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 ContentType="image/tiff"/>
  <Default Extension="tiff" ContentType="image/tiff"/>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slideLayouts/slideLayout17.xml" ContentType="application/vnd.openxmlformats-officedocument.presentationml.slideLayout+xml"/>
  <Override PartName="/ppt/theme/theme3.xml" ContentType="application/vnd.openxmlformats-officedocument.theme+xml"/>
  <Override PartName="/ppt/slideLayouts/slideLayout18.xml" ContentType="application/vnd.openxmlformats-officedocument.presentationml.slideLayout+xml"/>
  <Override PartName="/ppt/theme/theme4.xml" ContentType="application/vnd.openxmlformats-officedocument.theme+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843" r:id="rId5"/>
    <p:sldMasterId id="2147483831" r:id="rId6"/>
    <p:sldMasterId id="2147483846" r:id="rId7"/>
    <p:sldMasterId id="2147483850" r:id="rId8"/>
  </p:sldMasterIdLst>
  <p:notesMasterIdLst>
    <p:notesMasterId r:id="rId45"/>
  </p:notesMasterIdLst>
  <p:handoutMasterIdLst>
    <p:handoutMasterId r:id="rId46"/>
  </p:handoutMasterIdLst>
  <p:sldIdLst>
    <p:sldId id="256" r:id="rId9"/>
    <p:sldId id="305" r:id="rId10"/>
    <p:sldId id="258" r:id="rId11"/>
    <p:sldId id="259" r:id="rId12"/>
    <p:sldId id="263" r:id="rId13"/>
    <p:sldId id="291" r:id="rId14"/>
    <p:sldId id="319" r:id="rId15"/>
    <p:sldId id="303" r:id="rId16"/>
    <p:sldId id="306" r:id="rId17"/>
    <p:sldId id="271" r:id="rId18"/>
    <p:sldId id="307" r:id="rId19"/>
    <p:sldId id="272" r:id="rId20"/>
    <p:sldId id="274" r:id="rId21"/>
    <p:sldId id="273" r:id="rId22"/>
    <p:sldId id="309" r:id="rId23"/>
    <p:sldId id="304" r:id="rId24"/>
    <p:sldId id="308" r:id="rId25"/>
    <p:sldId id="323" r:id="rId26"/>
    <p:sldId id="310" r:id="rId27"/>
    <p:sldId id="316" r:id="rId28"/>
    <p:sldId id="311" r:id="rId29"/>
    <p:sldId id="317" r:id="rId30"/>
    <p:sldId id="312" r:id="rId31"/>
    <p:sldId id="313" r:id="rId32"/>
    <p:sldId id="314" r:id="rId33"/>
    <p:sldId id="315" r:id="rId34"/>
    <p:sldId id="318" r:id="rId35"/>
    <p:sldId id="269" r:id="rId36"/>
    <p:sldId id="297" r:id="rId37"/>
    <p:sldId id="322" r:id="rId38"/>
    <p:sldId id="324" r:id="rId39"/>
    <p:sldId id="293" r:id="rId40"/>
    <p:sldId id="286" r:id="rId41"/>
    <p:sldId id="280" r:id="rId42"/>
    <p:sldId id="292" r:id="rId43"/>
    <p:sldId id="285" r:id="rId44"/>
  </p:sldIdLst>
  <p:sldSz cx="12192000" cy="6858000"/>
  <p:notesSz cx="7102475" cy="9388475"/>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xmlns=""/>
    </p:ext>
    <p:ext uri="{2D200454-40CA-4A62-9FC3-DE9A4176ACB9}">
      <p15:notesGuideLst xmlns:p15="http://schemas.microsoft.com/office/powerpoint/2012/main" xmlns=""/>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Lindsey Atkinson" initials="LA" lastIdx="8" clrIdx="0">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205B"/>
    <a:srgbClr val="D5003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76968" autoAdjust="0"/>
  </p:normalViewPr>
  <p:slideViewPr>
    <p:cSldViewPr snapToGrid="0">
      <p:cViewPr>
        <p:scale>
          <a:sx n="95" d="100"/>
          <a:sy n="95" d="100"/>
        </p:scale>
        <p:origin x="-1194" y="-72"/>
      </p:cViewPr>
      <p:guideLst>
        <p:guide orient="horz" pos="2160"/>
        <p:guide pos="3840"/>
      </p:guideLst>
    </p:cSldViewPr>
  </p:slideViewPr>
  <p:outlineViewPr>
    <p:cViewPr>
      <p:scale>
        <a:sx n="33" d="100"/>
        <a:sy n="33" d="100"/>
      </p:scale>
      <p:origin x="0" y="-3510"/>
    </p:cViewPr>
  </p:outlineViewPr>
  <p:notesTextViewPr>
    <p:cViewPr>
      <p:scale>
        <a:sx n="1" d="1"/>
        <a:sy n="1" d="1"/>
      </p:scale>
      <p:origin x="0" y="0"/>
    </p:cViewPr>
  </p:notesTextViewPr>
  <p:notesViewPr>
    <p:cSldViewPr snapToGrid="0">
      <p:cViewPr varScale="1">
        <p:scale>
          <a:sx n="81" d="100"/>
          <a:sy n="81" d="100"/>
        </p:scale>
        <p:origin x="3858" y="9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9" Type="http://schemas.openxmlformats.org/officeDocument/2006/relationships/slide" Target="slides/slide31.xml"/><Relationship Id="rId21" Type="http://schemas.openxmlformats.org/officeDocument/2006/relationships/slide" Target="slides/slide13.xml"/><Relationship Id="rId34" Type="http://schemas.openxmlformats.org/officeDocument/2006/relationships/slide" Target="slides/slide26.xml"/><Relationship Id="rId42" Type="http://schemas.openxmlformats.org/officeDocument/2006/relationships/slide" Target="slides/slide34.xml"/><Relationship Id="rId47" Type="http://schemas.openxmlformats.org/officeDocument/2006/relationships/commentAuthors" Target="commentAuthors.xml"/><Relationship Id="rId50" Type="http://schemas.openxmlformats.org/officeDocument/2006/relationships/theme" Target="theme/theme1.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8.xml"/><Relationship Id="rId29" Type="http://schemas.openxmlformats.org/officeDocument/2006/relationships/slide" Target="slides/slide21.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slide" Target="slides/slide29.xml"/><Relationship Id="rId40" Type="http://schemas.openxmlformats.org/officeDocument/2006/relationships/slide" Target="slides/slide32.xml"/><Relationship Id="rId45" Type="http://schemas.openxmlformats.org/officeDocument/2006/relationships/notesMaster" Target="notesMasters/notesMaster1.xml"/><Relationship Id="rId5" Type="http://schemas.openxmlformats.org/officeDocument/2006/relationships/slideMaster" Target="slideMasters/slideMaster2.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49" Type="http://schemas.openxmlformats.org/officeDocument/2006/relationships/viewProps" Target="viewProps.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slide" Target="slides/slide23.xml"/><Relationship Id="rId44" Type="http://schemas.openxmlformats.org/officeDocument/2006/relationships/slide" Target="slides/slide36.xml"/><Relationship Id="rId4" Type="http://schemas.openxmlformats.org/officeDocument/2006/relationships/slideMaster" Target="slideMasters/slideMaster1.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43" Type="http://schemas.openxmlformats.org/officeDocument/2006/relationships/slide" Target="slides/slide35.xml"/><Relationship Id="rId48" Type="http://schemas.openxmlformats.org/officeDocument/2006/relationships/presProps" Target="presProps.xml"/><Relationship Id="rId8" Type="http://schemas.openxmlformats.org/officeDocument/2006/relationships/slideMaster" Target="slideMasters/slideMaster5.xml"/><Relationship Id="rId51" Type="http://schemas.openxmlformats.org/officeDocument/2006/relationships/tableStyles" Target="tableStyles.xml"/><Relationship Id="rId3" Type="http://schemas.openxmlformats.org/officeDocument/2006/relationships/customXml" Target="../customXml/item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slide" Target="slides/slide30.xml"/><Relationship Id="rId46" Type="http://schemas.openxmlformats.org/officeDocument/2006/relationships/handoutMaster" Target="handoutMasters/handoutMaster1.xml"/><Relationship Id="rId20" Type="http://schemas.openxmlformats.org/officeDocument/2006/relationships/slide" Target="slides/slide12.xml"/><Relationship Id="rId41" Type="http://schemas.openxmlformats.org/officeDocument/2006/relationships/slide" Target="slides/slide33.xml"/><Relationship Id="rId1" Type="http://schemas.openxmlformats.org/officeDocument/2006/relationships/customXml" Target="../customXml/item1.xml"/><Relationship Id="rId6" Type="http://schemas.openxmlformats.org/officeDocument/2006/relationships/slideMaster" Target="slideMasters/slideMaster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xmlns="" id="{E12914F2-0539-4F74-84C6-1C5DC70BA37F}"/>
              </a:ext>
            </a:extLst>
          </p:cNvPr>
          <p:cNvSpPr>
            <a:spLocks noGrp="1"/>
          </p:cNvSpPr>
          <p:nvPr>
            <p:ph type="hdr" sz="quarter"/>
          </p:nvPr>
        </p:nvSpPr>
        <p:spPr>
          <a:xfrm>
            <a:off x="0" y="0"/>
            <a:ext cx="3078383" cy="469745"/>
          </a:xfrm>
          <a:prstGeom prst="rect">
            <a:avLst/>
          </a:prstGeom>
        </p:spPr>
        <p:txBody>
          <a:bodyPr vert="horz" lIns="94221" tIns="47111" rIns="94221" bIns="47111" rtlCol="0"/>
          <a:lstStyle>
            <a:lvl1pPr algn="l" eaLnBrk="1" hangingPunct="1">
              <a:defRPr sz="1200">
                <a:latin typeface="Arial" charset="0"/>
                <a:cs typeface="Arial" charset="0"/>
              </a:defRPr>
            </a:lvl1pPr>
          </a:lstStyle>
          <a:p>
            <a:pPr>
              <a:defRPr/>
            </a:pPr>
            <a:endParaRPr lang="en-US"/>
          </a:p>
        </p:txBody>
      </p:sp>
      <p:sp>
        <p:nvSpPr>
          <p:cNvPr id="3" name="Date Placeholder 2">
            <a:extLst>
              <a:ext uri="{FF2B5EF4-FFF2-40B4-BE49-F238E27FC236}">
                <a16:creationId xmlns:a16="http://schemas.microsoft.com/office/drawing/2014/main" xmlns="" id="{DE0F286F-B684-4180-B974-5C99D0E398A7}"/>
              </a:ext>
            </a:extLst>
          </p:cNvPr>
          <p:cNvSpPr>
            <a:spLocks noGrp="1"/>
          </p:cNvSpPr>
          <p:nvPr>
            <p:ph type="dt" sz="quarter" idx="1"/>
          </p:nvPr>
        </p:nvSpPr>
        <p:spPr>
          <a:xfrm>
            <a:off x="4022485" y="0"/>
            <a:ext cx="3078383" cy="469745"/>
          </a:xfrm>
          <a:prstGeom prst="rect">
            <a:avLst/>
          </a:prstGeom>
        </p:spPr>
        <p:txBody>
          <a:bodyPr vert="horz" lIns="94221" tIns="47111" rIns="94221" bIns="47111" rtlCol="0"/>
          <a:lstStyle>
            <a:lvl1pPr algn="r" eaLnBrk="1" hangingPunct="1">
              <a:defRPr sz="1200">
                <a:latin typeface="Arial" charset="0"/>
                <a:cs typeface="Arial" charset="0"/>
              </a:defRPr>
            </a:lvl1pPr>
          </a:lstStyle>
          <a:p>
            <a:pPr>
              <a:defRPr/>
            </a:pPr>
            <a:fld id="{6C7E80D5-F1A8-4E6F-862E-E650C877881E}" type="datetimeFigureOut">
              <a:rPr lang="en-US"/>
              <a:pPr>
                <a:defRPr/>
              </a:pPr>
              <a:t>6/12/2023</a:t>
            </a:fld>
            <a:endParaRPr lang="en-US"/>
          </a:p>
        </p:txBody>
      </p:sp>
      <p:sp>
        <p:nvSpPr>
          <p:cNvPr id="4" name="Footer Placeholder 3">
            <a:extLst>
              <a:ext uri="{FF2B5EF4-FFF2-40B4-BE49-F238E27FC236}">
                <a16:creationId xmlns:a16="http://schemas.microsoft.com/office/drawing/2014/main" xmlns="" id="{0075EFB0-44FB-4291-B357-69B823116951}"/>
              </a:ext>
            </a:extLst>
          </p:cNvPr>
          <p:cNvSpPr>
            <a:spLocks noGrp="1"/>
          </p:cNvSpPr>
          <p:nvPr>
            <p:ph type="ftr" sz="quarter" idx="2"/>
          </p:nvPr>
        </p:nvSpPr>
        <p:spPr>
          <a:xfrm>
            <a:off x="0" y="8917127"/>
            <a:ext cx="3078383" cy="469745"/>
          </a:xfrm>
          <a:prstGeom prst="rect">
            <a:avLst/>
          </a:prstGeom>
        </p:spPr>
        <p:txBody>
          <a:bodyPr vert="horz" lIns="94221" tIns="47111" rIns="94221" bIns="47111" rtlCol="0" anchor="b"/>
          <a:lstStyle>
            <a:lvl1pPr algn="l" eaLnBrk="1" hangingPunct="1">
              <a:defRPr sz="1200">
                <a:latin typeface="Arial" charset="0"/>
                <a:cs typeface="Arial" charset="0"/>
              </a:defRPr>
            </a:lvl1pPr>
          </a:lstStyle>
          <a:p>
            <a:pPr>
              <a:defRPr/>
            </a:pPr>
            <a:endParaRPr lang="en-US"/>
          </a:p>
        </p:txBody>
      </p:sp>
      <p:sp>
        <p:nvSpPr>
          <p:cNvPr id="5" name="Slide Number Placeholder 4">
            <a:extLst>
              <a:ext uri="{FF2B5EF4-FFF2-40B4-BE49-F238E27FC236}">
                <a16:creationId xmlns:a16="http://schemas.microsoft.com/office/drawing/2014/main" xmlns="" id="{CA8A54EC-9299-4B52-AF80-D565859E51F9}"/>
              </a:ext>
            </a:extLst>
          </p:cNvPr>
          <p:cNvSpPr>
            <a:spLocks noGrp="1"/>
          </p:cNvSpPr>
          <p:nvPr>
            <p:ph type="sldNum" sz="quarter" idx="3"/>
          </p:nvPr>
        </p:nvSpPr>
        <p:spPr>
          <a:xfrm>
            <a:off x="4022485" y="8917127"/>
            <a:ext cx="3078383" cy="469745"/>
          </a:xfrm>
          <a:prstGeom prst="rect">
            <a:avLst/>
          </a:prstGeom>
        </p:spPr>
        <p:txBody>
          <a:bodyPr vert="horz" lIns="94221" tIns="47111" rIns="94221" bIns="47111" rtlCol="0" anchor="b"/>
          <a:lstStyle>
            <a:lvl1pPr algn="r" eaLnBrk="1" hangingPunct="1">
              <a:defRPr sz="1200">
                <a:latin typeface="Arial" charset="0"/>
                <a:cs typeface="Arial" charset="0"/>
              </a:defRPr>
            </a:lvl1pPr>
          </a:lstStyle>
          <a:p>
            <a:pPr>
              <a:defRPr/>
            </a:pPr>
            <a:fld id="{CB56A5D0-69BF-4FAC-BF98-81213EFD5567}" type="slidenum">
              <a:rPr lang="en-US"/>
              <a:pPr>
                <a:defRPr/>
              </a:pPr>
              <a:t>‹#›</a:t>
            </a:fld>
            <a:endParaRPr 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xmlns="" id="{EE529071-C03D-4158-B46E-8CD5D69E5A02}"/>
              </a:ext>
            </a:extLst>
          </p:cNvPr>
          <p:cNvSpPr>
            <a:spLocks noGrp="1"/>
          </p:cNvSpPr>
          <p:nvPr>
            <p:ph type="hdr" sz="quarter"/>
          </p:nvPr>
        </p:nvSpPr>
        <p:spPr>
          <a:xfrm>
            <a:off x="0" y="0"/>
            <a:ext cx="3078383" cy="469745"/>
          </a:xfrm>
          <a:prstGeom prst="rect">
            <a:avLst/>
          </a:prstGeom>
        </p:spPr>
        <p:txBody>
          <a:bodyPr vert="horz" lIns="94221" tIns="47111" rIns="94221" bIns="47111" rtlCol="0"/>
          <a:lstStyle>
            <a:lvl1pPr algn="l" eaLnBrk="1" hangingPunct="1">
              <a:defRPr sz="1200">
                <a:latin typeface="Arial" charset="0"/>
                <a:cs typeface="Arial" charset="0"/>
              </a:defRPr>
            </a:lvl1pPr>
          </a:lstStyle>
          <a:p>
            <a:pPr>
              <a:defRPr/>
            </a:pPr>
            <a:endParaRPr lang="en-US"/>
          </a:p>
        </p:txBody>
      </p:sp>
      <p:sp>
        <p:nvSpPr>
          <p:cNvPr id="3" name="Date Placeholder 2">
            <a:extLst>
              <a:ext uri="{FF2B5EF4-FFF2-40B4-BE49-F238E27FC236}">
                <a16:creationId xmlns:a16="http://schemas.microsoft.com/office/drawing/2014/main" xmlns="" id="{5BFB4B54-3A57-4AA1-BC5E-9060D5DF50BC}"/>
              </a:ext>
            </a:extLst>
          </p:cNvPr>
          <p:cNvSpPr>
            <a:spLocks noGrp="1"/>
          </p:cNvSpPr>
          <p:nvPr>
            <p:ph type="dt" idx="1"/>
          </p:nvPr>
        </p:nvSpPr>
        <p:spPr>
          <a:xfrm>
            <a:off x="4022485" y="0"/>
            <a:ext cx="3078383" cy="469745"/>
          </a:xfrm>
          <a:prstGeom prst="rect">
            <a:avLst/>
          </a:prstGeom>
        </p:spPr>
        <p:txBody>
          <a:bodyPr vert="horz" lIns="94221" tIns="47111" rIns="94221" bIns="47111" rtlCol="0"/>
          <a:lstStyle>
            <a:lvl1pPr algn="r" eaLnBrk="1" hangingPunct="1">
              <a:defRPr sz="1200">
                <a:latin typeface="Arial" charset="0"/>
                <a:cs typeface="Arial" charset="0"/>
              </a:defRPr>
            </a:lvl1pPr>
          </a:lstStyle>
          <a:p>
            <a:pPr>
              <a:defRPr/>
            </a:pPr>
            <a:fld id="{5785C147-DE6E-44AF-9501-F5A9E3994E64}" type="datetimeFigureOut">
              <a:rPr lang="en-US"/>
              <a:pPr>
                <a:defRPr/>
              </a:pPr>
              <a:t>6/12/2023</a:t>
            </a:fld>
            <a:endParaRPr lang="en-US"/>
          </a:p>
        </p:txBody>
      </p:sp>
      <p:sp>
        <p:nvSpPr>
          <p:cNvPr id="4" name="Slide Image Placeholder 3">
            <a:extLst>
              <a:ext uri="{FF2B5EF4-FFF2-40B4-BE49-F238E27FC236}">
                <a16:creationId xmlns:a16="http://schemas.microsoft.com/office/drawing/2014/main" xmlns="" id="{BD60A1D9-86EC-4C79-BFD0-1369B4890868}"/>
              </a:ext>
            </a:extLst>
          </p:cNvPr>
          <p:cNvSpPr>
            <a:spLocks noGrp="1" noRot="1" noChangeAspect="1"/>
          </p:cNvSpPr>
          <p:nvPr>
            <p:ph type="sldImg" idx="2"/>
          </p:nvPr>
        </p:nvSpPr>
        <p:spPr>
          <a:xfrm>
            <a:off x="420688" y="703263"/>
            <a:ext cx="6261100" cy="3521075"/>
          </a:xfrm>
          <a:prstGeom prst="rect">
            <a:avLst/>
          </a:prstGeom>
          <a:noFill/>
          <a:ln w="12700">
            <a:solidFill>
              <a:prstClr val="black"/>
            </a:solidFill>
          </a:ln>
        </p:spPr>
        <p:txBody>
          <a:bodyPr vert="horz" lIns="94221" tIns="47111" rIns="94221" bIns="47111" rtlCol="0" anchor="ctr"/>
          <a:lstStyle/>
          <a:p>
            <a:pPr lvl="0"/>
            <a:endParaRPr lang="en-US" noProof="0"/>
          </a:p>
        </p:txBody>
      </p:sp>
      <p:sp>
        <p:nvSpPr>
          <p:cNvPr id="5" name="Notes Placeholder 4">
            <a:extLst>
              <a:ext uri="{FF2B5EF4-FFF2-40B4-BE49-F238E27FC236}">
                <a16:creationId xmlns:a16="http://schemas.microsoft.com/office/drawing/2014/main" xmlns="" id="{ED14ED97-9732-4E6A-9D56-8AE3E72C8453}"/>
              </a:ext>
            </a:extLst>
          </p:cNvPr>
          <p:cNvSpPr>
            <a:spLocks noGrp="1"/>
          </p:cNvSpPr>
          <p:nvPr>
            <p:ph type="body" sz="quarter" idx="3"/>
          </p:nvPr>
        </p:nvSpPr>
        <p:spPr>
          <a:xfrm>
            <a:off x="710891" y="4460167"/>
            <a:ext cx="5680693" cy="4224494"/>
          </a:xfrm>
          <a:prstGeom prst="rect">
            <a:avLst/>
          </a:prstGeom>
        </p:spPr>
        <p:txBody>
          <a:bodyPr vert="horz" lIns="94221" tIns="47111" rIns="94221" bIns="47111"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a16="http://schemas.microsoft.com/office/drawing/2014/main" xmlns="" id="{CAE0F91B-4DC9-42DB-A44A-A30C3BF72F69}"/>
              </a:ext>
            </a:extLst>
          </p:cNvPr>
          <p:cNvSpPr>
            <a:spLocks noGrp="1"/>
          </p:cNvSpPr>
          <p:nvPr>
            <p:ph type="ftr" sz="quarter" idx="4"/>
          </p:nvPr>
        </p:nvSpPr>
        <p:spPr>
          <a:xfrm>
            <a:off x="0" y="8917127"/>
            <a:ext cx="3078383" cy="469745"/>
          </a:xfrm>
          <a:prstGeom prst="rect">
            <a:avLst/>
          </a:prstGeom>
        </p:spPr>
        <p:txBody>
          <a:bodyPr vert="horz" lIns="94221" tIns="47111" rIns="94221" bIns="47111" rtlCol="0" anchor="b"/>
          <a:lstStyle>
            <a:lvl1pPr algn="l" eaLnBrk="1" hangingPunct="1">
              <a:defRPr sz="1200">
                <a:latin typeface="Arial" charset="0"/>
                <a:cs typeface="Arial" charset="0"/>
              </a:defRPr>
            </a:lvl1pPr>
          </a:lstStyle>
          <a:p>
            <a:pPr>
              <a:defRPr/>
            </a:pPr>
            <a:endParaRPr lang="en-US"/>
          </a:p>
        </p:txBody>
      </p:sp>
      <p:sp>
        <p:nvSpPr>
          <p:cNvPr id="7" name="Slide Number Placeholder 6">
            <a:extLst>
              <a:ext uri="{FF2B5EF4-FFF2-40B4-BE49-F238E27FC236}">
                <a16:creationId xmlns:a16="http://schemas.microsoft.com/office/drawing/2014/main" xmlns="" id="{18A4A736-5D23-4489-B96D-409B32C098C1}"/>
              </a:ext>
            </a:extLst>
          </p:cNvPr>
          <p:cNvSpPr>
            <a:spLocks noGrp="1"/>
          </p:cNvSpPr>
          <p:nvPr>
            <p:ph type="sldNum" sz="quarter" idx="5"/>
          </p:nvPr>
        </p:nvSpPr>
        <p:spPr>
          <a:xfrm>
            <a:off x="4022485" y="8917127"/>
            <a:ext cx="3078383" cy="469745"/>
          </a:xfrm>
          <a:prstGeom prst="rect">
            <a:avLst/>
          </a:prstGeom>
        </p:spPr>
        <p:txBody>
          <a:bodyPr vert="horz" lIns="94221" tIns="47111" rIns="94221" bIns="47111" rtlCol="0" anchor="b"/>
          <a:lstStyle>
            <a:lvl1pPr algn="r" eaLnBrk="1" hangingPunct="1">
              <a:defRPr sz="1200">
                <a:latin typeface="Arial" charset="0"/>
                <a:cs typeface="Arial" charset="0"/>
              </a:defRPr>
            </a:lvl1pPr>
          </a:lstStyle>
          <a:p>
            <a:pPr>
              <a:defRPr/>
            </a:pPr>
            <a:fld id="{6666CE19-52FC-412B-A3FC-C4B1E62DF806}" type="slidenum">
              <a:rPr lang="en-US"/>
              <a:pPr>
                <a:defRPr/>
              </a:pPr>
              <a:t>‹#›</a:t>
            </a:fld>
            <a:endParaRPr lang="en-US"/>
          </a:p>
        </p:txBody>
      </p:sp>
    </p:spTree>
    <p:extLst>
      <p:ext uri="{BB962C8B-B14F-4D97-AF65-F5344CB8AC3E}">
        <p14:creationId xmlns:p14="http://schemas.microsoft.com/office/powerpoint/2010/main" val="261171930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3" Type="http://schemas.openxmlformats.org/officeDocument/2006/relationships/hyperlink" Target="http://www.nfhslearn.com/" TargetMode="External"/><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3" Type="http://schemas.openxmlformats.org/officeDocument/2006/relationships/hyperlink" Target="mailto:kirk@dragonflyathletics.com" TargetMode="External"/><Relationship Id="rId2" Type="http://schemas.openxmlformats.org/officeDocument/2006/relationships/slide" Target="../slides/slide30.xml"/><Relationship Id="rId1" Type="http://schemas.openxmlformats.org/officeDocument/2006/relationships/notesMaster" Target="../notesMasters/notesMaster1.xml"/><Relationship Id="rId4" Type="http://schemas.openxmlformats.org/officeDocument/2006/relationships/hyperlink" Target="mailto:brandon@dragonflyathletics.com" TargetMode="Externa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8" Type="http://schemas.openxmlformats.org/officeDocument/2006/relationships/hyperlink" Target="https://www.youtube.com/NFHSnetwork" TargetMode="External"/><Relationship Id="rId3" Type="http://schemas.openxmlformats.org/officeDocument/2006/relationships/hyperlink" Target="http://nfhs.org/" TargetMode="External"/><Relationship Id="rId7" Type="http://schemas.openxmlformats.org/officeDocument/2006/relationships/hyperlink" Target="https://www.instagram.com/NFHSnetwork" TargetMode="External"/><Relationship Id="rId2" Type="http://schemas.openxmlformats.org/officeDocument/2006/relationships/slide" Target="../slides/slide34.xml"/><Relationship Id="rId1" Type="http://schemas.openxmlformats.org/officeDocument/2006/relationships/notesMaster" Target="../notesMasters/notesMaster1.xml"/><Relationship Id="rId6" Type="http://schemas.openxmlformats.org/officeDocument/2006/relationships/hyperlink" Target="https://twitter.com/NFHSNetwork" TargetMode="External"/><Relationship Id="rId5" Type="http://schemas.openxmlformats.org/officeDocument/2006/relationships/hyperlink" Target="https://www.facebook.com/NFHSNetwork" TargetMode="External"/><Relationship Id="rId4" Type="http://schemas.openxmlformats.org/officeDocument/2006/relationships/hyperlink" Target="https://www.nfhsnetwork.com/" TargetMode="Externa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Image Placeholder 1">
            <a:extLst>
              <a:ext uri="{FF2B5EF4-FFF2-40B4-BE49-F238E27FC236}">
                <a16:creationId xmlns:a16="http://schemas.microsoft.com/office/drawing/2014/main" xmlns="" id="{E3B3D3C0-360A-402A-9C61-711D8DDA5A35}"/>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5" name="Notes Placeholder 2">
            <a:extLst>
              <a:ext uri="{FF2B5EF4-FFF2-40B4-BE49-F238E27FC236}">
                <a16:creationId xmlns:a16="http://schemas.microsoft.com/office/drawing/2014/main" xmlns="" id="{71DC946F-4575-4DA7-AFA5-42C32DFA569F}"/>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p>
        </p:txBody>
      </p:sp>
      <p:sp>
        <p:nvSpPr>
          <p:cNvPr id="18436" name="Slide Number Placeholder 3">
            <a:extLst>
              <a:ext uri="{FF2B5EF4-FFF2-40B4-BE49-F238E27FC236}">
                <a16:creationId xmlns:a16="http://schemas.microsoft.com/office/drawing/2014/main" xmlns="" id="{90853AA1-6E0A-4613-92D2-E5DFC3F7E4DB}"/>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51271" indent="-288950">
              <a:defRPr>
                <a:solidFill>
                  <a:schemeClr val="tx1"/>
                </a:solidFill>
                <a:latin typeface="Arial" panose="020B0604020202020204" pitchFamily="34" charset="0"/>
                <a:cs typeface="Arial" panose="020B0604020202020204" pitchFamily="34" charset="0"/>
              </a:defRPr>
            </a:lvl2pPr>
            <a:lvl3pPr marL="1155802" indent="-231160">
              <a:defRPr>
                <a:solidFill>
                  <a:schemeClr val="tx1"/>
                </a:solidFill>
                <a:latin typeface="Arial" panose="020B0604020202020204" pitchFamily="34" charset="0"/>
                <a:cs typeface="Arial" panose="020B0604020202020204" pitchFamily="34" charset="0"/>
              </a:defRPr>
            </a:lvl3pPr>
            <a:lvl4pPr marL="1618122" indent="-231160">
              <a:defRPr>
                <a:solidFill>
                  <a:schemeClr val="tx1"/>
                </a:solidFill>
                <a:latin typeface="Arial" panose="020B0604020202020204" pitchFamily="34" charset="0"/>
                <a:cs typeface="Arial" panose="020B0604020202020204" pitchFamily="34" charset="0"/>
              </a:defRPr>
            </a:lvl4pPr>
            <a:lvl5pPr marL="2080443" indent="-231160">
              <a:defRPr>
                <a:solidFill>
                  <a:schemeClr val="tx1"/>
                </a:solidFill>
                <a:latin typeface="Arial" panose="020B0604020202020204" pitchFamily="34" charset="0"/>
                <a:cs typeface="Arial" panose="020B0604020202020204" pitchFamily="34" charset="0"/>
              </a:defRPr>
            </a:lvl5pPr>
            <a:lvl6pPr marL="2542764" indent="-23116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3005084" indent="-23116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67405" indent="-23116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929725" indent="-23116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56900200-DD1F-4E62-BDC8-27D1F130FE2F}" type="slidenum">
              <a:rPr lang="en-US" altLang="en-US" smtClean="0"/>
              <a:pPr/>
              <a:t>1</a:t>
            </a:fld>
            <a:endParaRPr lang="en-US"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3</a:t>
            </a:fld>
            <a:endParaRPr lang="en-US"/>
          </a:p>
        </p:txBody>
      </p:sp>
    </p:spTree>
    <p:extLst>
      <p:ext uri="{BB962C8B-B14F-4D97-AF65-F5344CB8AC3E}">
        <p14:creationId xmlns:p14="http://schemas.microsoft.com/office/powerpoint/2010/main" val="13575586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4</a:t>
            </a:fld>
            <a:endParaRPr lang="en-US"/>
          </a:p>
        </p:txBody>
      </p:sp>
    </p:spTree>
    <p:extLst>
      <p:ext uri="{BB962C8B-B14F-4D97-AF65-F5344CB8AC3E}">
        <p14:creationId xmlns:p14="http://schemas.microsoft.com/office/powerpoint/2010/main" val="41085463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5</a:t>
            </a:fld>
            <a:endParaRPr lang="en-US"/>
          </a:p>
        </p:txBody>
      </p:sp>
    </p:spTree>
    <p:extLst>
      <p:ext uri="{BB962C8B-B14F-4D97-AF65-F5344CB8AC3E}">
        <p14:creationId xmlns:p14="http://schemas.microsoft.com/office/powerpoint/2010/main" val="14646837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6</a:t>
            </a:fld>
            <a:endParaRPr lang="en-US"/>
          </a:p>
        </p:txBody>
      </p:sp>
    </p:spTree>
    <p:extLst>
      <p:ext uri="{BB962C8B-B14F-4D97-AF65-F5344CB8AC3E}">
        <p14:creationId xmlns:p14="http://schemas.microsoft.com/office/powerpoint/2010/main" val="21674365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7</a:t>
            </a:fld>
            <a:endParaRPr lang="en-US"/>
          </a:p>
        </p:txBody>
      </p:sp>
    </p:spTree>
    <p:extLst>
      <p:ext uri="{BB962C8B-B14F-4D97-AF65-F5344CB8AC3E}">
        <p14:creationId xmlns:p14="http://schemas.microsoft.com/office/powerpoint/2010/main" val="41954964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8</a:t>
            </a:fld>
            <a:endParaRPr lang="en-US"/>
          </a:p>
        </p:txBody>
      </p:sp>
    </p:spTree>
    <p:extLst>
      <p:ext uri="{BB962C8B-B14F-4D97-AF65-F5344CB8AC3E}">
        <p14:creationId xmlns:p14="http://schemas.microsoft.com/office/powerpoint/2010/main" val="277979794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spcBef>
                <a:spcPts val="0"/>
              </a:spcBef>
              <a:spcAft>
                <a:spcPts val="0"/>
              </a:spcAft>
              <a:buFont typeface="Arial" panose="020B0604020202020204" pitchFamily="34" charset="0"/>
              <a:buChar char="•"/>
            </a:pPr>
            <a:r>
              <a:rPr lang="en-US" sz="1200" dirty="0">
                <a:effectLst/>
                <a:latin typeface="Calibri" panose="020F0502020204030204" pitchFamily="34" charset="0"/>
                <a:ea typeface="Times New Roman" panose="02020603050405020304" pitchFamily="18" charset="0"/>
              </a:rPr>
              <a:t>A new Coaching Zone has been established to clearly identify the area in which coaches are allowed to stand.</a:t>
            </a:r>
          </a:p>
          <a:p>
            <a:pPr marL="171450" indent="-171450">
              <a:spcBef>
                <a:spcPts val="0"/>
              </a:spcBef>
              <a:spcAft>
                <a:spcPts val="0"/>
              </a:spcAft>
              <a:buFont typeface="Arial" panose="020B0604020202020204" pitchFamily="34" charset="0"/>
              <a:buChar char="•"/>
            </a:pPr>
            <a:r>
              <a:rPr lang="en-US" sz="1200" dirty="0">
                <a:latin typeface="Calibri" panose="020F0502020204030204" pitchFamily="34" charset="0"/>
                <a:ea typeface="Times New Roman" panose="02020603050405020304" pitchFamily="18" charset="0"/>
              </a:rPr>
              <a:t>This area is defined by the libero replacement zone extending beyond the end line and sideline extended.</a:t>
            </a:r>
          </a:p>
          <a:p>
            <a:pPr marL="171450" indent="-171450">
              <a:spcBef>
                <a:spcPts val="0"/>
              </a:spcBef>
              <a:spcAft>
                <a:spcPts val="0"/>
              </a:spcAft>
              <a:buFont typeface="Arial" panose="020B0604020202020204" pitchFamily="34" charset="0"/>
              <a:buChar char="•"/>
            </a:pPr>
            <a:r>
              <a:rPr lang="en-US" sz="1200" dirty="0">
                <a:effectLst/>
                <a:latin typeface="Calibri" panose="020F0502020204030204" pitchFamily="34" charset="0"/>
                <a:ea typeface="Times New Roman" panose="02020603050405020304" pitchFamily="18" charset="0"/>
              </a:rPr>
              <a:t>Head coaches must maintain a distance of at least 6 feet</a:t>
            </a:r>
            <a:r>
              <a:rPr lang="en-US" sz="1200" dirty="0">
                <a:latin typeface="Calibri" panose="020F0502020204030204" pitchFamily="34" charset="0"/>
                <a:ea typeface="Times New Roman" panose="02020603050405020304" pitchFamily="18" charset="0"/>
              </a:rPr>
              <a:t> from the sideline during live-ball situations (</a:t>
            </a:r>
            <a:r>
              <a:rPr lang="en-US" sz="1200" dirty="0" err="1">
                <a:latin typeface="Calibri" panose="020F0502020204030204" pitchFamily="34" charset="0"/>
                <a:ea typeface="Times New Roman" panose="02020603050405020304" pitchFamily="18" charset="0"/>
              </a:rPr>
              <a:t>MechaniGram</a:t>
            </a:r>
            <a:r>
              <a:rPr lang="en-US" sz="1200" dirty="0">
                <a:latin typeface="Calibri" panose="020F0502020204030204" pitchFamily="34" charset="0"/>
                <a:ea typeface="Times New Roman" panose="02020603050405020304" pitchFamily="18" charset="0"/>
              </a:rPr>
              <a:t> A) and may approach the sideline during dead-ball situations (</a:t>
            </a:r>
            <a:r>
              <a:rPr lang="en-US" sz="1200" dirty="0" err="1">
                <a:latin typeface="Calibri" panose="020F0502020204030204" pitchFamily="34" charset="0"/>
                <a:ea typeface="Times New Roman" panose="02020603050405020304" pitchFamily="18" charset="0"/>
              </a:rPr>
              <a:t>MechaniGram</a:t>
            </a:r>
            <a:r>
              <a:rPr lang="en-US" sz="1200" dirty="0">
                <a:latin typeface="Calibri" panose="020F0502020204030204" pitchFamily="34" charset="0"/>
                <a:ea typeface="Times New Roman" panose="02020603050405020304" pitchFamily="18" charset="0"/>
              </a:rPr>
              <a:t> B).</a:t>
            </a:r>
            <a:endParaRPr lang="en-US" sz="1200" dirty="0">
              <a:effectLst/>
              <a:latin typeface="Times New Roman" panose="02020603050405020304" pitchFamily="18" charset="0"/>
              <a:ea typeface="Times New Roman" panose="02020603050405020304" pitchFamily="18" charset="0"/>
            </a:endParaRP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200" b="1" dirty="0">
              <a:solidFill>
                <a:srgbClr val="000000"/>
              </a:solidFill>
              <a:effectLst/>
              <a:latin typeface="+mn-lt"/>
              <a:ea typeface="Arial" panose="020B0604020202020204" pitchFamily="34" charset="0"/>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b="1" dirty="0">
                <a:solidFill>
                  <a:srgbClr val="000000"/>
                </a:solidFill>
                <a:effectLst/>
                <a:latin typeface="+mn-lt"/>
                <a:ea typeface="Arial" panose="020B0604020202020204" pitchFamily="34" charset="0"/>
              </a:rPr>
              <a:t>Rationale: </a:t>
            </a:r>
            <a:r>
              <a:rPr lang="en-US" sz="1800" dirty="0">
                <a:solidFill>
                  <a:srgbClr val="000000"/>
                </a:solidFill>
                <a:effectLst/>
                <a:latin typeface="Calibri" panose="020F0502020204030204" pitchFamily="34" charset="0"/>
                <a:ea typeface="Arial" panose="020B0604020202020204" pitchFamily="34" charset="0"/>
              </a:rPr>
              <a:t>Defines and clarifies the area in which coaches may stand.</a:t>
            </a:r>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9</a:t>
            </a:fld>
            <a:endParaRPr lang="en-US"/>
          </a:p>
        </p:txBody>
      </p:sp>
    </p:spTree>
    <p:extLst>
      <p:ext uri="{BB962C8B-B14F-4D97-AF65-F5344CB8AC3E}">
        <p14:creationId xmlns:p14="http://schemas.microsoft.com/office/powerpoint/2010/main" val="233376640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Font typeface="Arial" panose="020B0604020202020204" pitchFamily="34" charset="0"/>
              <a:buChar char="•"/>
            </a:pPr>
            <a:r>
              <a:rPr lang="en-US" sz="1200" dirty="0">
                <a:latin typeface="+mn-lt"/>
              </a:rPr>
              <a:t>Small, secured stud or post jewelry may be worn above the chin.</a:t>
            </a:r>
          </a:p>
          <a:p>
            <a:pPr marL="285750" indent="-285750">
              <a:buFont typeface="Arial" panose="020B0604020202020204" pitchFamily="34" charset="0"/>
              <a:buChar char="•"/>
            </a:pPr>
            <a:r>
              <a:rPr lang="en-US" sz="1200" dirty="0">
                <a:latin typeface="+mn-lt"/>
              </a:rPr>
              <a:t>No jewelry is permitted below the chin.</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200" b="1" dirty="0">
              <a:effectLst/>
              <a:latin typeface="+mn-lt"/>
              <a:ea typeface="Times New Roman" panose="02020603050405020304" pitchFamily="18" charset="0"/>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b="1" dirty="0">
                <a:effectLst/>
                <a:latin typeface="+mn-lt"/>
                <a:ea typeface="Times New Roman" panose="02020603050405020304" pitchFamily="18" charset="0"/>
              </a:rPr>
              <a:t>Rationale: </a:t>
            </a:r>
            <a:r>
              <a:rPr lang="en-US" sz="1800" dirty="0">
                <a:solidFill>
                  <a:srgbClr val="000000"/>
                </a:solidFill>
                <a:effectLst/>
                <a:latin typeface="Calibri" panose="020F0502020204030204" pitchFamily="34" charset="0"/>
                <a:ea typeface="Arial" panose="020B0604020202020204" pitchFamily="34" charset="0"/>
              </a:rPr>
              <a:t>Allows limited use of jewelry above the chin keeping with current trends of other NFHS and volleyball rules codes.</a:t>
            </a:r>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10</a:t>
            </a:fld>
            <a:endParaRPr lang="en-US"/>
          </a:p>
        </p:txBody>
      </p:sp>
    </p:spTree>
    <p:extLst>
      <p:ext uri="{BB962C8B-B14F-4D97-AF65-F5344CB8AC3E}">
        <p14:creationId xmlns:p14="http://schemas.microsoft.com/office/powerpoint/2010/main" val="426492569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String bracelets, commemorative bracelets and body jewelry are considered jewelry and are not permitted.</a:t>
            </a:r>
          </a:p>
          <a:p>
            <a:pPr marL="171450" indent="-171450">
              <a:buFont typeface="Arial" panose="020B0604020202020204" pitchFamily="34" charset="0"/>
              <a:buChar char="•"/>
            </a:pPr>
            <a:r>
              <a:rPr lang="en-US" dirty="0"/>
              <a:t>Taping over jewelry is not permitted.</a:t>
            </a:r>
          </a:p>
          <a:p>
            <a:pPr marL="628650" lvl="1" indent="-171450">
              <a:buFont typeface="Arial" panose="020B0604020202020204" pitchFamily="34" charset="0"/>
              <a:buChar char="•"/>
            </a:pPr>
            <a:r>
              <a:rPr lang="en-US" dirty="0"/>
              <a:t>Exceptions remain for religious and medical alert medals</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000" b="1" dirty="0">
              <a:effectLst/>
              <a:latin typeface="+mn-lt"/>
              <a:ea typeface="Times New Roman" panose="02020603050405020304" pitchFamily="18" charset="0"/>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000" b="1" dirty="0">
                <a:effectLst/>
                <a:latin typeface="+mn-lt"/>
                <a:ea typeface="Times New Roman" panose="02020603050405020304" pitchFamily="18" charset="0"/>
              </a:rPr>
              <a:t>Rationale: </a:t>
            </a:r>
            <a:r>
              <a:rPr lang="en-US" sz="1200" dirty="0">
                <a:solidFill>
                  <a:srgbClr val="000000"/>
                </a:solidFill>
                <a:effectLst/>
                <a:latin typeface="Calibri" panose="020F0502020204030204" pitchFamily="34" charset="0"/>
                <a:ea typeface="Arial" panose="020B0604020202020204" pitchFamily="34" charset="0"/>
              </a:rPr>
              <a:t>Allows limited use of jewelry above the chin keeping with current trends of other NFHS and volleyball rules codes.</a:t>
            </a:r>
            <a:endParaRPr lang="en-US" dirty="0"/>
          </a:p>
          <a:p>
            <a:endParaRPr lang="en-US" dirty="0"/>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11</a:t>
            </a:fld>
            <a:endParaRPr lang="en-US"/>
          </a:p>
        </p:txBody>
      </p:sp>
    </p:spTree>
    <p:extLst>
      <p:ext uri="{BB962C8B-B14F-4D97-AF65-F5344CB8AC3E}">
        <p14:creationId xmlns:p14="http://schemas.microsoft.com/office/powerpoint/2010/main" val="268446029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Font typeface="Arial" panose="020B0604020202020204" pitchFamily="34" charset="0"/>
              <a:buChar char="•"/>
            </a:pPr>
            <a:r>
              <a:rPr lang="en-US" sz="1200" dirty="0">
                <a:latin typeface="+mn-lt"/>
              </a:rPr>
              <a:t>Numbers with a leading zero (01, 02, 03, etc.) will be non-compliant beginning in 2028.</a:t>
            </a:r>
          </a:p>
          <a:p>
            <a:pPr marL="285750" indent="-285750">
              <a:buFont typeface="Arial" panose="020B0604020202020204" pitchFamily="34" charset="0"/>
              <a:buChar char="•"/>
            </a:pPr>
            <a:r>
              <a:rPr lang="en-US" sz="1200" dirty="0">
                <a:latin typeface="+mn-lt"/>
              </a:rPr>
              <a:t>Legal uniforms must be numbered 0-99.</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200" b="1" dirty="0">
              <a:effectLst/>
              <a:latin typeface="Calibri" panose="020F0502020204030204" pitchFamily="34" charset="0"/>
              <a:ea typeface="Times New Roman" panose="02020603050405020304" pitchFamily="18" charset="0"/>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b="1" dirty="0">
                <a:effectLst/>
                <a:latin typeface="Calibri" panose="020F0502020204030204" pitchFamily="34" charset="0"/>
                <a:ea typeface="Times New Roman" panose="02020603050405020304" pitchFamily="18" charset="0"/>
              </a:rPr>
              <a:t>Rationale: </a:t>
            </a:r>
            <a:r>
              <a:rPr lang="en-US" sz="1800" dirty="0">
                <a:solidFill>
                  <a:srgbClr val="000000"/>
                </a:solidFill>
                <a:effectLst/>
                <a:latin typeface="Calibri" panose="020F0502020204030204" pitchFamily="34" charset="0"/>
                <a:ea typeface="Arial" panose="020B0604020202020204" pitchFamily="34" charset="0"/>
              </a:rPr>
              <a:t>Clarifies legal numbers and eliminates confusion when signaling while aligning with other rules codes. </a:t>
            </a:r>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12</a:t>
            </a:fld>
            <a:endParaRPr lang="en-US"/>
          </a:p>
        </p:txBody>
      </p:sp>
    </p:spTree>
    <p:extLst>
      <p:ext uri="{BB962C8B-B14F-4D97-AF65-F5344CB8AC3E}">
        <p14:creationId xmlns:p14="http://schemas.microsoft.com/office/powerpoint/2010/main" val="255920676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Font typeface="Arial" panose="020B0604020202020204" pitchFamily="34" charset="0"/>
              <a:buChar char="•"/>
            </a:pPr>
            <a:r>
              <a:rPr lang="en-US" sz="1200" dirty="0">
                <a:latin typeface="+mn-lt"/>
              </a:rPr>
              <a:t>One assistant coach may stand within the coaching zone to provide instruction during dead-ball situations only.</a:t>
            </a:r>
          </a:p>
          <a:p>
            <a:pPr marL="285750" indent="-285750">
              <a:buFont typeface="Arial" panose="020B0604020202020204" pitchFamily="34" charset="0"/>
              <a:buChar char="•"/>
            </a:pPr>
            <a:r>
              <a:rPr lang="en-US" sz="1200" dirty="0">
                <a:latin typeface="+mn-lt"/>
              </a:rPr>
              <a:t>The assistant coach who stands may change throughout the match – only one can stand at a time.</a:t>
            </a:r>
          </a:p>
          <a:p>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b="1" dirty="0">
                <a:effectLst/>
                <a:latin typeface="Calibri" panose="020F0502020204030204" pitchFamily="34" charset="0"/>
                <a:ea typeface="Times New Roman" panose="02020603050405020304" pitchFamily="18" charset="0"/>
              </a:rPr>
              <a:t>Rationale: </a:t>
            </a:r>
            <a:r>
              <a:rPr lang="en-US" sz="1800" dirty="0">
                <a:solidFill>
                  <a:srgbClr val="000000"/>
                </a:solidFill>
                <a:effectLst/>
                <a:latin typeface="Calibri" panose="020F0502020204030204" pitchFamily="34" charset="0"/>
                <a:ea typeface="Arial" panose="020B0604020202020204" pitchFamily="34" charset="0"/>
              </a:rPr>
              <a:t>Allows an assistant coach to stand and coach during dead-ball situations in addition to the head coach. This allows for assistant coaches to provide position- or situation-specific coaching. </a:t>
            </a:r>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13</a:t>
            </a:fld>
            <a:endParaRPr lang="en-US"/>
          </a:p>
        </p:txBody>
      </p:sp>
    </p:spTree>
    <p:extLst>
      <p:ext uri="{BB962C8B-B14F-4D97-AF65-F5344CB8AC3E}">
        <p14:creationId xmlns:p14="http://schemas.microsoft.com/office/powerpoint/2010/main" val="218312310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Font typeface="Arial" panose="020B0604020202020204" pitchFamily="34" charset="0"/>
              <a:buChar char="•"/>
            </a:pPr>
            <a:r>
              <a:rPr lang="en-US" sz="1200" dirty="0">
                <a:latin typeface="+mn-lt"/>
              </a:rPr>
              <a:t>The head coach may signal or verbally request a substitution. </a:t>
            </a:r>
          </a:p>
          <a:p>
            <a:pPr marL="0" indent="0">
              <a:buFont typeface="Arial" panose="020B0604020202020204" pitchFamily="34" charset="0"/>
              <a:buNone/>
            </a:pPr>
            <a:endParaRPr lang="en-US" dirty="0"/>
          </a:p>
          <a:p>
            <a:pPr marL="0" marR="0" lvl="0" indent="0" algn="l" defTabSz="914400" rtl="0" eaLnBrk="0" fontAlgn="base" latinLnBrk="0" hangingPunct="0">
              <a:lnSpc>
                <a:spcPct val="100000"/>
              </a:lnSpc>
              <a:spcBef>
                <a:spcPct val="30000"/>
              </a:spcBef>
              <a:spcAft>
                <a:spcPct val="0"/>
              </a:spcAft>
              <a:buClrTx/>
              <a:buSzTx/>
              <a:buFont typeface="Arial" panose="020B0604020202020204" pitchFamily="34" charset="0"/>
              <a:buNone/>
              <a:tabLst/>
              <a:defRPr/>
            </a:pPr>
            <a:r>
              <a:rPr lang="en-US" sz="1200" b="1" dirty="0">
                <a:effectLst/>
                <a:latin typeface="Calibri" panose="020F0502020204030204" pitchFamily="34" charset="0"/>
                <a:ea typeface="Times New Roman" panose="02020603050405020304" pitchFamily="18" charset="0"/>
              </a:rPr>
              <a:t>Rationale: </a:t>
            </a:r>
            <a:r>
              <a:rPr lang="en-US" sz="1800" dirty="0">
                <a:effectLst/>
                <a:latin typeface="Calibri" panose="020F0502020204030204" pitchFamily="34" charset="0"/>
                <a:ea typeface="Calibri" panose="020F0502020204030204" pitchFamily="34" charset="0"/>
                <a:cs typeface="Arial" panose="020B0604020202020204" pitchFamily="34" charset="0"/>
              </a:rPr>
              <a:t>Creates consistency by allowing either a verbal or non-verbal signal for as substitution.</a:t>
            </a:r>
            <a:endParaRPr lang="en-US" dirty="0"/>
          </a:p>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14</a:t>
            </a:fld>
            <a:endParaRPr lang="en-US"/>
          </a:p>
        </p:txBody>
      </p:sp>
    </p:spTree>
    <p:extLst>
      <p:ext uri="{BB962C8B-B14F-4D97-AF65-F5344CB8AC3E}">
        <p14:creationId xmlns:p14="http://schemas.microsoft.com/office/powerpoint/2010/main" val="8461175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sz="1200" b="0" i="0" u="none" strike="noStrike" baseline="0" dirty="0">
                <a:latin typeface="Calibri" panose="020F0502020204030204" pitchFamily="34" charset="0"/>
                <a:cs typeface="Calibri" panose="020F0502020204030204" pitchFamily="34" charset="0"/>
              </a:rPr>
              <a:t>Beginning with the 2023 season, the body of the uniform number must clearly contrast with the uniform top regardless of the border/trim.</a:t>
            </a:r>
          </a:p>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endParaRPr lang="en-US" sz="1200" b="0" i="0" u="none" strike="noStrike" baseline="0" dirty="0">
              <a:latin typeface="Calibri" panose="020F0502020204030204" pitchFamily="34" charset="0"/>
              <a:cs typeface="Calibri" panose="020F0502020204030204" pitchFamily="34" charset="0"/>
            </a:endParaRPr>
          </a:p>
          <a:p>
            <a:pPr marL="0" marR="0" lvl="0" indent="0" algn="l" defTabSz="914400" rtl="0" eaLnBrk="0" fontAlgn="base" latinLnBrk="0" hangingPunct="0">
              <a:lnSpc>
                <a:spcPct val="100000"/>
              </a:lnSpc>
              <a:spcBef>
                <a:spcPct val="30000"/>
              </a:spcBef>
              <a:spcAft>
                <a:spcPct val="0"/>
              </a:spcAft>
              <a:buClrTx/>
              <a:buSzTx/>
              <a:buFont typeface="Arial" panose="020B0604020202020204" pitchFamily="34" charset="0"/>
              <a:buNone/>
              <a:tabLst/>
              <a:defRPr/>
            </a:pPr>
            <a:r>
              <a:rPr lang="en-US" sz="1800" b="1" dirty="0">
                <a:solidFill>
                  <a:srgbClr val="000000"/>
                </a:solidFill>
                <a:effectLst/>
                <a:latin typeface="Calibri" panose="020F0502020204030204" pitchFamily="34" charset="0"/>
                <a:ea typeface="Arial" panose="020B0604020202020204" pitchFamily="34" charset="0"/>
              </a:rPr>
              <a:t>Rationale:</a:t>
            </a:r>
            <a:r>
              <a:rPr lang="en-US" sz="1800" dirty="0">
                <a:solidFill>
                  <a:srgbClr val="000000"/>
                </a:solidFill>
                <a:effectLst/>
                <a:latin typeface="Calibri" panose="020F0502020204030204" pitchFamily="34" charset="0"/>
                <a:ea typeface="Arial" panose="020B0604020202020204" pitchFamily="34" charset="0"/>
              </a:rPr>
              <a:t> This change was approved in 2019 to allow officials and scorers to easily identify uniform numbers and align with other rules codes. </a:t>
            </a:r>
            <a:endParaRPr lang="en-US" sz="1200" b="0" i="0" u="none" strike="noStrike" baseline="0" dirty="0">
              <a:latin typeface="Calibri" panose="020F0502020204030204" pitchFamily="34" charset="0"/>
              <a:cs typeface="Calibri" panose="020F0502020204030204" pitchFamily="34" charset="0"/>
            </a:endParaRPr>
          </a:p>
          <a:p>
            <a:endParaRPr lang="en-US" dirty="0"/>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15</a:t>
            </a:fld>
            <a:endParaRPr lang="en-US"/>
          </a:p>
        </p:txBody>
      </p:sp>
    </p:spTree>
    <p:extLst>
      <p:ext uri="{BB962C8B-B14F-4D97-AF65-F5344CB8AC3E}">
        <p14:creationId xmlns:p14="http://schemas.microsoft.com/office/powerpoint/2010/main" val="292120118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16</a:t>
            </a:fld>
            <a:endParaRPr lang="en-US"/>
          </a:p>
        </p:txBody>
      </p:sp>
    </p:spTree>
    <p:extLst>
      <p:ext uri="{BB962C8B-B14F-4D97-AF65-F5344CB8AC3E}">
        <p14:creationId xmlns:p14="http://schemas.microsoft.com/office/powerpoint/2010/main" val="324759833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sz="1200" dirty="0">
                <a:effectLst/>
                <a:ea typeface="Calibri" panose="020F0502020204030204" pitchFamily="34" charset="0"/>
              </a:rPr>
              <a:t>Officials uniform accommodations may be made for religious and medical reasons while adhering to the established colors in items (a) and (b).</a:t>
            </a:r>
            <a:endParaRPr lang="en-US" sz="1200" dirty="0"/>
          </a:p>
          <a:p>
            <a:endParaRPr lang="en-US" dirty="0"/>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17</a:t>
            </a:fld>
            <a:endParaRPr lang="en-US"/>
          </a:p>
        </p:txBody>
      </p:sp>
    </p:spTree>
    <p:extLst>
      <p:ext uri="{BB962C8B-B14F-4D97-AF65-F5344CB8AC3E}">
        <p14:creationId xmlns:p14="http://schemas.microsoft.com/office/powerpoint/2010/main" val="328996578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19</a:t>
            </a:fld>
            <a:endParaRPr lang="en-US"/>
          </a:p>
        </p:txBody>
      </p:sp>
    </p:spTree>
    <p:extLst>
      <p:ext uri="{BB962C8B-B14F-4D97-AF65-F5344CB8AC3E}">
        <p14:creationId xmlns:p14="http://schemas.microsoft.com/office/powerpoint/2010/main" val="256822174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The lineup card is a tool to assist the second referee and is used to:</a:t>
            </a:r>
          </a:p>
          <a:p>
            <a:pPr marL="628650" lvl="1" indent="-171450">
              <a:buFont typeface="Arial" panose="020B0604020202020204" pitchFamily="34" charset="0"/>
              <a:buChar char="•"/>
            </a:pPr>
            <a:r>
              <a:rPr lang="en-US" dirty="0"/>
              <a:t>Record starting lineups; and</a:t>
            </a:r>
          </a:p>
          <a:p>
            <a:pPr marL="628650" lvl="1" indent="-171450">
              <a:buFont typeface="Arial" panose="020B0604020202020204" pitchFamily="34" charset="0"/>
              <a:buChar char="•"/>
            </a:pPr>
            <a:r>
              <a:rPr lang="en-US" dirty="0"/>
              <a:t>Verify each team’s lineup at the start of each set.</a:t>
            </a:r>
          </a:p>
          <a:p>
            <a:pPr marL="628650" lvl="1"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The second referee can also use the lineup card to:</a:t>
            </a:r>
          </a:p>
          <a:p>
            <a:pPr marL="628650" lvl="1" indent="-171450">
              <a:buFont typeface="Arial" panose="020B0604020202020204" pitchFamily="34" charset="0"/>
              <a:buChar char="•"/>
            </a:pPr>
            <a:r>
              <a:rPr lang="en-US" dirty="0"/>
              <a:t>Record substitutions;</a:t>
            </a:r>
          </a:p>
          <a:p>
            <a:pPr marL="628650" lvl="1" indent="-171450">
              <a:buFont typeface="Arial" panose="020B0604020202020204" pitchFamily="34" charset="0"/>
              <a:buChar char="•"/>
            </a:pPr>
            <a:r>
              <a:rPr lang="en-US" dirty="0"/>
              <a:t>Record time-outs used by each team;</a:t>
            </a:r>
          </a:p>
          <a:p>
            <a:pPr marL="628650" lvl="1" indent="-171450">
              <a:buFont typeface="Arial" panose="020B0604020202020204" pitchFamily="34" charset="0"/>
              <a:buChar char="•"/>
            </a:pPr>
            <a:r>
              <a:rPr lang="en-US" dirty="0"/>
              <a:t>Identify players (circle the back-row setter); and/or</a:t>
            </a:r>
          </a:p>
          <a:p>
            <a:pPr marL="628650" lvl="1" indent="-171450">
              <a:buFont typeface="Arial" panose="020B0604020202020204" pitchFamily="34" charset="0"/>
              <a:buChar char="•"/>
            </a:pPr>
            <a:r>
              <a:rPr lang="en-US" dirty="0"/>
              <a:t>Record yellow/red cards.</a:t>
            </a:r>
          </a:p>
          <a:p>
            <a:endParaRPr lang="en-US" dirty="0"/>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20</a:t>
            </a:fld>
            <a:endParaRPr lang="en-US"/>
          </a:p>
        </p:txBody>
      </p:sp>
    </p:spTree>
    <p:extLst>
      <p:ext uri="{BB962C8B-B14F-4D97-AF65-F5344CB8AC3E}">
        <p14:creationId xmlns:p14="http://schemas.microsoft.com/office/powerpoint/2010/main" val="106900422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dirty="0"/>
              <a:t>Second referees should use or create a succinct lineup card for checking the teams’ starting positions prior to each set.</a:t>
            </a:r>
          </a:p>
          <a:p>
            <a:endParaRPr lang="en-US" dirty="0"/>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21</a:t>
            </a:fld>
            <a:endParaRPr lang="en-US"/>
          </a:p>
        </p:txBody>
      </p:sp>
    </p:spTree>
    <p:extLst>
      <p:ext uri="{BB962C8B-B14F-4D97-AF65-F5344CB8AC3E}">
        <p14:creationId xmlns:p14="http://schemas.microsoft.com/office/powerpoint/2010/main" val="285976832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Once the lineups have been checked, the captain has been identified, the libero (if used) has been authorized by the second referee to enter, the game ball has been retrieved from the officials’ table and tossed to the first server, the second referee should:</a:t>
            </a:r>
          </a:p>
          <a:p>
            <a:pPr marL="628650" lvl="1" indent="-171450">
              <a:buFont typeface="Arial" panose="020B0604020202020204" pitchFamily="34" charset="0"/>
              <a:buChar char="•"/>
            </a:pPr>
            <a:r>
              <a:rPr lang="en-US" dirty="0"/>
              <a:t>Place the lineup card and writing utensil in a pocket;</a:t>
            </a:r>
          </a:p>
          <a:p>
            <a:pPr marL="628650" lvl="1" indent="-171450">
              <a:buFont typeface="Arial" panose="020B0604020202020204" pitchFamily="34" charset="0"/>
              <a:buChar char="•"/>
            </a:pPr>
            <a:r>
              <a:rPr lang="en-US" dirty="0">
                <a:effectLst/>
                <a:latin typeface="Calibri" panose="020F0502020204030204" pitchFamily="34" charset="0"/>
                <a:ea typeface="Calibri" panose="020F0502020204030204" pitchFamily="34" charset="0"/>
                <a:cs typeface="Times New Roman" panose="02020603050405020304" pitchFamily="18" charset="0"/>
              </a:rPr>
              <a:t>Take the ready position on the receiving team’s side;</a:t>
            </a:r>
          </a:p>
          <a:p>
            <a:pPr marL="628650" lvl="1" indent="-171450">
              <a:buFont typeface="Arial" panose="020B0604020202020204" pitchFamily="34" charset="0"/>
              <a:buChar char="•"/>
            </a:pPr>
            <a:r>
              <a:rPr lang="en-US" dirty="0">
                <a:latin typeface="Calibri" panose="020F0502020204030204" pitchFamily="34" charset="0"/>
                <a:ea typeface="Calibri" panose="020F0502020204030204" pitchFamily="34" charset="0"/>
                <a:cs typeface="Times New Roman" panose="02020603050405020304" pitchFamily="18" charset="0"/>
              </a:rPr>
              <a:t>F</a:t>
            </a:r>
            <a:r>
              <a:rPr lang="en-US" dirty="0">
                <a:effectLst/>
                <a:latin typeface="Calibri" panose="020F0502020204030204" pitchFamily="34" charset="0"/>
                <a:ea typeface="Calibri" panose="020F0502020204030204" pitchFamily="34" charset="0"/>
                <a:cs typeface="Times New Roman" panose="02020603050405020304" pitchFamily="18" charset="0"/>
              </a:rPr>
              <a:t>ace the court with shoulders parallel; </a:t>
            </a:r>
          </a:p>
          <a:p>
            <a:pPr marL="628650" lvl="1" indent="-171450">
              <a:buFont typeface="Arial" panose="020B0604020202020204" pitchFamily="34" charset="0"/>
              <a:buChar char="•"/>
            </a:pPr>
            <a:r>
              <a:rPr lang="en-US" dirty="0">
                <a:latin typeface="Calibri" panose="020F0502020204030204" pitchFamily="34" charset="0"/>
                <a:ea typeface="Calibri" panose="020F0502020204030204" pitchFamily="34" charset="0"/>
                <a:cs typeface="Times New Roman" panose="02020603050405020304" pitchFamily="18" charset="0"/>
              </a:rPr>
              <a:t>M</a:t>
            </a:r>
            <a:r>
              <a:rPr lang="en-US" dirty="0">
                <a:effectLst/>
                <a:latin typeface="Calibri" panose="020F0502020204030204" pitchFamily="34" charset="0"/>
                <a:ea typeface="Calibri" panose="020F0502020204030204" pitchFamily="34" charset="0"/>
                <a:cs typeface="Times New Roman" panose="02020603050405020304" pitchFamily="18" charset="0"/>
              </a:rPr>
              <a:t>ake eye contact with the first referee; and </a:t>
            </a:r>
          </a:p>
          <a:p>
            <a:pPr marL="628650" lvl="1" indent="-171450">
              <a:buFont typeface="Arial" panose="020B0604020202020204" pitchFamily="34" charset="0"/>
              <a:buChar char="•"/>
            </a:pPr>
            <a:r>
              <a:rPr lang="en-US" dirty="0">
                <a:latin typeface="Calibri" panose="020F0502020204030204" pitchFamily="34" charset="0"/>
                <a:ea typeface="Calibri" panose="020F0502020204030204" pitchFamily="34" charset="0"/>
                <a:cs typeface="Times New Roman" panose="02020603050405020304" pitchFamily="18" charset="0"/>
              </a:rPr>
              <a:t>S</a:t>
            </a:r>
            <a:r>
              <a:rPr lang="en-US" dirty="0">
                <a:effectLst/>
                <a:latin typeface="Calibri" panose="020F0502020204030204" pitchFamily="34" charset="0"/>
                <a:ea typeface="Calibri" panose="020F0502020204030204" pitchFamily="34" charset="0"/>
                <a:cs typeface="Times New Roman" panose="02020603050405020304" pitchFamily="18" charset="0"/>
              </a:rPr>
              <a:t>ignal “ready” by extending the arm farthest from the net toward the first referee.</a:t>
            </a:r>
          </a:p>
          <a:p>
            <a:endParaRPr lang="en-US" dirty="0"/>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22</a:t>
            </a:fld>
            <a:endParaRPr lang="en-US"/>
          </a:p>
        </p:txBody>
      </p:sp>
    </p:spTree>
    <p:extLst>
      <p:ext uri="{BB962C8B-B14F-4D97-AF65-F5344CB8AC3E}">
        <p14:creationId xmlns:p14="http://schemas.microsoft.com/office/powerpoint/2010/main" val="9649533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sz="1200" dirty="0"/>
              <a:t>During play, second referees should keep lineup cards in their pocket in order to properly mimic their partner’s signals.</a:t>
            </a:r>
          </a:p>
          <a:p>
            <a:pPr marL="171450" indent="-171450">
              <a:buFont typeface="Arial" panose="020B0604020202020204" pitchFamily="34" charset="0"/>
              <a:buChar char="•"/>
            </a:pPr>
            <a:r>
              <a:rPr lang="en-US" sz="1200" dirty="0"/>
              <a:t>Second referees should refrain from signaling with a lineup card or pencil in hand.</a:t>
            </a:r>
          </a:p>
          <a:p>
            <a:pPr marL="171450" indent="-171450">
              <a:buFont typeface="Arial" panose="020B0604020202020204" pitchFamily="34" charset="0"/>
              <a:buChar char="•"/>
            </a:pPr>
            <a:r>
              <a:rPr lang="en-US" sz="1200" dirty="0"/>
              <a:t>During substitutions, if recording on the lineup card, quickly take the card out, note the changes and put the card back in a pocket.</a:t>
            </a:r>
          </a:p>
          <a:p>
            <a:pPr marL="171450" indent="-171450">
              <a:buFont typeface="Arial" panose="020B0604020202020204" pitchFamily="34" charset="0"/>
              <a:buChar char="•"/>
            </a:pPr>
            <a:r>
              <a:rPr lang="en-US" sz="1200" dirty="0"/>
              <a:t>Refrain from giving the court back to the first referee until the lineup card and pencil are put away.</a:t>
            </a:r>
          </a:p>
          <a:p>
            <a:endParaRPr lang="en-US" dirty="0"/>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23</a:t>
            </a:fld>
            <a:endParaRPr lang="en-US"/>
          </a:p>
        </p:txBody>
      </p:sp>
    </p:spTree>
    <p:extLst>
      <p:ext uri="{BB962C8B-B14F-4D97-AF65-F5344CB8AC3E}">
        <p14:creationId xmlns:p14="http://schemas.microsoft.com/office/powerpoint/2010/main" val="242587075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sz="1200" dirty="0"/>
              <a:t>The pre-match conference provides an opportunity for the officials to identify the head coach of each team for the current match.</a:t>
            </a:r>
          </a:p>
          <a:p>
            <a:pPr marL="171450" indent="-171450">
              <a:buFont typeface="Arial" panose="020B0604020202020204" pitchFamily="34" charset="0"/>
              <a:buChar char="•"/>
            </a:pPr>
            <a:r>
              <a:rPr lang="en-US" sz="1200" dirty="0"/>
              <a:t>During the pre-match conference, officials should remind head coaches that </a:t>
            </a:r>
            <a:r>
              <a:rPr lang="en-US" sz="1200" b="1" dirty="0">
                <a:solidFill>
                  <a:srgbClr val="FF0000"/>
                </a:solidFill>
              </a:rPr>
              <a:t>only one </a:t>
            </a:r>
            <a:r>
              <a:rPr lang="en-US" sz="1200" dirty="0"/>
              <a:t>assistant coach at a time may stand during a dead ball.</a:t>
            </a:r>
          </a:p>
          <a:p>
            <a:endParaRPr lang="en-US" dirty="0"/>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24</a:t>
            </a:fld>
            <a:endParaRPr lang="en-US"/>
          </a:p>
        </p:txBody>
      </p:sp>
    </p:spTree>
    <p:extLst>
      <p:ext uri="{BB962C8B-B14F-4D97-AF65-F5344CB8AC3E}">
        <p14:creationId xmlns:p14="http://schemas.microsoft.com/office/powerpoint/2010/main" val="29217200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sz="1200" dirty="0"/>
              <a:t>Once the first referee extends an arm for the authorization of serve, the assistant coach must return to the bench and may not stand again until the next dead ball. </a:t>
            </a:r>
          </a:p>
          <a:p>
            <a:endParaRPr lang="en-US" dirty="0"/>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25</a:t>
            </a:fld>
            <a:endParaRPr lang="en-US"/>
          </a:p>
        </p:txBody>
      </p:sp>
    </p:spTree>
    <p:extLst>
      <p:ext uri="{BB962C8B-B14F-4D97-AF65-F5344CB8AC3E}">
        <p14:creationId xmlns:p14="http://schemas.microsoft.com/office/powerpoint/2010/main" val="89606957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sz="1200" dirty="0"/>
              <a:t>The head coach may stand and coach beyond the libero replacement zone. However, the coach must remain six feet off the court during play and may not cross the sideline extended during dead-ball situations.</a:t>
            </a:r>
          </a:p>
          <a:p>
            <a:endParaRPr lang="en-US" dirty="0"/>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26</a:t>
            </a:fld>
            <a:endParaRPr lang="en-US"/>
          </a:p>
        </p:txBody>
      </p:sp>
    </p:spTree>
    <p:extLst>
      <p:ext uri="{BB962C8B-B14F-4D97-AF65-F5344CB8AC3E}">
        <p14:creationId xmlns:p14="http://schemas.microsoft.com/office/powerpoint/2010/main" val="56643765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Assistant coaches may not address officials, except to:</a:t>
            </a:r>
          </a:p>
          <a:p>
            <a:pPr marL="628650" lvl="1" indent="-171450">
              <a:buFont typeface="Arial" panose="020B0604020202020204" pitchFamily="34" charset="0"/>
              <a:buChar char="•"/>
            </a:pPr>
            <a:r>
              <a:rPr lang="en-US" dirty="0"/>
              <a:t>Review the accuracy of the score,</a:t>
            </a:r>
          </a:p>
          <a:p>
            <a:pPr marL="628650" lvl="1" indent="-171450">
              <a:buFont typeface="Arial" panose="020B0604020202020204" pitchFamily="34" charset="0"/>
              <a:buChar char="•"/>
            </a:pPr>
            <a:r>
              <a:rPr lang="en-US" dirty="0"/>
              <a:t>Verify the number of time-outs used by their team,</a:t>
            </a:r>
          </a:p>
          <a:p>
            <a:pPr marL="628650" lvl="1" indent="-171450">
              <a:buFont typeface="Arial" panose="020B0604020202020204" pitchFamily="34" charset="0"/>
              <a:buChar char="•"/>
            </a:pPr>
            <a:r>
              <a:rPr lang="en-US" dirty="0"/>
              <a:t>Verify the number of substitutions used by their team, or </a:t>
            </a:r>
          </a:p>
          <a:p>
            <a:pPr marL="628650" lvl="1" indent="-171450">
              <a:buFont typeface="Arial" panose="020B0604020202020204" pitchFamily="34" charset="0"/>
              <a:buChar char="•"/>
            </a:pPr>
            <a:r>
              <a:rPr lang="en-US" dirty="0"/>
              <a:t>Verify the proper server for the opponent.</a:t>
            </a:r>
          </a:p>
          <a:p>
            <a:pPr marL="171450" indent="-171450">
              <a:buFont typeface="Arial" panose="020B0604020202020204" pitchFamily="34" charset="0"/>
              <a:buChar char="•"/>
            </a:pPr>
            <a:r>
              <a:rPr lang="en-US" dirty="0"/>
              <a:t>Abuse of these privileges will result in:</a:t>
            </a:r>
          </a:p>
          <a:p>
            <a:pPr marL="628650" lvl="1" indent="-171450">
              <a:buFont typeface="Arial" panose="020B0604020202020204" pitchFamily="34" charset="0"/>
              <a:buChar char="•"/>
            </a:pPr>
            <a:r>
              <a:rPr lang="en-US" b="1" dirty="0">
                <a:solidFill>
                  <a:schemeClr val="accent1">
                    <a:lumMod val="60000"/>
                    <a:lumOff val="40000"/>
                  </a:schemeClr>
                </a:solidFill>
              </a:rPr>
              <a:t>Yellow</a:t>
            </a:r>
            <a:r>
              <a:rPr lang="en-US" dirty="0"/>
              <a:t> Conduct Card (warning) for first minor offense;</a:t>
            </a:r>
          </a:p>
          <a:p>
            <a:pPr marL="628650" lvl="1" indent="-171450">
              <a:buFont typeface="Arial" panose="020B0604020202020204" pitchFamily="34" charset="0"/>
              <a:buChar char="•"/>
            </a:pPr>
            <a:r>
              <a:rPr lang="en-US" b="1" dirty="0">
                <a:solidFill>
                  <a:srgbClr val="FF0000"/>
                </a:solidFill>
              </a:rPr>
              <a:t>Red</a:t>
            </a:r>
            <a:r>
              <a:rPr lang="en-US" dirty="0"/>
              <a:t> Conduct Card (penalty) for first serious or second minor offense and loss of rally/point is awarded to opponent.</a:t>
            </a:r>
          </a:p>
          <a:p>
            <a:endParaRPr lang="en-US" dirty="0"/>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27</a:t>
            </a:fld>
            <a:endParaRPr lang="en-US"/>
          </a:p>
        </p:txBody>
      </p:sp>
    </p:spTree>
    <p:extLst>
      <p:ext uri="{BB962C8B-B14F-4D97-AF65-F5344CB8AC3E}">
        <p14:creationId xmlns:p14="http://schemas.microsoft.com/office/powerpoint/2010/main" val="177406369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a:extLst>
              <a:ext uri="{FF2B5EF4-FFF2-40B4-BE49-F238E27FC236}">
                <a16:creationId xmlns:a16="http://schemas.microsoft.com/office/drawing/2014/main" xmlns="" id="{DA7ACC12-BB8C-437B-A2FF-AC59623B8BDC}"/>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699" name="Notes Placeholder 2">
            <a:extLst>
              <a:ext uri="{FF2B5EF4-FFF2-40B4-BE49-F238E27FC236}">
                <a16:creationId xmlns:a16="http://schemas.microsoft.com/office/drawing/2014/main" xmlns="" id="{4C418485-6CA0-47C1-A55E-2DF0F2A54AA5}"/>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29700" name="Slide Number Placeholder 3">
            <a:extLst>
              <a:ext uri="{FF2B5EF4-FFF2-40B4-BE49-F238E27FC236}">
                <a16:creationId xmlns:a16="http://schemas.microsoft.com/office/drawing/2014/main" xmlns="" id="{03FF245E-E817-464D-893D-84DDD5B43D1E}"/>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51271" indent="-288950">
              <a:defRPr>
                <a:solidFill>
                  <a:schemeClr val="tx1"/>
                </a:solidFill>
                <a:latin typeface="Arial" panose="020B0604020202020204" pitchFamily="34" charset="0"/>
                <a:cs typeface="Arial" panose="020B0604020202020204" pitchFamily="34" charset="0"/>
              </a:defRPr>
            </a:lvl2pPr>
            <a:lvl3pPr marL="1155802" indent="-231160">
              <a:defRPr>
                <a:solidFill>
                  <a:schemeClr val="tx1"/>
                </a:solidFill>
                <a:latin typeface="Arial" panose="020B0604020202020204" pitchFamily="34" charset="0"/>
                <a:cs typeface="Arial" panose="020B0604020202020204" pitchFamily="34" charset="0"/>
              </a:defRPr>
            </a:lvl3pPr>
            <a:lvl4pPr marL="1618122" indent="-231160">
              <a:defRPr>
                <a:solidFill>
                  <a:schemeClr val="tx1"/>
                </a:solidFill>
                <a:latin typeface="Arial" panose="020B0604020202020204" pitchFamily="34" charset="0"/>
                <a:cs typeface="Arial" panose="020B0604020202020204" pitchFamily="34" charset="0"/>
              </a:defRPr>
            </a:lvl4pPr>
            <a:lvl5pPr marL="2080443" indent="-231160">
              <a:defRPr>
                <a:solidFill>
                  <a:schemeClr val="tx1"/>
                </a:solidFill>
                <a:latin typeface="Arial" panose="020B0604020202020204" pitchFamily="34" charset="0"/>
                <a:cs typeface="Arial" panose="020B0604020202020204" pitchFamily="34" charset="0"/>
              </a:defRPr>
            </a:lvl5pPr>
            <a:lvl6pPr marL="2542764" indent="-23116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3005084" indent="-23116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67405" indent="-23116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929725" indent="-23116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F8ED53D7-7D80-469C-A1F2-75F2CA12D650}" type="slidenum">
              <a:rPr lang="en-US" altLang="en-US" smtClean="0"/>
              <a:pPr/>
              <a:t>28</a:t>
            </a:fld>
            <a:endParaRPr lang="en-US"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0000" lnSpcReduction="20000"/>
          </a:bodyPr>
          <a:lstStyle/>
          <a:p>
            <a:r>
              <a:rPr lang="en-US" altLang="en-US" dirty="0"/>
              <a:t>Sport-Specific Officiating courses are offered in several sports.  They are ideal for new officials and those in the first few years of officiating.  These courses introduce officials to the mechanics and techniques used in the sport and provide specific information on an area within that sport.  Individuals can complete a course within 30-45 minutes. These courses are free to all officials and prospective officials.</a:t>
            </a:r>
          </a:p>
          <a:p>
            <a:endParaRPr lang="en-US" altLang="en-US" sz="800" dirty="0"/>
          </a:p>
          <a:p>
            <a:r>
              <a:rPr lang="en-US" altLang="en-US" dirty="0"/>
              <a:t>“Interscholastic Officiating” is a general course on sports officiating, and it is free to all officials and prospective officials.  This course provides an introduction to skills and concepts used as an official.  Several topics are covered such as:  basics of becoming and staying an official, science of officiating, art of officiating, how to combine these skills for successful officiating.</a:t>
            </a:r>
          </a:p>
          <a:p>
            <a:endParaRPr lang="en-US" altLang="en-US" sz="800" dirty="0"/>
          </a:p>
          <a:p>
            <a:r>
              <a:rPr lang="en-US" altLang="en-US" dirty="0"/>
              <a:t>Video clips are made available to NFHS Officials Association members.  The video is clipped on specific topics and provides the rules references as well as dialogue on the topic.  </a:t>
            </a:r>
          </a:p>
          <a:p>
            <a:endParaRPr lang="en-US" altLang="en-US" sz="800" dirty="0"/>
          </a:p>
          <a:p>
            <a:r>
              <a:rPr lang="en-US" altLang="en-US" dirty="0"/>
              <a:t>The courses and videos are offered at </a:t>
            </a:r>
            <a:r>
              <a:rPr lang="en-US" altLang="en-US" u="sng" dirty="0">
                <a:hlinkClick r:id="rId3"/>
              </a:rPr>
              <a:t>www.NFHSLearn.com</a:t>
            </a:r>
            <a:r>
              <a:rPr lang="en-US" altLang="en-US" dirty="0"/>
              <a:t> . </a:t>
            </a:r>
          </a:p>
          <a:p>
            <a:endParaRPr lang="en-US" altLang="en-US" sz="800" dirty="0"/>
          </a:p>
          <a:p>
            <a:r>
              <a:rPr lang="en-US" altLang="en-US" b="1" u="sng" dirty="0">
                <a:solidFill>
                  <a:schemeClr val="accent2"/>
                </a:solidFill>
              </a:rPr>
              <a:t>Courses Available:</a:t>
            </a:r>
          </a:p>
          <a:p>
            <a:pPr lvl="1"/>
            <a:r>
              <a:rPr lang="en-US" altLang="en-US" b="1" dirty="0"/>
              <a:t>Officiating Football</a:t>
            </a:r>
            <a:r>
              <a:rPr lang="en-US" altLang="en-US" dirty="0"/>
              <a:t> </a:t>
            </a:r>
          </a:p>
          <a:p>
            <a:pPr lvl="1"/>
            <a:r>
              <a:rPr lang="en-US" altLang="en-US" b="1" dirty="0"/>
              <a:t>Officiating Volleyball – </a:t>
            </a:r>
            <a:r>
              <a:rPr lang="en-US" altLang="en-US" dirty="0"/>
              <a:t>Ball Handling</a:t>
            </a:r>
          </a:p>
          <a:p>
            <a:pPr lvl="1" eaLnBrk="1" hangingPunct="1">
              <a:spcBef>
                <a:spcPct val="0"/>
              </a:spcBef>
            </a:pPr>
            <a:r>
              <a:rPr lang="en-US" altLang="en-US" b="1" dirty="0"/>
              <a:t>Officiating Volleyball </a:t>
            </a:r>
            <a:r>
              <a:rPr lang="en-US" altLang="en-US" dirty="0"/>
              <a:t>– Alignment</a:t>
            </a:r>
          </a:p>
          <a:p>
            <a:pPr lvl="1" eaLnBrk="1" hangingPunct="1">
              <a:spcBef>
                <a:spcPct val="0"/>
              </a:spcBef>
            </a:pPr>
            <a:r>
              <a:rPr lang="en-US" altLang="en-US" b="1" dirty="0"/>
              <a:t>Officiating Volleyball </a:t>
            </a:r>
            <a:r>
              <a:rPr lang="en-US" altLang="en-US" dirty="0"/>
              <a:t>– E-Whistle</a:t>
            </a:r>
          </a:p>
          <a:p>
            <a:pPr lvl="1" eaLnBrk="1" hangingPunct="1">
              <a:spcBef>
                <a:spcPct val="0"/>
              </a:spcBef>
            </a:pPr>
            <a:r>
              <a:rPr lang="en-US" altLang="en-US" b="1" dirty="0"/>
              <a:t>Officiating Basketball</a:t>
            </a:r>
            <a:endParaRPr lang="en-US" altLang="en-US" dirty="0"/>
          </a:p>
          <a:p>
            <a:pPr lvl="1"/>
            <a:r>
              <a:rPr lang="en-US" altLang="en-US" b="1" dirty="0"/>
              <a:t>Officiating Basketball – </a:t>
            </a:r>
            <a:r>
              <a:rPr lang="en-US" altLang="en-US" dirty="0"/>
              <a:t>Three-Person Mechanics</a:t>
            </a:r>
          </a:p>
          <a:p>
            <a:pPr lvl="1"/>
            <a:r>
              <a:rPr lang="en-US" altLang="en-US" b="1" dirty="0"/>
              <a:t>Officiating Basketball - </a:t>
            </a:r>
            <a:r>
              <a:rPr lang="en-US" altLang="en-US" dirty="0"/>
              <a:t>Pre-Game Conference</a:t>
            </a:r>
          </a:p>
          <a:p>
            <a:pPr lvl="1"/>
            <a:r>
              <a:rPr lang="en-US" altLang="en-US" b="1" dirty="0"/>
              <a:t>Soccer</a:t>
            </a:r>
            <a:r>
              <a:rPr lang="en-US" altLang="en-US" dirty="0"/>
              <a:t> – Fouls and Misconduct</a:t>
            </a:r>
          </a:p>
          <a:p>
            <a:pPr lvl="1" eaLnBrk="1" hangingPunct="1">
              <a:spcBef>
                <a:spcPct val="0"/>
              </a:spcBef>
            </a:pPr>
            <a:r>
              <a:rPr lang="en-US" altLang="en-US" b="1" dirty="0"/>
              <a:t>Soccer – </a:t>
            </a:r>
            <a:r>
              <a:rPr lang="en-US" altLang="en-US" dirty="0"/>
              <a:t>Offside</a:t>
            </a:r>
          </a:p>
          <a:p>
            <a:pPr lvl="1" eaLnBrk="1" hangingPunct="1">
              <a:spcBef>
                <a:spcPct val="0"/>
              </a:spcBef>
            </a:pPr>
            <a:r>
              <a:rPr lang="en-US" altLang="en-US" b="1" dirty="0"/>
              <a:t>Soccer</a:t>
            </a:r>
            <a:r>
              <a:rPr lang="en-US" altLang="en-US" dirty="0"/>
              <a:t> -  Pre-Game Conference</a:t>
            </a:r>
          </a:p>
          <a:p>
            <a:pPr lvl="1"/>
            <a:r>
              <a:rPr lang="en-US" altLang="en-US" b="1" dirty="0"/>
              <a:t>Swimming and Diving</a:t>
            </a:r>
            <a:endParaRPr lang="en-US" altLang="en-US" dirty="0"/>
          </a:p>
          <a:p>
            <a:pPr lvl="1"/>
            <a:r>
              <a:rPr lang="en-US" altLang="en-US" b="1" dirty="0"/>
              <a:t>Officiating Wrestling</a:t>
            </a:r>
            <a:r>
              <a:rPr lang="en-US" altLang="en-US" dirty="0"/>
              <a:t> </a:t>
            </a:r>
          </a:p>
          <a:p>
            <a:pPr lvl="1"/>
            <a:r>
              <a:rPr lang="en-US" altLang="en-US" b="1" dirty="0"/>
              <a:t>Umpiring Softball</a:t>
            </a:r>
          </a:p>
          <a:p>
            <a:pPr lvl="1"/>
            <a:r>
              <a:rPr lang="en-US" altLang="en-US" b="1" dirty="0"/>
              <a:t>Officiating Field Hockey</a:t>
            </a:r>
          </a:p>
          <a:p>
            <a:pPr lvl="1"/>
            <a:r>
              <a:rPr lang="en-US" altLang="en-US" b="1" dirty="0"/>
              <a:t>Officiating Track and Field</a:t>
            </a:r>
          </a:p>
          <a:p>
            <a:r>
              <a:rPr lang="en-US" altLang="en-US" dirty="0"/>
              <a:t>	</a:t>
            </a:r>
          </a:p>
          <a:p>
            <a:r>
              <a:rPr lang="en-US" altLang="en-US" b="1" u="sng" dirty="0">
                <a:solidFill>
                  <a:schemeClr val="accent2"/>
                </a:solidFill>
              </a:rPr>
              <a:t>Future Courses to be Considered:</a:t>
            </a:r>
          </a:p>
          <a:p>
            <a:pPr lvl="1"/>
            <a:r>
              <a:rPr lang="en-US" altLang="en-US" b="1" dirty="0"/>
              <a:t>Umpiring Baseball</a:t>
            </a:r>
          </a:p>
          <a:p>
            <a:pPr lvl="1"/>
            <a:r>
              <a:rPr lang="en-US" altLang="en-US" b="1" dirty="0"/>
              <a:t>Umpiring Softball – 2 Person Mechanics</a:t>
            </a:r>
            <a:endParaRPr lang="en-US" altLang="en-US" dirty="0"/>
          </a:p>
          <a:p>
            <a:pPr lvl="1"/>
            <a:r>
              <a:rPr lang="en-US" altLang="en-US" b="1" dirty="0"/>
              <a:t>Communication Among Officials and Coaches</a:t>
            </a:r>
          </a:p>
          <a:p>
            <a:endParaRPr lang="en-US" dirty="0"/>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29</a:t>
            </a:fld>
            <a:endParaRPr lang="en-US"/>
          </a:p>
        </p:txBody>
      </p:sp>
    </p:spTree>
    <p:extLst>
      <p:ext uri="{BB962C8B-B14F-4D97-AF65-F5344CB8AC3E}">
        <p14:creationId xmlns:p14="http://schemas.microsoft.com/office/powerpoint/2010/main" val="205277403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4641">
              <a:defRPr/>
            </a:pPr>
            <a:r>
              <a:rPr lang="en-US" b="1" dirty="0">
                <a:solidFill>
                  <a:prstClr val="black"/>
                </a:solidFill>
                <a:latin typeface="Calibri"/>
              </a:rPr>
              <a:t>NFHS CENTER FOR OFFICIALS SERVICES (COS)</a:t>
            </a:r>
          </a:p>
          <a:p>
            <a:pPr defTabSz="924641">
              <a:defRPr/>
            </a:pPr>
            <a:endParaRPr lang="en-US" b="1" dirty="0">
              <a:solidFill>
                <a:prstClr val="black"/>
              </a:solidFill>
              <a:latin typeface="Calibri"/>
            </a:endParaRPr>
          </a:p>
          <a:p>
            <a:pPr defTabSz="924641">
              <a:defRPr/>
            </a:pPr>
            <a:r>
              <a:rPr lang="en-US" b="1" dirty="0">
                <a:solidFill>
                  <a:prstClr val="black"/>
                </a:solidFill>
                <a:latin typeface="Calibri"/>
              </a:rPr>
              <a:t>Your Complete Solution for Officials Management and More:</a:t>
            </a:r>
          </a:p>
          <a:p>
            <a:pPr marL="173370" indent="-173370" defTabSz="924641">
              <a:buFont typeface="Arial" panose="020B0604020202020204" pitchFamily="34" charset="0"/>
              <a:buChar char="•"/>
              <a:defRPr/>
            </a:pPr>
            <a:r>
              <a:rPr lang="en-US" dirty="0">
                <a:solidFill>
                  <a:prstClr val="black"/>
                </a:solidFill>
                <a:latin typeface="Calibri"/>
              </a:rPr>
              <a:t>Registration</a:t>
            </a:r>
          </a:p>
          <a:p>
            <a:pPr marL="173370" indent="-173370" defTabSz="924641">
              <a:buFont typeface="Arial" panose="020B0604020202020204" pitchFamily="34" charset="0"/>
              <a:buChar char="•"/>
              <a:defRPr/>
            </a:pPr>
            <a:r>
              <a:rPr lang="en-US" dirty="0">
                <a:solidFill>
                  <a:prstClr val="black"/>
                </a:solidFill>
                <a:latin typeface="Calibri"/>
              </a:rPr>
              <a:t>Assignment</a:t>
            </a:r>
          </a:p>
          <a:p>
            <a:pPr marL="173370" indent="-173370" defTabSz="924641">
              <a:buFont typeface="Arial" panose="020B0604020202020204" pitchFamily="34" charset="0"/>
              <a:buChar char="•"/>
              <a:defRPr/>
            </a:pPr>
            <a:r>
              <a:rPr lang="en-US" dirty="0">
                <a:solidFill>
                  <a:prstClr val="black"/>
                </a:solidFill>
                <a:latin typeface="Calibri"/>
              </a:rPr>
              <a:t>Payment</a:t>
            </a:r>
          </a:p>
          <a:p>
            <a:pPr marL="173370" indent="-173370" defTabSz="924641">
              <a:buFont typeface="Arial" panose="020B0604020202020204" pitchFamily="34" charset="0"/>
              <a:buChar char="•"/>
              <a:defRPr/>
            </a:pPr>
            <a:r>
              <a:rPr lang="en-US" dirty="0">
                <a:solidFill>
                  <a:prstClr val="black"/>
                </a:solidFill>
                <a:latin typeface="Calibri"/>
              </a:rPr>
              <a:t>Testing</a:t>
            </a:r>
          </a:p>
          <a:p>
            <a:pPr marL="173370" indent="-173370" defTabSz="924641">
              <a:buFont typeface="Arial" panose="020B0604020202020204" pitchFamily="34" charset="0"/>
              <a:buChar char="•"/>
              <a:defRPr/>
            </a:pPr>
            <a:r>
              <a:rPr lang="en-US" dirty="0">
                <a:solidFill>
                  <a:prstClr val="black"/>
                </a:solidFill>
                <a:latin typeface="Calibri"/>
              </a:rPr>
              <a:t>Background Checks</a:t>
            </a:r>
          </a:p>
          <a:p>
            <a:pPr defTabSz="924641">
              <a:defRPr/>
            </a:pPr>
            <a:endParaRPr lang="en-US" dirty="0">
              <a:solidFill>
                <a:prstClr val="black"/>
              </a:solidFill>
              <a:latin typeface="Calibri"/>
            </a:endParaRPr>
          </a:p>
          <a:p>
            <a:pPr defTabSz="924641">
              <a:defRPr/>
            </a:pPr>
            <a:r>
              <a:rPr lang="en-US" b="1" dirty="0">
                <a:solidFill>
                  <a:prstClr val="black"/>
                </a:solidFill>
                <a:latin typeface="Calibri"/>
              </a:rPr>
              <a:t>For More Information on the NFHS – Center for Officials Services (COS) Contact:</a:t>
            </a:r>
          </a:p>
          <a:p>
            <a:pPr defTabSz="924641">
              <a:defRPr/>
            </a:pPr>
            <a:r>
              <a:rPr lang="en-US" dirty="0">
                <a:solidFill>
                  <a:prstClr val="black"/>
                </a:solidFill>
                <a:latin typeface="Calibri"/>
              </a:rPr>
              <a:t>Dana Pappas, Director of Officiating Services, dpappas@nfhs.org</a:t>
            </a:r>
          </a:p>
          <a:p>
            <a:pPr defTabSz="924641">
              <a:defRPr/>
            </a:pPr>
            <a:endParaRPr lang="en-US" dirty="0">
              <a:solidFill>
                <a:prstClr val="black"/>
              </a:solidFill>
              <a:latin typeface="Calibri"/>
            </a:endParaRPr>
          </a:p>
          <a:p>
            <a:pPr defTabSz="924641">
              <a:defRPr/>
            </a:pPr>
            <a:r>
              <a:rPr lang="en-US" b="1" dirty="0">
                <a:solidFill>
                  <a:prstClr val="black"/>
                </a:solidFill>
                <a:latin typeface="Calibri"/>
              </a:rPr>
              <a:t>Also If You’re Interested in Eligibility and Monitoring Requirements Contact </a:t>
            </a:r>
            <a:br>
              <a:rPr lang="en-US" b="1" dirty="0">
                <a:solidFill>
                  <a:prstClr val="black"/>
                </a:solidFill>
                <a:latin typeface="Calibri"/>
              </a:rPr>
            </a:br>
            <a:r>
              <a:rPr lang="en-US" b="1" dirty="0">
                <a:solidFill>
                  <a:prstClr val="black"/>
                </a:solidFill>
                <a:latin typeface="Calibri"/>
              </a:rPr>
              <a:t>the Folks at Dragonfly:</a:t>
            </a:r>
          </a:p>
          <a:p>
            <a:pPr defTabSz="924641">
              <a:defRPr/>
            </a:pPr>
            <a:r>
              <a:rPr lang="en-US" dirty="0">
                <a:solidFill>
                  <a:prstClr val="black"/>
                </a:solidFill>
                <a:latin typeface="Calibri"/>
              </a:rPr>
              <a:t>Kirk </a:t>
            </a:r>
            <a:r>
              <a:rPr lang="en-US" dirty="0">
                <a:solidFill>
                  <a:schemeClr val="tx1">
                    <a:lumMod val="50000"/>
                  </a:schemeClr>
                </a:solidFill>
                <a:latin typeface="Calibri"/>
              </a:rPr>
              <a:t>Miller, Dragonfly, </a:t>
            </a:r>
            <a:r>
              <a:rPr lang="en-US" dirty="0">
                <a:solidFill>
                  <a:schemeClr val="tx1">
                    <a:lumMod val="50000"/>
                  </a:schemeClr>
                </a:solidFill>
                <a:latin typeface="Calibri"/>
                <a:hlinkClick r:id="rId3">
                  <a:extLst>
                    <a:ext uri="{A12FA001-AC4F-418D-AE19-62706E023703}">
                      <ahyp:hlinkClr xmlns:ahyp="http://schemas.microsoft.com/office/drawing/2018/hyperlinkcolor" xmlns="" val="tx"/>
                    </a:ext>
                  </a:extLst>
                </a:hlinkClick>
              </a:rPr>
              <a:t>kirk@dragonflyathletics.com</a:t>
            </a:r>
            <a:endParaRPr lang="en-US" dirty="0">
              <a:solidFill>
                <a:schemeClr val="tx1">
                  <a:lumMod val="50000"/>
                </a:schemeClr>
              </a:solidFill>
              <a:latin typeface="Calibri"/>
            </a:endParaRPr>
          </a:p>
          <a:p>
            <a:pPr defTabSz="924641">
              <a:defRPr/>
            </a:pPr>
            <a:r>
              <a:rPr lang="en-US" dirty="0">
                <a:solidFill>
                  <a:schemeClr val="tx1">
                    <a:lumMod val="50000"/>
                  </a:schemeClr>
                </a:solidFill>
                <a:latin typeface="Calibri"/>
              </a:rPr>
              <a:t>Brandon Wallace, Dragonfly, </a:t>
            </a:r>
            <a:r>
              <a:rPr lang="en-US" dirty="0">
                <a:solidFill>
                  <a:schemeClr val="tx1">
                    <a:lumMod val="50000"/>
                  </a:schemeClr>
                </a:solidFill>
                <a:latin typeface="Calibri"/>
                <a:hlinkClick r:id="rId4">
                  <a:extLst>
                    <a:ext uri="{A12FA001-AC4F-418D-AE19-62706E023703}">
                      <ahyp:hlinkClr xmlns:ahyp="http://schemas.microsoft.com/office/drawing/2018/hyperlinkcolor" xmlns="" val="tx"/>
                    </a:ext>
                  </a:extLst>
                </a:hlinkClick>
              </a:rPr>
              <a:t>brandon@dragonflyathletics.com</a:t>
            </a:r>
            <a:endParaRPr lang="en-US" dirty="0">
              <a:solidFill>
                <a:schemeClr val="tx1">
                  <a:lumMod val="50000"/>
                </a:schemeClr>
              </a:solidFill>
              <a:latin typeface="Calibri"/>
            </a:endParaRP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666CE19-52FC-412B-A3FC-C4B1E62DF806}" type="slidenum">
              <a:rPr kumimoji="0" lang="en-US" sz="1200" b="0" i="0" u="none" strike="noStrike" kern="1200" cap="none" spc="0" normalizeH="0" baseline="0" noProof="0" smtClean="0">
                <a:ln>
                  <a:noFill/>
                </a:ln>
                <a:solidFill>
                  <a:prstClr val="black"/>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30</a:t>
            </a:fld>
            <a:endParaRPr kumimoji="0" lang="en-US" sz="1200" b="0" i="0" u="none" strike="noStrike" kern="1200" cap="none" spc="0" normalizeH="0" baseline="0" noProof="0">
              <a:ln>
                <a:noFill/>
              </a:ln>
              <a:solidFill>
                <a:prstClr val="black"/>
              </a:solidFill>
              <a:effectLst/>
              <a:uLnTx/>
              <a:uFillTx/>
              <a:latin typeface="Arial" charset="0"/>
              <a:ea typeface="+mn-ea"/>
              <a:cs typeface="Arial" charset="0"/>
            </a:endParaRPr>
          </a:p>
        </p:txBody>
      </p:sp>
    </p:spTree>
    <p:extLst>
      <p:ext uri="{BB962C8B-B14F-4D97-AF65-F5344CB8AC3E}">
        <p14:creationId xmlns:p14="http://schemas.microsoft.com/office/powerpoint/2010/main" val="342379613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31</a:t>
            </a:fld>
            <a:endParaRPr lang="en-US"/>
          </a:p>
        </p:txBody>
      </p:sp>
    </p:spTree>
    <p:extLst>
      <p:ext uri="{BB962C8B-B14F-4D97-AF65-F5344CB8AC3E}">
        <p14:creationId xmlns:p14="http://schemas.microsoft.com/office/powerpoint/2010/main" val="346346032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dirty="0"/>
              <a:t>The NFHS Learning Center is the home to more than 90 online professional development courses for everyone within the interscholastic community - coaches, students, officials, parents, administrators, and individuals within performing arts programs. More than 60 courses are available for free.</a:t>
            </a:r>
          </a:p>
          <a:p>
            <a:endParaRPr lang="en-US" dirty="0"/>
          </a:p>
          <a:p>
            <a:r>
              <a:rPr lang="en-US" dirty="0"/>
              <a:t>The NFHS is an Accredited Institution and has delivered more than 15 million courses on its NFHS Learning Center platform since its inception in 2007. In receiving national accreditation by </a:t>
            </a:r>
            <a:r>
              <a:rPr lang="en-US" dirty="0" err="1"/>
              <a:t>Cognia</a:t>
            </a:r>
            <a:r>
              <a:rPr lang="en-US" dirty="0"/>
              <a:t>, the NFHS has upheld itself to rigorous standards that focus on productive learning environments, equitable resource allocation that meet the needs of learners, and effective leadership. </a:t>
            </a:r>
          </a:p>
          <a:p>
            <a:endParaRPr lang="en-US" dirty="0"/>
          </a:p>
          <a:p>
            <a:r>
              <a:rPr lang="en-US" dirty="0"/>
              <a:t>The NFHS Learning Center features its flagship coaching course, “Fundamentals of Coaching,” as well as several health and safety courses that have been completed by millions of individuals, such as “Concussion in Sports,” “Heat Illness Prevention,” “Sudden Cardiac Arrest” and “Protecting Students from Abuse.” The NFHS Learning Center offers several national credentials that can be earned by individuals who complete specific NFHS courses. Through the School Honor Roll Program, schools can earn a physical banner to hang in their school.</a:t>
            </a:r>
          </a:p>
          <a:p>
            <a:r>
              <a:rPr lang="en-US" dirty="0"/>
              <a:t> </a:t>
            </a:r>
          </a:p>
          <a:p>
            <a:r>
              <a:rPr lang="en-US" dirty="0"/>
              <a:t>To learn more and start your professional development journey, please visit the NFHS Learning Center at NFHSLearn.com.</a:t>
            </a:r>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32</a:t>
            </a:fld>
            <a:endParaRPr lang="en-US"/>
          </a:p>
        </p:txBody>
      </p:sp>
    </p:spTree>
    <p:extLst>
      <p:ext uri="{BB962C8B-B14F-4D97-AF65-F5344CB8AC3E}">
        <p14:creationId xmlns:p14="http://schemas.microsoft.com/office/powerpoint/2010/main" val="310560817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33</a:t>
            </a:fld>
            <a:endParaRPr lang="en-US"/>
          </a:p>
        </p:txBody>
      </p:sp>
    </p:spTree>
    <p:extLst>
      <p:ext uri="{BB962C8B-B14F-4D97-AF65-F5344CB8AC3E}">
        <p14:creationId xmlns:p14="http://schemas.microsoft.com/office/powerpoint/2010/main" val="165365018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a:extLst>
              <a:ext uri="{FF2B5EF4-FFF2-40B4-BE49-F238E27FC236}">
                <a16:creationId xmlns:a16="http://schemas.microsoft.com/office/drawing/2014/main" xmlns="" id="{3F49E764-0B63-49CB-84CB-12F00888E9E9}"/>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939" name="Notes Placeholder 2">
            <a:extLst>
              <a:ext uri="{FF2B5EF4-FFF2-40B4-BE49-F238E27FC236}">
                <a16:creationId xmlns:a16="http://schemas.microsoft.com/office/drawing/2014/main" xmlns="" id="{5AE6C3FF-3B2D-4659-A62A-FAFACEB39206}"/>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The NFHS Network is the leader in streaming Live and On Demand high school sports.</a:t>
            </a:r>
          </a:p>
          <a:p>
            <a:endParaRPr lang="en-US" altLang="en-US" dirty="0"/>
          </a:p>
          <a:p>
            <a:r>
              <a:rPr lang="en-US" altLang="en-US" dirty="0"/>
              <a:t>Partnered with the </a:t>
            </a:r>
            <a:r>
              <a:rPr lang="en-US" altLang="en-US" b="1" dirty="0">
                <a:hlinkClick r:id="rId3"/>
              </a:rPr>
              <a:t>National Federation of State High School Associations</a:t>
            </a:r>
            <a:r>
              <a:rPr lang="en-US" altLang="en-US" dirty="0"/>
              <a:t>, 45 high school state athletic/activities associations, and </a:t>
            </a:r>
            <a:r>
              <a:rPr lang="en-US" altLang="en-US" dirty="0" err="1"/>
              <a:t>PlayOn</a:t>
            </a:r>
            <a:r>
              <a:rPr lang="en-US" altLang="en-US" dirty="0"/>
              <a:t>! Sports, the NFHS Network is a joint venture created to provide fans with the ability to stream high school sports on any device, from wherever they are.</a:t>
            </a:r>
          </a:p>
          <a:p>
            <a:endParaRPr lang="en-US" altLang="en-US" dirty="0"/>
          </a:p>
          <a:p>
            <a:r>
              <a:rPr lang="en-US" altLang="en-US" dirty="0"/>
              <a:t>All NFHS Network events are available to watch online at </a:t>
            </a:r>
            <a:r>
              <a:rPr lang="en-US" altLang="en-US" b="1" dirty="0">
                <a:hlinkClick r:id="rId4"/>
              </a:rPr>
              <a:t>www.NFHSnetwork.com</a:t>
            </a:r>
            <a:r>
              <a:rPr lang="en-US" altLang="en-US" dirty="0"/>
              <a:t> and through the NFHS Network Live App for iOS and Android. Follow us on </a:t>
            </a:r>
            <a:r>
              <a:rPr lang="en-US" altLang="en-US" b="1" dirty="0">
                <a:hlinkClick r:id="rId5"/>
              </a:rPr>
              <a:t>Facebook</a:t>
            </a:r>
            <a:r>
              <a:rPr lang="en-US" altLang="en-US" dirty="0"/>
              <a:t>, </a:t>
            </a:r>
            <a:r>
              <a:rPr lang="en-US" altLang="en-US" b="1" dirty="0">
                <a:hlinkClick r:id="rId6"/>
              </a:rPr>
              <a:t>Twitter</a:t>
            </a:r>
            <a:r>
              <a:rPr lang="en-US" altLang="en-US" dirty="0"/>
              <a:t>, </a:t>
            </a:r>
            <a:r>
              <a:rPr lang="en-US" altLang="en-US" b="1" dirty="0">
                <a:hlinkClick r:id="rId7"/>
              </a:rPr>
              <a:t>Instagram</a:t>
            </a:r>
            <a:r>
              <a:rPr lang="en-US" altLang="en-US" dirty="0"/>
              <a:t>, and </a:t>
            </a:r>
            <a:r>
              <a:rPr lang="en-US" altLang="en-US" b="1" dirty="0">
                <a:hlinkClick r:id="rId8"/>
              </a:rPr>
              <a:t>YouTube</a:t>
            </a:r>
            <a:r>
              <a:rPr lang="en-US" altLang="en-US" dirty="0"/>
              <a:t>.</a:t>
            </a:r>
          </a:p>
          <a:p>
            <a:endParaRPr lang="en-US" altLang="en-US" dirty="0"/>
          </a:p>
          <a:p>
            <a:r>
              <a:rPr lang="en-US" altLang="en-US" dirty="0"/>
              <a:t>Watching high school sports and events has never been easier.</a:t>
            </a:r>
          </a:p>
          <a:p>
            <a:endParaRPr lang="en-US" altLang="en-US" dirty="0"/>
          </a:p>
          <a:p>
            <a:r>
              <a:rPr lang="en-US" altLang="en-US" dirty="0"/>
              <a:t>The NFHS Network’s goal to broadcast live all 2 million high school sporting events by 2025.</a:t>
            </a:r>
          </a:p>
          <a:p>
            <a:endParaRPr lang="en-US" altLang="en-US" dirty="0"/>
          </a:p>
          <a:p>
            <a:r>
              <a:rPr lang="en-US" altLang="en-US" dirty="0"/>
              <a:t>The NFHS Network covers 27 different regular season and postseason sports, as well as other high school activities, celebrating the accomplishments of students-athletes, student broadcasters, and high schools across the country.</a:t>
            </a:r>
          </a:p>
          <a:p>
            <a:endParaRPr lang="en-US" altLang="en-US" dirty="0"/>
          </a:p>
          <a:p>
            <a:endParaRPr lang="en-US" altLang="en-US" dirty="0"/>
          </a:p>
        </p:txBody>
      </p:sp>
      <p:sp>
        <p:nvSpPr>
          <p:cNvPr id="39940" name="Slide Number Placeholder 3">
            <a:extLst>
              <a:ext uri="{FF2B5EF4-FFF2-40B4-BE49-F238E27FC236}">
                <a16:creationId xmlns:a16="http://schemas.microsoft.com/office/drawing/2014/main" xmlns="" id="{C77D4807-1A50-4966-AE8C-F6E03101447A}"/>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51271" indent="-288950">
              <a:defRPr>
                <a:solidFill>
                  <a:schemeClr val="tx1"/>
                </a:solidFill>
                <a:latin typeface="Arial" panose="020B0604020202020204" pitchFamily="34" charset="0"/>
                <a:cs typeface="Arial" panose="020B0604020202020204" pitchFamily="34" charset="0"/>
              </a:defRPr>
            </a:lvl2pPr>
            <a:lvl3pPr marL="1155802" indent="-231160">
              <a:defRPr>
                <a:solidFill>
                  <a:schemeClr val="tx1"/>
                </a:solidFill>
                <a:latin typeface="Arial" panose="020B0604020202020204" pitchFamily="34" charset="0"/>
                <a:cs typeface="Arial" panose="020B0604020202020204" pitchFamily="34" charset="0"/>
              </a:defRPr>
            </a:lvl3pPr>
            <a:lvl4pPr marL="1618122" indent="-231160">
              <a:defRPr>
                <a:solidFill>
                  <a:schemeClr val="tx1"/>
                </a:solidFill>
                <a:latin typeface="Arial" panose="020B0604020202020204" pitchFamily="34" charset="0"/>
                <a:cs typeface="Arial" panose="020B0604020202020204" pitchFamily="34" charset="0"/>
              </a:defRPr>
            </a:lvl4pPr>
            <a:lvl5pPr marL="2080443" indent="-231160">
              <a:defRPr>
                <a:solidFill>
                  <a:schemeClr val="tx1"/>
                </a:solidFill>
                <a:latin typeface="Arial" panose="020B0604020202020204" pitchFamily="34" charset="0"/>
                <a:cs typeface="Arial" panose="020B0604020202020204" pitchFamily="34" charset="0"/>
              </a:defRPr>
            </a:lvl5pPr>
            <a:lvl6pPr marL="2542764" indent="-23116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3005084" indent="-23116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67405" indent="-23116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929725" indent="-23116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910C41D3-3470-4D3A-AC95-814AB2B8462E}" type="slidenum">
              <a:rPr lang="en-US" altLang="en-US" smtClean="0"/>
              <a:pPr/>
              <a:t>34</a:t>
            </a:fld>
            <a:endParaRPr lang="en-US"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a:extLst>
              <a:ext uri="{FF2B5EF4-FFF2-40B4-BE49-F238E27FC236}">
                <a16:creationId xmlns:a16="http://schemas.microsoft.com/office/drawing/2014/main" xmlns="" id="{B33EFE07-4C8E-4936-9725-43FE35512246}"/>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987" name="Notes Placeholder 2">
            <a:extLst>
              <a:ext uri="{FF2B5EF4-FFF2-40B4-BE49-F238E27FC236}">
                <a16:creationId xmlns:a16="http://schemas.microsoft.com/office/drawing/2014/main" xmlns="" id="{DE071D2A-32FD-4DA6-85F6-CEB1BA9CACE0}"/>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The NFHS Network will broadcast over 150,000 live events this year. If your school is not a member of the NFHS Network School Broadcast Program, please contact us at Mark.Koski@NFHSnetwork.com</a:t>
            </a:r>
          </a:p>
          <a:p>
            <a:endParaRPr lang="en-US" altLang="en-US"/>
          </a:p>
        </p:txBody>
      </p:sp>
      <p:sp>
        <p:nvSpPr>
          <p:cNvPr id="41988" name="Slide Number Placeholder 3">
            <a:extLst>
              <a:ext uri="{FF2B5EF4-FFF2-40B4-BE49-F238E27FC236}">
                <a16:creationId xmlns:a16="http://schemas.microsoft.com/office/drawing/2014/main" xmlns="" id="{7A543CCF-E115-48D9-B7E6-1BAEB82080AB}"/>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51271" indent="-288950">
              <a:defRPr>
                <a:solidFill>
                  <a:schemeClr val="tx1"/>
                </a:solidFill>
                <a:latin typeface="Arial" panose="020B0604020202020204" pitchFamily="34" charset="0"/>
                <a:cs typeface="Arial" panose="020B0604020202020204" pitchFamily="34" charset="0"/>
              </a:defRPr>
            </a:lvl2pPr>
            <a:lvl3pPr marL="1155802" indent="-231160">
              <a:defRPr>
                <a:solidFill>
                  <a:schemeClr val="tx1"/>
                </a:solidFill>
                <a:latin typeface="Arial" panose="020B0604020202020204" pitchFamily="34" charset="0"/>
                <a:cs typeface="Arial" panose="020B0604020202020204" pitchFamily="34" charset="0"/>
              </a:defRPr>
            </a:lvl3pPr>
            <a:lvl4pPr marL="1618122" indent="-231160">
              <a:defRPr>
                <a:solidFill>
                  <a:schemeClr val="tx1"/>
                </a:solidFill>
                <a:latin typeface="Arial" panose="020B0604020202020204" pitchFamily="34" charset="0"/>
                <a:cs typeface="Arial" panose="020B0604020202020204" pitchFamily="34" charset="0"/>
              </a:defRPr>
            </a:lvl4pPr>
            <a:lvl5pPr marL="2080443" indent="-231160">
              <a:defRPr>
                <a:solidFill>
                  <a:schemeClr val="tx1"/>
                </a:solidFill>
                <a:latin typeface="Arial" panose="020B0604020202020204" pitchFamily="34" charset="0"/>
                <a:cs typeface="Arial" panose="020B0604020202020204" pitchFamily="34" charset="0"/>
              </a:defRPr>
            </a:lvl5pPr>
            <a:lvl6pPr marL="2542764" indent="-23116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3005084" indent="-23116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67405" indent="-23116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929725" indent="-23116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39CDFA74-AD87-4B98-9EF5-04469DF3089D}" type="slidenum">
              <a:rPr lang="en-US" altLang="en-US" smtClean="0"/>
              <a:pPr/>
              <a:t>35</a:t>
            </a:fld>
            <a:endParaRPr lang="en-US" alt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36</a:t>
            </a:fld>
            <a:endParaRPr lang="en-US"/>
          </a:p>
        </p:txBody>
      </p:sp>
    </p:spTree>
    <p:extLst>
      <p:ext uri="{BB962C8B-B14F-4D97-AF65-F5344CB8AC3E}">
        <p14:creationId xmlns:p14="http://schemas.microsoft.com/office/powerpoint/2010/main" val="336626744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 Id="rId4" Type="http://schemas.openxmlformats.org/officeDocument/2006/relationships/hyperlink" Target="mailto:dwhitfield@nfhs.org" TargetMode="Externa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eg"/><Relationship Id="rId1" Type="http://schemas.openxmlformats.org/officeDocument/2006/relationships/slideMaster" Target="../slideMasters/slideMaster1.xml"/><Relationship Id="rId4" Type="http://schemas.openxmlformats.org/officeDocument/2006/relationships/hyperlink" Target="mailto:dwhitfield@nfhs.org" TargetMode="Externa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5.xml"/><Relationship Id="rId4" Type="http://schemas.openxmlformats.org/officeDocument/2006/relationships/hyperlink" Target="mailto:dwhitfield@nfhs.org" TargetMode="External"/></Relationships>
</file>

<file path=ppt/slideLayouts/_rels/slideLayout20.xml.rels><?xml version="1.0" encoding="UTF-8" standalone="yes"?>
<Relationships xmlns="http://schemas.openxmlformats.org/package/2006/relationships"><Relationship Id="rId3" Type="http://schemas.openxmlformats.org/officeDocument/2006/relationships/hyperlink" Target="mailto:dwhitfield@nfhs.org" TargetMode="External"/><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jpeg"/><Relationship Id="rId1" Type="http://schemas.openxmlformats.org/officeDocument/2006/relationships/slideMaster" Target="../slideMasters/slideMaster5.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jpeg"/><Relationship Id="rId1" Type="http://schemas.openxmlformats.org/officeDocument/2006/relationships/slideMaster" Target="../slideMasters/slideMaster5.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4" name="Picture 16" descr="Students.jpg">
            <a:extLst>
              <a:ext uri="{FF2B5EF4-FFF2-40B4-BE49-F238E27FC236}">
                <a16:creationId xmlns:a16="http://schemas.microsoft.com/office/drawing/2014/main" xmlns="" id="{05776A87-DE02-4380-BE4E-590E16FBA8E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1465" b="23846"/>
          <a:stretch>
            <a:fillRect/>
          </a:stretch>
        </p:blipFill>
        <p:spPr bwMode="auto">
          <a:xfrm>
            <a:off x="0" y="0"/>
            <a:ext cx="12192000" cy="441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a:extLst>
              <a:ext uri="{FF2B5EF4-FFF2-40B4-BE49-F238E27FC236}">
                <a16:creationId xmlns:a16="http://schemas.microsoft.com/office/drawing/2014/main" xmlns="" id="{ED626804-AA01-4FAD-9DBF-862D8D06B530}"/>
              </a:ext>
            </a:extLst>
          </p:cNvPr>
          <p:cNvSpPr/>
          <p:nvPr/>
        </p:nvSpPr>
        <p:spPr>
          <a:xfrm>
            <a:off x="0" y="2809875"/>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 name="Rectangle 5">
            <a:extLst>
              <a:ext uri="{FF2B5EF4-FFF2-40B4-BE49-F238E27FC236}">
                <a16:creationId xmlns:a16="http://schemas.microsoft.com/office/drawing/2014/main" xmlns="" id="{8D4A1101-CBFA-42B8-AF37-78C782D74FB4}"/>
              </a:ext>
            </a:extLst>
          </p:cNvPr>
          <p:cNvSpPr/>
          <p:nvPr/>
        </p:nvSpPr>
        <p:spPr>
          <a:xfrm>
            <a:off x="2743200" y="4416425"/>
            <a:ext cx="9448800" cy="4206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7" name="Rectangle 6">
            <a:extLst>
              <a:ext uri="{FF2B5EF4-FFF2-40B4-BE49-F238E27FC236}">
                <a16:creationId xmlns:a16="http://schemas.microsoft.com/office/drawing/2014/main" xmlns="" id="{F65492F5-F652-4AFF-99F3-B39DF0201FE9}"/>
              </a:ext>
            </a:extLst>
          </p:cNvPr>
          <p:cNvSpPr/>
          <p:nvPr/>
        </p:nvSpPr>
        <p:spPr>
          <a:xfrm rot="10800000">
            <a:off x="2233613" y="4416425"/>
            <a:ext cx="508000" cy="2441575"/>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8" name="TextBox 22">
            <a:extLst>
              <a:ext uri="{FF2B5EF4-FFF2-40B4-BE49-F238E27FC236}">
                <a16:creationId xmlns:a16="http://schemas.microsoft.com/office/drawing/2014/main" xmlns="" id="{A9D18706-4BDE-4282-9907-004B987D0889}"/>
              </a:ext>
            </a:extLst>
          </p:cNvPr>
          <p:cNvSpPr txBox="1">
            <a:spLocks noChangeArrowheads="1"/>
          </p:cNvSpPr>
          <p:nvPr/>
        </p:nvSpPr>
        <p:spPr bwMode="auto">
          <a:xfrm>
            <a:off x="428625" y="4646613"/>
            <a:ext cx="1830388"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1100">
                <a:solidFill>
                  <a:srgbClr val="00205B"/>
                </a:solidFill>
                <a:latin typeface="Calibri" panose="020F0502020204030204" pitchFamily="34" charset="0"/>
              </a:rPr>
              <a:t>National Federation of State </a:t>
            </a:r>
          </a:p>
          <a:p>
            <a:pPr algn="ctr" eaLnBrk="1" hangingPunct="1"/>
            <a:r>
              <a:rPr lang="en-US" altLang="en-US" sz="1100">
                <a:solidFill>
                  <a:srgbClr val="00205B"/>
                </a:solidFill>
                <a:latin typeface="Calibri" panose="020F0502020204030204" pitchFamily="34" charset="0"/>
              </a:rPr>
              <a:t>High School Associations</a:t>
            </a:r>
          </a:p>
        </p:txBody>
      </p:sp>
      <p:pic>
        <p:nvPicPr>
          <p:cNvPr id="9" name="Picture 23">
            <a:extLst>
              <a:ext uri="{FF2B5EF4-FFF2-40B4-BE49-F238E27FC236}">
                <a16:creationId xmlns:a16="http://schemas.microsoft.com/office/drawing/2014/main" xmlns="" id="{769A6EE4-7B2A-4A1F-9D78-2ABD8DC0C35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0725" y="5183188"/>
            <a:ext cx="1235075" cy="1444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09600" y="3091816"/>
            <a:ext cx="11297920" cy="1241425"/>
          </a:xfrm>
        </p:spPr>
        <p:txBody>
          <a:bodyPr>
            <a:noAutofit/>
          </a:bodyPr>
          <a:lstStyle>
            <a:lvl1pPr algn="l">
              <a:lnSpc>
                <a:spcPts val="3800"/>
              </a:lnSpc>
              <a:defRPr sz="4600" b="1" cap="all" spc="0" baseline="0">
                <a:solidFill>
                  <a:schemeClr val="bg1"/>
                </a:solidFill>
                <a:latin typeface="+mj-lt"/>
              </a:defRPr>
            </a:lvl1pPr>
          </a:lstStyle>
          <a:p>
            <a:r>
              <a:rPr lang="en-US"/>
              <a:t>Click to edit Master title style</a:t>
            </a:r>
            <a:endParaRPr lang="en-US" dirty="0"/>
          </a:p>
        </p:txBody>
      </p:sp>
      <p:sp>
        <p:nvSpPr>
          <p:cNvPr id="10" name="Subtitle 2">
            <a:extLst>
              <a:ext uri="{FF2B5EF4-FFF2-40B4-BE49-F238E27FC236}">
                <a16:creationId xmlns:a16="http://schemas.microsoft.com/office/drawing/2014/main" xmlns="" id="{E918E462-302D-415E-93C9-9F7D1D1B5B8B}"/>
              </a:ext>
            </a:extLst>
          </p:cNvPr>
          <p:cNvSpPr>
            <a:spLocks noGrp="1"/>
          </p:cNvSpPr>
          <p:nvPr>
            <p:ph type="subTitle" idx="1"/>
          </p:nvPr>
        </p:nvSpPr>
        <p:spPr>
          <a:xfrm>
            <a:off x="3180080" y="5034279"/>
            <a:ext cx="8829040" cy="1280795"/>
          </a:xfrm>
        </p:spPr>
        <p:txBody>
          <a:bodyPr/>
          <a:lstStyle>
            <a:lvl1pPr marL="0" indent="0" algn="l">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11" name="Rectangle 1">
            <a:extLst>
              <a:ext uri="{FF2B5EF4-FFF2-40B4-BE49-F238E27FC236}">
                <a16:creationId xmlns:a16="http://schemas.microsoft.com/office/drawing/2014/main" xmlns="" id="{FE1AD314-4C5A-4166-9AE6-A5360E8EBDC9}"/>
              </a:ext>
            </a:extLst>
          </p:cNvPr>
          <p:cNvSpPr>
            <a:spLocks noChangeArrowheads="1"/>
          </p:cNvSpPr>
          <p:nvPr userDrawn="1"/>
        </p:nvSpPr>
        <p:spPr bwMode="auto">
          <a:xfrm>
            <a:off x="3180079" y="6385453"/>
            <a:ext cx="7726045"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a:r>
              <a:rPr lang="en-US" sz="800" dirty="0">
                <a:solidFill>
                  <a:srgbClr val="000000"/>
                </a:solidFill>
                <a:effectLst/>
                <a:latin typeface="Calibri" panose="020F0502020204030204" pitchFamily="34" charset="0"/>
                <a:ea typeface="Calibri" panose="020F0502020204030204" pitchFamily="34" charset="0"/>
              </a:rPr>
              <a:t>Copyright© 2023 National Federation of State High School Associations. All Rights Reserved.</a:t>
            </a:r>
            <a:endParaRPr lang="en-US" sz="800" dirty="0">
              <a:effectLst/>
              <a:latin typeface="Calibri" panose="020F0502020204030204" pitchFamily="34" charset="0"/>
              <a:ea typeface="Calibri" panose="020F0502020204030204" pitchFamily="34" charset="0"/>
            </a:endParaRPr>
          </a:p>
          <a:p>
            <a:pPr marL="0" marR="0"/>
            <a:r>
              <a:rPr lang="en-US" sz="800" dirty="0">
                <a:solidFill>
                  <a:srgbClr val="000000"/>
                </a:solidFill>
                <a:effectLst/>
                <a:latin typeface="Calibri" panose="020F0502020204030204" pitchFamily="34" charset="0"/>
                <a:ea typeface="Calibri" panose="020F0502020204030204" pitchFamily="34" charset="0"/>
              </a:rPr>
              <a:t>This copyrighted </a:t>
            </a:r>
            <a:r>
              <a:rPr lang="en-US" sz="800" dirty="0">
                <a:effectLst/>
                <a:latin typeface="Calibri" panose="020F0502020204030204" pitchFamily="34" charset="0"/>
                <a:ea typeface="Calibri" panose="020F0502020204030204" pitchFamily="34" charset="0"/>
              </a:rPr>
              <a:t>power point</a:t>
            </a:r>
            <a:r>
              <a:rPr lang="en-US" sz="800" dirty="0">
                <a:solidFill>
                  <a:srgbClr val="000000"/>
                </a:solidFill>
                <a:effectLst/>
                <a:latin typeface="Calibri" panose="020F0502020204030204" pitchFamily="34" charset="0"/>
                <a:ea typeface="Calibri" panose="020F0502020204030204" pitchFamily="34" charset="0"/>
              </a:rPr>
              <a:t> is presented by the NFHS. </a:t>
            </a:r>
            <a:r>
              <a:rPr lang="en-US" sz="800" dirty="0">
                <a:effectLst/>
                <a:latin typeface="Calibri" panose="020F0502020204030204" pitchFamily="34" charset="0"/>
                <a:ea typeface="Calibri" panose="020F0502020204030204" pitchFamily="34" charset="0"/>
              </a:rPr>
              <a:t>This m</a:t>
            </a:r>
            <a:r>
              <a:rPr lang="en-US" sz="800" dirty="0">
                <a:solidFill>
                  <a:srgbClr val="000000"/>
                </a:solidFill>
                <a:effectLst/>
                <a:latin typeface="Calibri" panose="020F0502020204030204" pitchFamily="34" charset="0"/>
                <a:ea typeface="Calibri" panose="020F0502020204030204" pitchFamily="34" charset="0"/>
              </a:rPr>
              <a:t>aterial shall </a:t>
            </a:r>
            <a:r>
              <a:rPr lang="en-US" sz="800" dirty="0">
                <a:effectLst/>
                <a:latin typeface="Calibri" panose="020F0502020204030204" pitchFamily="34" charset="0"/>
                <a:ea typeface="Calibri" panose="020F0502020204030204" pitchFamily="34" charset="0"/>
              </a:rPr>
              <a:t>only </a:t>
            </a:r>
            <a:r>
              <a:rPr lang="en-US" sz="800" dirty="0">
                <a:solidFill>
                  <a:srgbClr val="000000"/>
                </a:solidFill>
                <a:effectLst/>
                <a:latin typeface="Calibri" panose="020F0502020204030204" pitchFamily="34" charset="0"/>
                <a:ea typeface="Calibri" panose="020F0502020204030204" pitchFamily="34" charset="0"/>
              </a:rPr>
              <a:t>be reproduced or distributed </a:t>
            </a:r>
            <a:r>
              <a:rPr lang="en-US" sz="800" dirty="0">
                <a:effectLst/>
                <a:latin typeface="Calibri" panose="020F0502020204030204" pitchFamily="34" charset="0"/>
                <a:ea typeface="Calibri" panose="020F0502020204030204" pitchFamily="34" charset="0"/>
              </a:rPr>
              <a:t>by member state associations for teaching and training purposes. Distribution to the public is prohibited </a:t>
            </a:r>
            <a:r>
              <a:rPr lang="en-US" sz="800" dirty="0">
                <a:solidFill>
                  <a:srgbClr val="000000"/>
                </a:solidFill>
                <a:effectLst/>
                <a:latin typeface="Calibri" panose="020F0502020204030204" pitchFamily="34" charset="0"/>
                <a:ea typeface="Calibri" panose="020F0502020204030204" pitchFamily="34" charset="0"/>
              </a:rPr>
              <a:t>without </a:t>
            </a:r>
            <a:r>
              <a:rPr lang="en-US" sz="800" dirty="0">
                <a:effectLst/>
                <a:latin typeface="Calibri" panose="020F0502020204030204" pitchFamily="34" charset="0"/>
                <a:ea typeface="Calibri" panose="020F0502020204030204" pitchFamily="34" charset="0"/>
              </a:rPr>
              <a:t>the </a:t>
            </a:r>
            <a:r>
              <a:rPr lang="en-US" sz="800" dirty="0">
                <a:solidFill>
                  <a:srgbClr val="000000"/>
                </a:solidFill>
                <a:effectLst/>
                <a:latin typeface="Calibri" panose="020F0502020204030204" pitchFamily="34" charset="0"/>
                <a:ea typeface="Calibri" panose="020F0502020204030204" pitchFamily="34" charset="0"/>
              </a:rPr>
              <a:t>express written consent from the NFHS.</a:t>
            </a:r>
            <a:r>
              <a:rPr lang="en-US" sz="800" dirty="0">
                <a:effectLst/>
                <a:latin typeface="Calibri" panose="020F0502020204030204" pitchFamily="34" charset="0"/>
                <a:ea typeface="Calibri" panose="020F0502020204030204" pitchFamily="34" charset="0"/>
              </a:rPr>
              <a:t> Please contact Davis Whitfield, COO at </a:t>
            </a:r>
            <a:r>
              <a:rPr lang="en-US" sz="800" u="sng" dirty="0">
                <a:solidFill>
                  <a:srgbClr val="0000FF"/>
                </a:solidFill>
                <a:effectLst/>
                <a:latin typeface="Calibri" panose="020F0502020204030204" pitchFamily="34" charset="0"/>
                <a:ea typeface="Calibri" panose="020F0502020204030204" pitchFamily="34" charset="0"/>
                <a:hlinkClick r:id="rId4"/>
              </a:rPr>
              <a:t>dwhitfield@nfhs.org</a:t>
            </a:r>
            <a:r>
              <a:rPr lang="en-US" sz="800" dirty="0">
                <a:effectLst/>
                <a:latin typeface="Calibri" panose="020F0502020204030204" pitchFamily="34" charset="0"/>
                <a:ea typeface="Calibri" panose="020F0502020204030204" pitchFamily="34" charset="0"/>
              </a:rPr>
              <a:t> with requests.</a:t>
            </a:r>
          </a:p>
        </p:txBody>
      </p:sp>
    </p:spTree>
    <p:extLst>
      <p:ext uri="{BB962C8B-B14F-4D97-AF65-F5344CB8AC3E}">
        <p14:creationId xmlns:p14="http://schemas.microsoft.com/office/powerpoint/2010/main" val="17648740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Sporty Title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xmlns="" id="{4A2A07FD-1DFC-4660-99CE-235B742AEA9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508"/>
            <a:ext cx="12192000" cy="4408510"/>
          </a:xfrm>
          <a:prstGeom prst="rect">
            <a:avLst/>
          </a:prstGeom>
        </p:spPr>
      </p:pic>
      <p:sp>
        <p:nvSpPr>
          <p:cNvPr id="4" name="Rectangle 3">
            <a:extLst>
              <a:ext uri="{FF2B5EF4-FFF2-40B4-BE49-F238E27FC236}">
                <a16:creationId xmlns:a16="http://schemas.microsoft.com/office/drawing/2014/main" xmlns="" id="{5777D9E9-DD30-40CF-B73C-3776F1E55E5B}"/>
              </a:ext>
            </a:extLst>
          </p:cNvPr>
          <p:cNvSpPr/>
          <p:nvPr/>
        </p:nvSpPr>
        <p:spPr>
          <a:xfrm>
            <a:off x="0" y="2809875"/>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5" name="Rectangle 4">
            <a:extLst>
              <a:ext uri="{FF2B5EF4-FFF2-40B4-BE49-F238E27FC236}">
                <a16:creationId xmlns:a16="http://schemas.microsoft.com/office/drawing/2014/main" xmlns="" id="{674685B0-DD03-4184-AED9-FC1EC73FCC23}"/>
              </a:ext>
            </a:extLst>
          </p:cNvPr>
          <p:cNvSpPr/>
          <p:nvPr/>
        </p:nvSpPr>
        <p:spPr>
          <a:xfrm>
            <a:off x="2743200" y="4416425"/>
            <a:ext cx="9448800" cy="4206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 name="Rectangle 5">
            <a:extLst>
              <a:ext uri="{FF2B5EF4-FFF2-40B4-BE49-F238E27FC236}">
                <a16:creationId xmlns:a16="http://schemas.microsoft.com/office/drawing/2014/main" xmlns="" id="{FDA3322D-8868-48DB-8A24-01B729D2C467}"/>
              </a:ext>
            </a:extLst>
          </p:cNvPr>
          <p:cNvSpPr/>
          <p:nvPr/>
        </p:nvSpPr>
        <p:spPr>
          <a:xfrm rot="10800000">
            <a:off x="2233613" y="4416425"/>
            <a:ext cx="508000" cy="2441575"/>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8" name="TextBox 22">
            <a:extLst>
              <a:ext uri="{FF2B5EF4-FFF2-40B4-BE49-F238E27FC236}">
                <a16:creationId xmlns:a16="http://schemas.microsoft.com/office/drawing/2014/main" xmlns="" id="{9681A93F-7594-43BF-A07F-5C28356179C8}"/>
              </a:ext>
            </a:extLst>
          </p:cNvPr>
          <p:cNvSpPr txBox="1">
            <a:spLocks noChangeArrowheads="1"/>
          </p:cNvSpPr>
          <p:nvPr/>
        </p:nvSpPr>
        <p:spPr bwMode="auto">
          <a:xfrm>
            <a:off x="428625" y="4646613"/>
            <a:ext cx="1830388"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1100">
                <a:solidFill>
                  <a:srgbClr val="00205B"/>
                </a:solidFill>
                <a:latin typeface="Calibri" panose="020F0502020204030204" pitchFamily="34" charset="0"/>
              </a:rPr>
              <a:t>National Federation of State </a:t>
            </a:r>
          </a:p>
          <a:p>
            <a:pPr algn="ctr" eaLnBrk="1" hangingPunct="1"/>
            <a:r>
              <a:rPr lang="en-US" altLang="en-US" sz="1100">
                <a:solidFill>
                  <a:srgbClr val="00205B"/>
                </a:solidFill>
                <a:latin typeface="Calibri" panose="020F0502020204030204" pitchFamily="34" charset="0"/>
              </a:rPr>
              <a:t>High School Associations</a:t>
            </a:r>
          </a:p>
        </p:txBody>
      </p:sp>
      <p:pic>
        <p:nvPicPr>
          <p:cNvPr id="9" name="Picture 23">
            <a:extLst>
              <a:ext uri="{FF2B5EF4-FFF2-40B4-BE49-F238E27FC236}">
                <a16:creationId xmlns:a16="http://schemas.microsoft.com/office/drawing/2014/main" xmlns="" id="{B322712E-14D9-46D4-904A-6142ECD2F42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0725" y="5183188"/>
            <a:ext cx="1235075" cy="1444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09600" y="3091816"/>
            <a:ext cx="11297920" cy="1241425"/>
          </a:xfrm>
        </p:spPr>
        <p:txBody>
          <a:bodyPr>
            <a:noAutofit/>
          </a:bodyPr>
          <a:lstStyle>
            <a:lvl1pPr algn="l">
              <a:lnSpc>
                <a:spcPts val="3800"/>
              </a:lnSpc>
              <a:defRPr sz="4600" b="1" cap="all" spc="0" baseline="0">
                <a:solidFill>
                  <a:schemeClr val="bg1"/>
                </a:solidFill>
                <a:latin typeface="+mj-lt"/>
              </a:defRPr>
            </a:lvl1pPr>
          </a:lstStyle>
          <a:p>
            <a:r>
              <a:rPr lang="en-US"/>
              <a:t>Click to edit Master title style</a:t>
            </a:r>
            <a:endParaRPr lang="en-US" dirty="0"/>
          </a:p>
        </p:txBody>
      </p:sp>
      <p:sp>
        <p:nvSpPr>
          <p:cNvPr id="10" name="Subtitle 2">
            <a:extLst>
              <a:ext uri="{FF2B5EF4-FFF2-40B4-BE49-F238E27FC236}">
                <a16:creationId xmlns:a16="http://schemas.microsoft.com/office/drawing/2014/main" xmlns="" id="{D3DA8BC8-177B-4C4F-B401-F26F429D2170}"/>
              </a:ext>
            </a:extLst>
          </p:cNvPr>
          <p:cNvSpPr>
            <a:spLocks noGrp="1"/>
          </p:cNvSpPr>
          <p:nvPr>
            <p:ph type="subTitle" idx="1"/>
          </p:nvPr>
        </p:nvSpPr>
        <p:spPr>
          <a:xfrm>
            <a:off x="3180080" y="5034279"/>
            <a:ext cx="8829040" cy="1280795"/>
          </a:xfrm>
        </p:spPr>
        <p:txBody>
          <a:bodyPr/>
          <a:lstStyle>
            <a:lvl1pPr marL="0" indent="0" algn="l">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12" name="Rectangle 1">
            <a:extLst>
              <a:ext uri="{FF2B5EF4-FFF2-40B4-BE49-F238E27FC236}">
                <a16:creationId xmlns:a16="http://schemas.microsoft.com/office/drawing/2014/main" xmlns="" id="{039A748F-18E0-4EA9-AE27-3644DF0F94B0}"/>
              </a:ext>
            </a:extLst>
          </p:cNvPr>
          <p:cNvSpPr>
            <a:spLocks noChangeArrowheads="1"/>
          </p:cNvSpPr>
          <p:nvPr userDrawn="1"/>
        </p:nvSpPr>
        <p:spPr bwMode="auto">
          <a:xfrm>
            <a:off x="3180079" y="6385453"/>
            <a:ext cx="7726045"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a:r>
              <a:rPr lang="en-US" sz="800" dirty="0">
                <a:solidFill>
                  <a:srgbClr val="000000"/>
                </a:solidFill>
                <a:effectLst/>
                <a:latin typeface="Calibri" panose="020F0502020204030204" pitchFamily="34" charset="0"/>
                <a:ea typeface="Calibri" panose="020F0502020204030204" pitchFamily="34" charset="0"/>
              </a:rPr>
              <a:t>Copyright© 2022 National Federation of State High School Associations. All Rights Reserved.</a:t>
            </a:r>
            <a:endParaRPr lang="en-US" sz="800" dirty="0">
              <a:effectLst/>
              <a:latin typeface="Calibri" panose="020F0502020204030204" pitchFamily="34" charset="0"/>
              <a:ea typeface="Calibri" panose="020F0502020204030204" pitchFamily="34" charset="0"/>
            </a:endParaRPr>
          </a:p>
          <a:p>
            <a:pPr marL="0" marR="0"/>
            <a:r>
              <a:rPr lang="en-US" sz="800" dirty="0">
                <a:solidFill>
                  <a:srgbClr val="000000"/>
                </a:solidFill>
                <a:effectLst/>
                <a:latin typeface="Calibri" panose="020F0502020204030204" pitchFamily="34" charset="0"/>
                <a:ea typeface="Calibri" panose="020F0502020204030204" pitchFamily="34" charset="0"/>
              </a:rPr>
              <a:t>This copyrighted </a:t>
            </a:r>
            <a:r>
              <a:rPr lang="en-US" sz="800" dirty="0">
                <a:effectLst/>
                <a:latin typeface="Calibri" panose="020F0502020204030204" pitchFamily="34" charset="0"/>
                <a:ea typeface="Calibri" panose="020F0502020204030204" pitchFamily="34" charset="0"/>
              </a:rPr>
              <a:t>power point</a:t>
            </a:r>
            <a:r>
              <a:rPr lang="en-US" sz="800" dirty="0">
                <a:solidFill>
                  <a:srgbClr val="000000"/>
                </a:solidFill>
                <a:effectLst/>
                <a:latin typeface="Calibri" panose="020F0502020204030204" pitchFamily="34" charset="0"/>
                <a:ea typeface="Calibri" panose="020F0502020204030204" pitchFamily="34" charset="0"/>
              </a:rPr>
              <a:t> is presented by the NFHS. </a:t>
            </a:r>
            <a:r>
              <a:rPr lang="en-US" sz="800" dirty="0">
                <a:effectLst/>
                <a:latin typeface="Calibri" panose="020F0502020204030204" pitchFamily="34" charset="0"/>
                <a:ea typeface="Calibri" panose="020F0502020204030204" pitchFamily="34" charset="0"/>
              </a:rPr>
              <a:t>This m</a:t>
            </a:r>
            <a:r>
              <a:rPr lang="en-US" sz="800" dirty="0">
                <a:solidFill>
                  <a:srgbClr val="000000"/>
                </a:solidFill>
                <a:effectLst/>
                <a:latin typeface="Calibri" panose="020F0502020204030204" pitchFamily="34" charset="0"/>
                <a:ea typeface="Calibri" panose="020F0502020204030204" pitchFamily="34" charset="0"/>
              </a:rPr>
              <a:t>aterial shall </a:t>
            </a:r>
            <a:r>
              <a:rPr lang="en-US" sz="800" dirty="0">
                <a:effectLst/>
                <a:latin typeface="Calibri" panose="020F0502020204030204" pitchFamily="34" charset="0"/>
                <a:ea typeface="Calibri" panose="020F0502020204030204" pitchFamily="34" charset="0"/>
              </a:rPr>
              <a:t>only </a:t>
            </a:r>
            <a:r>
              <a:rPr lang="en-US" sz="800" dirty="0">
                <a:solidFill>
                  <a:srgbClr val="000000"/>
                </a:solidFill>
                <a:effectLst/>
                <a:latin typeface="Calibri" panose="020F0502020204030204" pitchFamily="34" charset="0"/>
                <a:ea typeface="Calibri" panose="020F0502020204030204" pitchFamily="34" charset="0"/>
              </a:rPr>
              <a:t>be reproduced or distributed </a:t>
            </a:r>
            <a:r>
              <a:rPr lang="en-US" sz="800" dirty="0">
                <a:effectLst/>
                <a:latin typeface="Calibri" panose="020F0502020204030204" pitchFamily="34" charset="0"/>
                <a:ea typeface="Calibri" panose="020F0502020204030204" pitchFamily="34" charset="0"/>
              </a:rPr>
              <a:t>by member state associations for teaching and training purposes. Distribution to the public is prohibited </a:t>
            </a:r>
            <a:r>
              <a:rPr lang="en-US" sz="800" dirty="0">
                <a:solidFill>
                  <a:srgbClr val="000000"/>
                </a:solidFill>
                <a:effectLst/>
                <a:latin typeface="Calibri" panose="020F0502020204030204" pitchFamily="34" charset="0"/>
                <a:ea typeface="Calibri" panose="020F0502020204030204" pitchFamily="34" charset="0"/>
              </a:rPr>
              <a:t>without </a:t>
            </a:r>
            <a:r>
              <a:rPr lang="en-US" sz="800" dirty="0">
                <a:effectLst/>
                <a:latin typeface="Calibri" panose="020F0502020204030204" pitchFamily="34" charset="0"/>
                <a:ea typeface="Calibri" panose="020F0502020204030204" pitchFamily="34" charset="0"/>
              </a:rPr>
              <a:t>the </a:t>
            </a:r>
            <a:r>
              <a:rPr lang="en-US" sz="800" dirty="0">
                <a:solidFill>
                  <a:srgbClr val="000000"/>
                </a:solidFill>
                <a:effectLst/>
                <a:latin typeface="Calibri" panose="020F0502020204030204" pitchFamily="34" charset="0"/>
                <a:ea typeface="Calibri" panose="020F0502020204030204" pitchFamily="34" charset="0"/>
              </a:rPr>
              <a:t>express written consent from the NFHS.</a:t>
            </a:r>
            <a:r>
              <a:rPr lang="en-US" sz="800" dirty="0">
                <a:effectLst/>
                <a:latin typeface="Calibri" panose="020F0502020204030204" pitchFamily="34" charset="0"/>
                <a:ea typeface="Calibri" panose="020F0502020204030204" pitchFamily="34" charset="0"/>
              </a:rPr>
              <a:t> Please contact Davis Whitfield, COO at </a:t>
            </a:r>
            <a:r>
              <a:rPr lang="en-US" sz="800" u="sng" dirty="0">
                <a:solidFill>
                  <a:srgbClr val="0000FF"/>
                </a:solidFill>
                <a:effectLst/>
                <a:latin typeface="Calibri" panose="020F0502020204030204" pitchFamily="34" charset="0"/>
                <a:ea typeface="Calibri" panose="020F0502020204030204" pitchFamily="34" charset="0"/>
                <a:hlinkClick r:id="rId4"/>
              </a:rPr>
              <a:t>dwhitfield@nfhs.org</a:t>
            </a:r>
            <a:r>
              <a:rPr lang="en-US" sz="800" dirty="0">
                <a:effectLst/>
                <a:latin typeface="Calibri" panose="020F0502020204030204" pitchFamily="34" charset="0"/>
                <a:ea typeface="Calibri" panose="020F0502020204030204" pitchFamily="34" charset="0"/>
              </a:rPr>
              <a:t> with requests.</a:t>
            </a:r>
          </a:p>
        </p:txBody>
      </p:sp>
    </p:spTree>
    <p:extLst>
      <p:ext uri="{BB962C8B-B14F-4D97-AF65-F5344CB8AC3E}">
        <p14:creationId xmlns:p14="http://schemas.microsoft.com/office/powerpoint/2010/main" val="28531514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9AA0308C-9CB4-4E6C-A9E3-6D18FA371FCB}"/>
              </a:ext>
            </a:extLst>
          </p:cNvPr>
          <p:cNvSpPr>
            <a:spLocks noGrp="1"/>
          </p:cNvSpPr>
          <p:nvPr>
            <p:ph type="dt" sz="half" idx="10"/>
          </p:nvPr>
        </p:nvSpPr>
        <p:spPr/>
        <p:txBody>
          <a:bodyPr/>
          <a:lstStyle>
            <a:lvl1pPr>
              <a:defRPr/>
            </a:lvl1pPr>
          </a:lstStyle>
          <a:p>
            <a:pPr>
              <a:defRPr/>
            </a:pPr>
            <a:fld id="{53F7ECE1-CB98-4014-ABE8-4890B9756050}" type="datetimeFigureOut">
              <a:rPr lang="en-US"/>
              <a:pPr>
                <a:defRPr/>
              </a:pPr>
              <a:t>6/12/2023</a:t>
            </a:fld>
            <a:endParaRPr lang="en-US" dirty="0"/>
          </a:p>
        </p:txBody>
      </p:sp>
      <p:sp>
        <p:nvSpPr>
          <p:cNvPr id="5" name="Footer Placeholder 4">
            <a:extLst>
              <a:ext uri="{FF2B5EF4-FFF2-40B4-BE49-F238E27FC236}">
                <a16:creationId xmlns:a16="http://schemas.microsoft.com/office/drawing/2014/main" xmlns="" id="{C48D0310-4FEF-46D4-B03F-10825C50E381}"/>
              </a:ext>
            </a:extLst>
          </p:cNvPr>
          <p:cNvSpPr>
            <a:spLocks noGrp="1"/>
          </p:cNvSpPr>
          <p:nvPr>
            <p:ph type="ftr" sz="quarter" idx="11"/>
          </p:nvPr>
        </p:nvSpPr>
        <p:spPr/>
        <p:txBody>
          <a:bodyPr/>
          <a:lstStyle>
            <a:lvl1pPr>
              <a:defRPr/>
            </a:lvl1pPr>
          </a:lstStyle>
          <a:p>
            <a:pPr>
              <a:defRPr/>
            </a:pPr>
            <a:r>
              <a:rPr lang="en-US"/>
              <a:t>www.nfhs.org</a:t>
            </a:r>
          </a:p>
        </p:txBody>
      </p:sp>
      <p:sp>
        <p:nvSpPr>
          <p:cNvPr id="6" name="Slide Number Placeholder 5">
            <a:extLst>
              <a:ext uri="{FF2B5EF4-FFF2-40B4-BE49-F238E27FC236}">
                <a16:creationId xmlns:a16="http://schemas.microsoft.com/office/drawing/2014/main" xmlns="" id="{22C77477-85F9-4051-8C82-258D2454B8BB}"/>
              </a:ext>
            </a:extLst>
          </p:cNvPr>
          <p:cNvSpPr>
            <a:spLocks noGrp="1"/>
          </p:cNvSpPr>
          <p:nvPr>
            <p:ph type="sldNum" sz="quarter" idx="12"/>
          </p:nvPr>
        </p:nvSpPr>
        <p:spPr/>
        <p:txBody>
          <a:bodyPr/>
          <a:lstStyle>
            <a:lvl1pPr>
              <a:defRPr/>
            </a:lvl1pPr>
          </a:lstStyle>
          <a:p>
            <a:pPr>
              <a:defRPr/>
            </a:pPr>
            <a:fld id="{9F268DF8-192B-4E49-AB2D-95B9ABDA877D}" type="slidenum">
              <a:rPr lang="en-US"/>
              <a:pPr>
                <a:defRPr/>
              </a:pPr>
              <a:t>‹#›</a:t>
            </a:fld>
            <a:endParaRPr lang="en-US" dirty="0"/>
          </a:p>
        </p:txBody>
      </p:sp>
    </p:spTree>
    <p:extLst>
      <p:ext uri="{BB962C8B-B14F-4D97-AF65-F5344CB8AC3E}">
        <p14:creationId xmlns:p14="http://schemas.microsoft.com/office/powerpoint/2010/main" val="21502432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1_Points of Emphasis">
    <p:spTree>
      <p:nvGrpSpPr>
        <p:cNvPr id="1" name=""/>
        <p:cNvGrpSpPr/>
        <p:nvPr/>
      </p:nvGrpSpPr>
      <p:grpSpPr>
        <a:xfrm>
          <a:off x="0" y="0"/>
          <a:ext cx="0" cy="0"/>
          <a:chOff x="0" y="0"/>
          <a:chExt cx="0" cy="0"/>
        </a:xfrm>
      </p:grpSpPr>
      <p:sp>
        <p:nvSpPr>
          <p:cNvPr id="4" name="TextBox 15">
            <a:extLst>
              <a:ext uri="{FF2B5EF4-FFF2-40B4-BE49-F238E27FC236}">
                <a16:creationId xmlns:a16="http://schemas.microsoft.com/office/drawing/2014/main" xmlns="" id="{50CC1B8B-606D-4597-9B37-0285C8DF7A44}"/>
              </a:ext>
            </a:extLst>
          </p:cNvPr>
          <p:cNvSpPr txBox="1">
            <a:spLocks noChangeArrowheads="1"/>
          </p:cNvSpPr>
          <p:nvPr/>
        </p:nvSpPr>
        <p:spPr bwMode="auto">
          <a:xfrm>
            <a:off x="881063" y="49213"/>
            <a:ext cx="40211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2000">
                <a:solidFill>
                  <a:schemeClr val="bg1"/>
                </a:solidFill>
                <a:latin typeface="Calibri" panose="020F0502020204030204" pitchFamily="34" charset="0"/>
              </a:rPr>
              <a:t>Points of Emphasis</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xmlns="" id="{9376C3E3-384C-4010-B601-709D75578266}"/>
              </a:ext>
            </a:extLst>
          </p:cNvPr>
          <p:cNvSpPr>
            <a:spLocks noGrp="1"/>
          </p:cNvSpPr>
          <p:nvPr>
            <p:ph type="dt" sz="half" idx="10"/>
          </p:nvPr>
        </p:nvSpPr>
        <p:spPr/>
        <p:txBody>
          <a:bodyPr/>
          <a:lstStyle>
            <a:lvl1pPr>
              <a:defRPr/>
            </a:lvl1pPr>
          </a:lstStyle>
          <a:p>
            <a:pPr>
              <a:defRPr/>
            </a:pPr>
            <a:fld id="{2042B0F2-034B-4903-99F4-83E3B3547BEC}" type="datetimeFigureOut">
              <a:rPr lang="en-US"/>
              <a:pPr>
                <a:defRPr/>
              </a:pPr>
              <a:t>6/12/2023</a:t>
            </a:fld>
            <a:endParaRPr lang="en-US"/>
          </a:p>
        </p:txBody>
      </p:sp>
      <p:sp>
        <p:nvSpPr>
          <p:cNvPr id="6" name="Footer Placeholder 4">
            <a:extLst>
              <a:ext uri="{FF2B5EF4-FFF2-40B4-BE49-F238E27FC236}">
                <a16:creationId xmlns:a16="http://schemas.microsoft.com/office/drawing/2014/main" xmlns="" id="{4FF1A17A-FFE2-4335-9D02-12B080F1D004}"/>
              </a:ext>
            </a:extLst>
          </p:cNvPr>
          <p:cNvSpPr>
            <a:spLocks noGrp="1"/>
          </p:cNvSpPr>
          <p:nvPr>
            <p:ph type="ftr" sz="quarter" idx="11"/>
          </p:nvPr>
        </p:nvSpPr>
        <p:spPr/>
        <p:txBody>
          <a:bodyPr/>
          <a:lstStyle>
            <a:lvl1pPr>
              <a:defRPr/>
            </a:lvl1pPr>
          </a:lstStyle>
          <a:p>
            <a:pPr>
              <a:defRPr/>
            </a:pPr>
            <a:r>
              <a:rPr lang="en-US"/>
              <a:t>www.nfhs.org</a:t>
            </a:r>
          </a:p>
        </p:txBody>
      </p:sp>
      <p:sp>
        <p:nvSpPr>
          <p:cNvPr id="7" name="Slide Number Placeholder 5">
            <a:extLst>
              <a:ext uri="{FF2B5EF4-FFF2-40B4-BE49-F238E27FC236}">
                <a16:creationId xmlns:a16="http://schemas.microsoft.com/office/drawing/2014/main" xmlns="" id="{619227EB-2D2F-42B9-971C-1E0496AEED16}"/>
              </a:ext>
            </a:extLst>
          </p:cNvPr>
          <p:cNvSpPr>
            <a:spLocks noGrp="1"/>
          </p:cNvSpPr>
          <p:nvPr>
            <p:ph type="sldNum" sz="quarter" idx="12"/>
          </p:nvPr>
        </p:nvSpPr>
        <p:spPr/>
        <p:txBody>
          <a:bodyPr/>
          <a:lstStyle>
            <a:lvl1pPr>
              <a:defRPr/>
            </a:lvl1pPr>
          </a:lstStyle>
          <a:p>
            <a:pPr>
              <a:defRPr/>
            </a:pPr>
            <a:fld id="{DDA55FE0-9358-437D-94E9-F3B1257ECA0B}" type="slidenum">
              <a:rPr lang="en-US"/>
              <a:pPr>
                <a:defRPr/>
              </a:pPr>
              <a:t>‹#›</a:t>
            </a:fld>
            <a:endParaRPr lang="en-US" dirty="0"/>
          </a:p>
        </p:txBody>
      </p:sp>
    </p:spTree>
    <p:extLst>
      <p:ext uri="{BB962C8B-B14F-4D97-AF65-F5344CB8AC3E}">
        <p14:creationId xmlns:p14="http://schemas.microsoft.com/office/powerpoint/2010/main" val="29070676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2_Rule Change">
    <p:spTree>
      <p:nvGrpSpPr>
        <p:cNvPr id="1" name=""/>
        <p:cNvGrpSpPr/>
        <p:nvPr/>
      </p:nvGrpSpPr>
      <p:grpSpPr>
        <a:xfrm>
          <a:off x="0" y="0"/>
          <a:ext cx="0" cy="0"/>
          <a:chOff x="0" y="0"/>
          <a:chExt cx="0" cy="0"/>
        </a:xfrm>
      </p:grpSpPr>
      <p:sp>
        <p:nvSpPr>
          <p:cNvPr id="4" name="TextBox 15">
            <a:extLst>
              <a:ext uri="{FF2B5EF4-FFF2-40B4-BE49-F238E27FC236}">
                <a16:creationId xmlns:a16="http://schemas.microsoft.com/office/drawing/2014/main" xmlns="" id="{D2B3ECDD-54D2-4613-A71A-6187945B03B2}"/>
              </a:ext>
            </a:extLst>
          </p:cNvPr>
          <p:cNvSpPr txBox="1">
            <a:spLocks noChangeArrowheads="1"/>
          </p:cNvSpPr>
          <p:nvPr/>
        </p:nvSpPr>
        <p:spPr bwMode="auto">
          <a:xfrm>
            <a:off x="881063" y="49213"/>
            <a:ext cx="40211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2000">
                <a:solidFill>
                  <a:schemeClr val="bg1"/>
                </a:solidFill>
                <a:latin typeface="Calibri" panose="020F0502020204030204" pitchFamily="34" charset="0"/>
              </a:rPr>
              <a:t>Rule Change</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xmlns="" id="{DCD8EA79-7A39-4504-ACFA-79160D08B5A5}"/>
              </a:ext>
            </a:extLst>
          </p:cNvPr>
          <p:cNvSpPr>
            <a:spLocks noGrp="1"/>
          </p:cNvSpPr>
          <p:nvPr>
            <p:ph type="dt" sz="half" idx="10"/>
          </p:nvPr>
        </p:nvSpPr>
        <p:spPr/>
        <p:txBody>
          <a:bodyPr/>
          <a:lstStyle>
            <a:lvl1pPr>
              <a:defRPr/>
            </a:lvl1pPr>
          </a:lstStyle>
          <a:p>
            <a:pPr>
              <a:defRPr/>
            </a:pPr>
            <a:fld id="{18DA001A-6DB3-4E12-9CCA-6767893F1DBB}" type="datetimeFigureOut">
              <a:rPr lang="en-US"/>
              <a:pPr>
                <a:defRPr/>
              </a:pPr>
              <a:t>6/12/2023</a:t>
            </a:fld>
            <a:endParaRPr lang="en-US"/>
          </a:p>
        </p:txBody>
      </p:sp>
      <p:sp>
        <p:nvSpPr>
          <p:cNvPr id="6" name="Footer Placeholder 4">
            <a:extLst>
              <a:ext uri="{FF2B5EF4-FFF2-40B4-BE49-F238E27FC236}">
                <a16:creationId xmlns:a16="http://schemas.microsoft.com/office/drawing/2014/main" xmlns="" id="{EB8D358D-185E-40DE-9198-3BEA45765A51}"/>
              </a:ext>
            </a:extLst>
          </p:cNvPr>
          <p:cNvSpPr>
            <a:spLocks noGrp="1"/>
          </p:cNvSpPr>
          <p:nvPr>
            <p:ph type="ftr" sz="quarter" idx="11"/>
          </p:nvPr>
        </p:nvSpPr>
        <p:spPr/>
        <p:txBody>
          <a:bodyPr/>
          <a:lstStyle>
            <a:lvl1pPr>
              <a:defRPr/>
            </a:lvl1pPr>
          </a:lstStyle>
          <a:p>
            <a:pPr>
              <a:defRPr/>
            </a:pPr>
            <a:r>
              <a:rPr lang="en-US"/>
              <a:t>www.nfhs.org</a:t>
            </a:r>
          </a:p>
        </p:txBody>
      </p:sp>
      <p:sp>
        <p:nvSpPr>
          <p:cNvPr id="7" name="Slide Number Placeholder 5">
            <a:extLst>
              <a:ext uri="{FF2B5EF4-FFF2-40B4-BE49-F238E27FC236}">
                <a16:creationId xmlns:a16="http://schemas.microsoft.com/office/drawing/2014/main" xmlns="" id="{7AEE84D1-6D46-449C-B847-06D75A2453D1}"/>
              </a:ext>
            </a:extLst>
          </p:cNvPr>
          <p:cNvSpPr>
            <a:spLocks noGrp="1"/>
          </p:cNvSpPr>
          <p:nvPr>
            <p:ph type="sldNum" sz="quarter" idx="12"/>
          </p:nvPr>
        </p:nvSpPr>
        <p:spPr/>
        <p:txBody>
          <a:bodyPr/>
          <a:lstStyle>
            <a:lvl1pPr>
              <a:defRPr/>
            </a:lvl1pPr>
          </a:lstStyle>
          <a:p>
            <a:pPr>
              <a:defRPr/>
            </a:pPr>
            <a:fld id="{03F01C01-ED78-4020-9617-86F981BE3A88}" type="slidenum">
              <a:rPr lang="en-US"/>
              <a:pPr>
                <a:defRPr/>
              </a:pPr>
              <a:t>‹#›</a:t>
            </a:fld>
            <a:endParaRPr lang="en-US" dirty="0"/>
          </a:p>
        </p:txBody>
      </p:sp>
    </p:spTree>
    <p:extLst>
      <p:ext uri="{BB962C8B-B14F-4D97-AF65-F5344CB8AC3E}">
        <p14:creationId xmlns:p14="http://schemas.microsoft.com/office/powerpoint/2010/main" val="5458338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3_Editorial Change">
    <p:spTree>
      <p:nvGrpSpPr>
        <p:cNvPr id="1" name=""/>
        <p:cNvGrpSpPr/>
        <p:nvPr/>
      </p:nvGrpSpPr>
      <p:grpSpPr>
        <a:xfrm>
          <a:off x="0" y="0"/>
          <a:ext cx="0" cy="0"/>
          <a:chOff x="0" y="0"/>
          <a:chExt cx="0" cy="0"/>
        </a:xfrm>
      </p:grpSpPr>
      <p:sp>
        <p:nvSpPr>
          <p:cNvPr id="4" name="TextBox 15">
            <a:extLst>
              <a:ext uri="{FF2B5EF4-FFF2-40B4-BE49-F238E27FC236}">
                <a16:creationId xmlns:a16="http://schemas.microsoft.com/office/drawing/2014/main" xmlns="" id="{68D9CC84-BEEC-46F6-880D-296799A7E05A}"/>
              </a:ext>
            </a:extLst>
          </p:cNvPr>
          <p:cNvSpPr txBox="1">
            <a:spLocks noChangeArrowheads="1"/>
          </p:cNvSpPr>
          <p:nvPr/>
        </p:nvSpPr>
        <p:spPr bwMode="auto">
          <a:xfrm>
            <a:off x="881063" y="49213"/>
            <a:ext cx="40211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2000">
                <a:solidFill>
                  <a:schemeClr val="bg1"/>
                </a:solidFill>
                <a:latin typeface="Calibri" panose="020F0502020204030204" pitchFamily="34" charset="0"/>
              </a:rPr>
              <a:t>Editorial Change</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xmlns="" id="{6BE3D311-2D5F-4952-A30E-57BFE58BFA04}"/>
              </a:ext>
            </a:extLst>
          </p:cNvPr>
          <p:cNvSpPr>
            <a:spLocks noGrp="1"/>
          </p:cNvSpPr>
          <p:nvPr>
            <p:ph type="dt" sz="half" idx="10"/>
          </p:nvPr>
        </p:nvSpPr>
        <p:spPr/>
        <p:txBody>
          <a:bodyPr/>
          <a:lstStyle>
            <a:lvl1pPr>
              <a:defRPr/>
            </a:lvl1pPr>
          </a:lstStyle>
          <a:p>
            <a:pPr>
              <a:defRPr/>
            </a:pPr>
            <a:fld id="{FA5ECE73-BA50-4891-B98B-A3C42A362EEF}" type="datetimeFigureOut">
              <a:rPr lang="en-US"/>
              <a:pPr>
                <a:defRPr/>
              </a:pPr>
              <a:t>6/12/2023</a:t>
            </a:fld>
            <a:endParaRPr lang="en-US"/>
          </a:p>
        </p:txBody>
      </p:sp>
      <p:sp>
        <p:nvSpPr>
          <p:cNvPr id="6" name="Footer Placeholder 4">
            <a:extLst>
              <a:ext uri="{FF2B5EF4-FFF2-40B4-BE49-F238E27FC236}">
                <a16:creationId xmlns:a16="http://schemas.microsoft.com/office/drawing/2014/main" xmlns="" id="{E621CFD6-BEFC-4B5A-8D04-89BEA1D73B66}"/>
              </a:ext>
            </a:extLst>
          </p:cNvPr>
          <p:cNvSpPr>
            <a:spLocks noGrp="1"/>
          </p:cNvSpPr>
          <p:nvPr>
            <p:ph type="ftr" sz="quarter" idx="11"/>
          </p:nvPr>
        </p:nvSpPr>
        <p:spPr/>
        <p:txBody>
          <a:bodyPr/>
          <a:lstStyle>
            <a:lvl1pPr>
              <a:defRPr/>
            </a:lvl1pPr>
          </a:lstStyle>
          <a:p>
            <a:pPr>
              <a:defRPr/>
            </a:pPr>
            <a:r>
              <a:rPr lang="en-US"/>
              <a:t>www.nfhs.org</a:t>
            </a:r>
          </a:p>
        </p:txBody>
      </p:sp>
      <p:sp>
        <p:nvSpPr>
          <p:cNvPr id="7" name="Slide Number Placeholder 5">
            <a:extLst>
              <a:ext uri="{FF2B5EF4-FFF2-40B4-BE49-F238E27FC236}">
                <a16:creationId xmlns:a16="http://schemas.microsoft.com/office/drawing/2014/main" xmlns="" id="{88BC9BEA-B6E6-4EA2-8D9C-875CB1E1E5EE}"/>
              </a:ext>
            </a:extLst>
          </p:cNvPr>
          <p:cNvSpPr>
            <a:spLocks noGrp="1"/>
          </p:cNvSpPr>
          <p:nvPr>
            <p:ph type="sldNum" sz="quarter" idx="12"/>
          </p:nvPr>
        </p:nvSpPr>
        <p:spPr/>
        <p:txBody>
          <a:bodyPr/>
          <a:lstStyle>
            <a:lvl1pPr>
              <a:defRPr/>
            </a:lvl1pPr>
          </a:lstStyle>
          <a:p>
            <a:pPr>
              <a:defRPr/>
            </a:pPr>
            <a:fld id="{A4189810-3F9B-42C6-9B1F-32595F550BBD}" type="slidenum">
              <a:rPr lang="en-US"/>
              <a:pPr>
                <a:defRPr/>
              </a:pPr>
              <a:t>‹#›</a:t>
            </a:fld>
            <a:endParaRPr lang="en-US" dirty="0"/>
          </a:p>
        </p:txBody>
      </p:sp>
    </p:spTree>
    <p:extLst>
      <p:ext uri="{BB962C8B-B14F-4D97-AF65-F5344CB8AC3E}">
        <p14:creationId xmlns:p14="http://schemas.microsoft.com/office/powerpoint/2010/main" val="8987630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4_Manual Change">
    <p:spTree>
      <p:nvGrpSpPr>
        <p:cNvPr id="1" name=""/>
        <p:cNvGrpSpPr/>
        <p:nvPr/>
      </p:nvGrpSpPr>
      <p:grpSpPr>
        <a:xfrm>
          <a:off x="0" y="0"/>
          <a:ext cx="0" cy="0"/>
          <a:chOff x="0" y="0"/>
          <a:chExt cx="0" cy="0"/>
        </a:xfrm>
      </p:grpSpPr>
      <p:sp>
        <p:nvSpPr>
          <p:cNvPr id="4" name="TextBox 15">
            <a:extLst>
              <a:ext uri="{FF2B5EF4-FFF2-40B4-BE49-F238E27FC236}">
                <a16:creationId xmlns:a16="http://schemas.microsoft.com/office/drawing/2014/main" xmlns="" id="{4F8FB3C9-67BB-481A-9B63-F5C1470EBF86}"/>
              </a:ext>
            </a:extLst>
          </p:cNvPr>
          <p:cNvSpPr txBox="1">
            <a:spLocks noChangeArrowheads="1"/>
          </p:cNvSpPr>
          <p:nvPr/>
        </p:nvSpPr>
        <p:spPr bwMode="auto">
          <a:xfrm>
            <a:off x="881063" y="49213"/>
            <a:ext cx="40211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2000">
                <a:solidFill>
                  <a:schemeClr val="bg1"/>
                </a:solidFill>
                <a:latin typeface="Calibri" panose="020F0502020204030204" pitchFamily="34" charset="0"/>
              </a:rPr>
              <a:t>Manual Change</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xmlns="" id="{DB312A7C-995D-44ED-A488-052CAE9145B2}"/>
              </a:ext>
            </a:extLst>
          </p:cNvPr>
          <p:cNvSpPr>
            <a:spLocks noGrp="1"/>
          </p:cNvSpPr>
          <p:nvPr>
            <p:ph type="dt" sz="half" idx="10"/>
          </p:nvPr>
        </p:nvSpPr>
        <p:spPr/>
        <p:txBody>
          <a:bodyPr/>
          <a:lstStyle>
            <a:lvl1pPr>
              <a:defRPr/>
            </a:lvl1pPr>
          </a:lstStyle>
          <a:p>
            <a:pPr>
              <a:defRPr/>
            </a:pPr>
            <a:fld id="{E4881DE9-92A4-4BDD-9F7E-95B57D2FE80D}" type="datetimeFigureOut">
              <a:rPr lang="en-US"/>
              <a:pPr>
                <a:defRPr/>
              </a:pPr>
              <a:t>6/12/2023</a:t>
            </a:fld>
            <a:endParaRPr lang="en-US"/>
          </a:p>
        </p:txBody>
      </p:sp>
      <p:sp>
        <p:nvSpPr>
          <p:cNvPr id="6" name="Footer Placeholder 4">
            <a:extLst>
              <a:ext uri="{FF2B5EF4-FFF2-40B4-BE49-F238E27FC236}">
                <a16:creationId xmlns:a16="http://schemas.microsoft.com/office/drawing/2014/main" xmlns="" id="{BF69D448-D1B7-4764-8027-76597F7B0684}"/>
              </a:ext>
            </a:extLst>
          </p:cNvPr>
          <p:cNvSpPr>
            <a:spLocks noGrp="1"/>
          </p:cNvSpPr>
          <p:nvPr>
            <p:ph type="ftr" sz="quarter" idx="11"/>
          </p:nvPr>
        </p:nvSpPr>
        <p:spPr/>
        <p:txBody>
          <a:bodyPr/>
          <a:lstStyle>
            <a:lvl1pPr>
              <a:defRPr/>
            </a:lvl1pPr>
          </a:lstStyle>
          <a:p>
            <a:pPr>
              <a:defRPr/>
            </a:pPr>
            <a:r>
              <a:rPr lang="en-US"/>
              <a:t>www.nfhs.org</a:t>
            </a:r>
          </a:p>
        </p:txBody>
      </p:sp>
      <p:sp>
        <p:nvSpPr>
          <p:cNvPr id="7" name="Slide Number Placeholder 5">
            <a:extLst>
              <a:ext uri="{FF2B5EF4-FFF2-40B4-BE49-F238E27FC236}">
                <a16:creationId xmlns:a16="http://schemas.microsoft.com/office/drawing/2014/main" xmlns="" id="{DB78DF08-4035-4A8B-831A-4E438C137600}"/>
              </a:ext>
            </a:extLst>
          </p:cNvPr>
          <p:cNvSpPr>
            <a:spLocks noGrp="1"/>
          </p:cNvSpPr>
          <p:nvPr>
            <p:ph type="sldNum" sz="quarter" idx="12"/>
          </p:nvPr>
        </p:nvSpPr>
        <p:spPr/>
        <p:txBody>
          <a:bodyPr/>
          <a:lstStyle>
            <a:lvl1pPr>
              <a:defRPr/>
            </a:lvl1pPr>
          </a:lstStyle>
          <a:p>
            <a:pPr>
              <a:defRPr/>
            </a:pPr>
            <a:fld id="{BC065E91-1239-425B-8EF5-15B5A165EA90}" type="slidenum">
              <a:rPr lang="en-US"/>
              <a:pPr>
                <a:defRPr/>
              </a:pPr>
              <a:t>‹#›</a:t>
            </a:fld>
            <a:endParaRPr lang="en-US" dirty="0"/>
          </a:p>
        </p:txBody>
      </p:sp>
    </p:spTree>
    <p:extLst>
      <p:ext uri="{BB962C8B-B14F-4D97-AF65-F5344CB8AC3E}">
        <p14:creationId xmlns:p14="http://schemas.microsoft.com/office/powerpoint/2010/main" val="29746382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5_Rules Reminder">
    <p:spTree>
      <p:nvGrpSpPr>
        <p:cNvPr id="1" name=""/>
        <p:cNvGrpSpPr/>
        <p:nvPr/>
      </p:nvGrpSpPr>
      <p:grpSpPr>
        <a:xfrm>
          <a:off x="0" y="0"/>
          <a:ext cx="0" cy="0"/>
          <a:chOff x="0" y="0"/>
          <a:chExt cx="0" cy="0"/>
        </a:xfrm>
      </p:grpSpPr>
      <p:sp>
        <p:nvSpPr>
          <p:cNvPr id="4" name="TextBox 15">
            <a:extLst>
              <a:ext uri="{FF2B5EF4-FFF2-40B4-BE49-F238E27FC236}">
                <a16:creationId xmlns:a16="http://schemas.microsoft.com/office/drawing/2014/main" xmlns="" id="{30AC8842-8CB8-4985-B07F-C7E8FEC77EEC}"/>
              </a:ext>
            </a:extLst>
          </p:cNvPr>
          <p:cNvSpPr txBox="1">
            <a:spLocks noChangeArrowheads="1"/>
          </p:cNvSpPr>
          <p:nvPr/>
        </p:nvSpPr>
        <p:spPr bwMode="auto">
          <a:xfrm>
            <a:off x="881063" y="49213"/>
            <a:ext cx="40211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2000">
                <a:solidFill>
                  <a:schemeClr val="bg1"/>
                </a:solidFill>
                <a:latin typeface="Calibri" panose="020F0502020204030204" pitchFamily="34" charset="0"/>
              </a:rPr>
              <a:t>Rules Reminder</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xmlns="" id="{A1E2F7B5-7B9C-46E9-AF64-31D7A7049F02}"/>
              </a:ext>
            </a:extLst>
          </p:cNvPr>
          <p:cNvSpPr>
            <a:spLocks noGrp="1"/>
          </p:cNvSpPr>
          <p:nvPr>
            <p:ph type="dt" sz="half" idx="10"/>
          </p:nvPr>
        </p:nvSpPr>
        <p:spPr/>
        <p:txBody>
          <a:bodyPr/>
          <a:lstStyle>
            <a:lvl1pPr>
              <a:defRPr/>
            </a:lvl1pPr>
          </a:lstStyle>
          <a:p>
            <a:pPr>
              <a:defRPr/>
            </a:pPr>
            <a:fld id="{3651F965-1E02-4346-99A2-D93290B4937E}" type="datetimeFigureOut">
              <a:rPr lang="en-US"/>
              <a:pPr>
                <a:defRPr/>
              </a:pPr>
              <a:t>6/12/2023</a:t>
            </a:fld>
            <a:endParaRPr lang="en-US"/>
          </a:p>
        </p:txBody>
      </p:sp>
      <p:sp>
        <p:nvSpPr>
          <p:cNvPr id="6" name="Footer Placeholder 4">
            <a:extLst>
              <a:ext uri="{FF2B5EF4-FFF2-40B4-BE49-F238E27FC236}">
                <a16:creationId xmlns:a16="http://schemas.microsoft.com/office/drawing/2014/main" xmlns="" id="{FBDE3E54-BE16-4AA4-B826-63629EB2D215}"/>
              </a:ext>
            </a:extLst>
          </p:cNvPr>
          <p:cNvSpPr>
            <a:spLocks noGrp="1"/>
          </p:cNvSpPr>
          <p:nvPr>
            <p:ph type="ftr" sz="quarter" idx="11"/>
          </p:nvPr>
        </p:nvSpPr>
        <p:spPr/>
        <p:txBody>
          <a:bodyPr/>
          <a:lstStyle>
            <a:lvl1pPr>
              <a:defRPr/>
            </a:lvl1pPr>
          </a:lstStyle>
          <a:p>
            <a:pPr>
              <a:defRPr/>
            </a:pPr>
            <a:r>
              <a:rPr lang="en-US"/>
              <a:t>www.nfhs.org</a:t>
            </a:r>
          </a:p>
        </p:txBody>
      </p:sp>
      <p:sp>
        <p:nvSpPr>
          <p:cNvPr id="7" name="Slide Number Placeholder 5">
            <a:extLst>
              <a:ext uri="{FF2B5EF4-FFF2-40B4-BE49-F238E27FC236}">
                <a16:creationId xmlns:a16="http://schemas.microsoft.com/office/drawing/2014/main" xmlns="" id="{1E8AB7D9-20A4-4A16-8C47-9C41E632F20B}"/>
              </a:ext>
            </a:extLst>
          </p:cNvPr>
          <p:cNvSpPr>
            <a:spLocks noGrp="1"/>
          </p:cNvSpPr>
          <p:nvPr>
            <p:ph type="sldNum" sz="quarter" idx="12"/>
          </p:nvPr>
        </p:nvSpPr>
        <p:spPr/>
        <p:txBody>
          <a:bodyPr/>
          <a:lstStyle>
            <a:lvl1pPr>
              <a:defRPr/>
            </a:lvl1pPr>
          </a:lstStyle>
          <a:p>
            <a:pPr>
              <a:defRPr/>
            </a:pPr>
            <a:fld id="{F9A86AC6-DC08-4557-81C1-AD695608F259}" type="slidenum">
              <a:rPr lang="en-US"/>
              <a:pPr>
                <a:defRPr/>
              </a:pPr>
              <a:t>‹#›</a:t>
            </a:fld>
            <a:endParaRPr lang="en-US" dirty="0"/>
          </a:p>
        </p:txBody>
      </p:sp>
    </p:spTree>
    <p:extLst>
      <p:ext uri="{BB962C8B-B14F-4D97-AF65-F5344CB8AC3E}">
        <p14:creationId xmlns:p14="http://schemas.microsoft.com/office/powerpoint/2010/main" val="19367776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xmlns="" id="{FC7A571A-CF08-41A7-8BDF-28A673FFB60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4321"/>
            <a:ext cx="12192000" cy="4408510"/>
          </a:xfrm>
          <a:prstGeom prst="rect">
            <a:avLst/>
          </a:prstGeom>
        </p:spPr>
      </p:pic>
      <p:sp>
        <p:nvSpPr>
          <p:cNvPr id="4" name="Rectangle 3">
            <a:extLst>
              <a:ext uri="{FF2B5EF4-FFF2-40B4-BE49-F238E27FC236}">
                <a16:creationId xmlns:a16="http://schemas.microsoft.com/office/drawing/2014/main" xmlns="" id="{3EECB911-7872-4C2E-8096-2091801C8128}"/>
              </a:ext>
            </a:extLst>
          </p:cNvPr>
          <p:cNvSpPr/>
          <p:nvPr/>
        </p:nvSpPr>
        <p:spPr>
          <a:xfrm>
            <a:off x="0" y="4413250"/>
            <a:ext cx="12192000" cy="2452688"/>
          </a:xfrm>
          <a:prstGeom prst="rect">
            <a:avLst/>
          </a:prstGeom>
          <a:solidFill>
            <a:srgbClr val="00205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 name="Rectangle 5">
            <a:extLst>
              <a:ext uri="{FF2B5EF4-FFF2-40B4-BE49-F238E27FC236}">
                <a16:creationId xmlns:a16="http://schemas.microsoft.com/office/drawing/2014/main" xmlns="" id="{EC3E3F0D-55C2-4BDE-B865-3D221E297D23}"/>
              </a:ext>
            </a:extLst>
          </p:cNvPr>
          <p:cNvSpPr/>
          <p:nvPr/>
        </p:nvSpPr>
        <p:spPr>
          <a:xfrm>
            <a:off x="0" y="2809875"/>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7" name="Picture 21" descr="A close up of a sign&#10;&#10;Description automatically generated">
            <a:extLst>
              <a:ext uri="{FF2B5EF4-FFF2-40B4-BE49-F238E27FC236}">
                <a16:creationId xmlns:a16="http://schemas.microsoft.com/office/drawing/2014/main" xmlns="" id="{B1806022-18A4-42AD-B789-B1EAEF9D61B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69563" y="4859338"/>
            <a:ext cx="1260475" cy="1471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963085" y="4406901"/>
            <a:ext cx="8868545" cy="1362075"/>
          </a:xfrm>
        </p:spPr>
        <p:txBody>
          <a:bodyPr anchor="t"/>
          <a:lstStyle>
            <a:lvl1pPr algn="l">
              <a:defRPr sz="4000" b="1" cap="all">
                <a:solidFill>
                  <a:schemeClr val="bg1"/>
                </a:solidFill>
              </a:defRPr>
            </a:lvl1pPr>
          </a:lstStyle>
          <a:p>
            <a:r>
              <a:rPr lang="en-US"/>
              <a:t>Click to edit Master title style</a:t>
            </a:r>
            <a:endParaRPr lang="en-US" dirty="0"/>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25967116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secHead" preserve="1">
  <p:cSld name="1_Section Header">
    <p:spTree>
      <p:nvGrpSpPr>
        <p:cNvPr id="1" name=""/>
        <p:cNvGrpSpPr/>
        <p:nvPr/>
      </p:nvGrpSpPr>
      <p:grpSpPr>
        <a:xfrm>
          <a:off x="0" y="0"/>
          <a:ext cx="0" cy="0"/>
          <a:chOff x="0" y="0"/>
          <a:chExt cx="0" cy="0"/>
        </a:xfrm>
      </p:grpSpPr>
      <p:pic>
        <p:nvPicPr>
          <p:cNvPr id="9" name="Picture 8" descr="A picture containing person, outdoor, athletic game, sport&#10;&#10;Description automatically generated">
            <a:extLst>
              <a:ext uri="{FF2B5EF4-FFF2-40B4-BE49-F238E27FC236}">
                <a16:creationId xmlns:a16="http://schemas.microsoft.com/office/drawing/2014/main" xmlns="" id="{5B16B419-BF46-45BF-AD6D-EAA9519EC1C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1090"/>
            <a:ext cx="12192000" cy="4408510"/>
          </a:xfrm>
          <a:prstGeom prst="rect">
            <a:avLst/>
          </a:prstGeom>
        </p:spPr>
      </p:pic>
      <p:sp>
        <p:nvSpPr>
          <p:cNvPr id="5" name="Rectangle 4">
            <a:extLst>
              <a:ext uri="{FF2B5EF4-FFF2-40B4-BE49-F238E27FC236}">
                <a16:creationId xmlns:a16="http://schemas.microsoft.com/office/drawing/2014/main" xmlns="" id="{9AB99DF4-E1D4-41F3-A88A-65F6601E944D}"/>
              </a:ext>
            </a:extLst>
          </p:cNvPr>
          <p:cNvSpPr/>
          <p:nvPr/>
        </p:nvSpPr>
        <p:spPr>
          <a:xfrm>
            <a:off x="0" y="4413250"/>
            <a:ext cx="12192000" cy="2452688"/>
          </a:xfrm>
          <a:prstGeom prst="rect">
            <a:avLst/>
          </a:prstGeom>
          <a:solidFill>
            <a:srgbClr val="00205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 name="Rectangle 5">
            <a:extLst>
              <a:ext uri="{FF2B5EF4-FFF2-40B4-BE49-F238E27FC236}">
                <a16:creationId xmlns:a16="http://schemas.microsoft.com/office/drawing/2014/main" xmlns="" id="{F6993B28-964B-4BD1-A7ED-B598DA92A55C}"/>
              </a:ext>
            </a:extLst>
          </p:cNvPr>
          <p:cNvSpPr/>
          <p:nvPr/>
        </p:nvSpPr>
        <p:spPr>
          <a:xfrm>
            <a:off x="0" y="2809875"/>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7" name="Picture 21" descr="A close up of a sign&#10;&#10;Description automatically generated">
            <a:extLst>
              <a:ext uri="{FF2B5EF4-FFF2-40B4-BE49-F238E27FC236}">
                <a16:creationId xmlns:a16="http://schemas.microsoft.com/office/drawing/2014/main" xmlns="" id="{5F8FCFEA-AFC4-43C6-927D-B033C10785F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69563" y="4859338"/>
            <a:ext cx="1260475" cy="1471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963085" y="4406901"/>
            <a:ext cx="8868545" cy="1362075"/>
          </a:xfrm>
        </p:spPr>
        <p:txBody>
          <a:bodyPr anchor="t"/>
          <a:lstStyle>
            <a:lvl1pPr algn="l">
              <a:defRPr sz="4000" b="1" cap="all">
                <a:solidFill>
                  <a:schemeClr val="bg1"/>
                </a:solidFill>
              </a:defRPr>
            </a:lvl1pPr>
          </a:lstStyle>
          <a:p>
            <a:r>
              <a:rPr lang="en-US"/>
              <a:t>Click to edit Master title style</a:t>
            </a:r>
            <a:endParaRPr lang="en-US" dirty="0"/>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6324011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secHead" preserve="1">
  <p:cSld name="2_Section Header">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xmlns="" id="{E6B8709B-AC65-4451-8995-7BF369856C47}"/>
              </a:ext>
            </a:extLst>
          </p:cNvPr>
          <p:cNvSpPr/>
          <p:nvPr/>
        </p:nvSpPr>
        <p:spPr>
          <a:xfrm>
            <a:off x="0" y="4413250"/>
            <a:ext cx="12192000" cy="2452688"/>
          </a:xfrm>
          <a:prstGeom prst="rect">
            <a:avLst/>
          </a:prstGeom>
          <a:solidFill>
            <a:srgbClr val="00205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5" name="Picture 1" descr="Slide18.png">
            <a:extLst>
              <a:ext uri="{FF2B5EF4-FFF2-40B4-BE49-F238E27FC236}">
                <a16:creationId xmlns:a16="http://schemas.microsoft.com/office/drawing/2014/main" xmlns="" id="{82C2F04B-E480-4EA4-ADA6-907F3117507C}"/>
              </a:ext>
            </a:extLst>
          </p:cNvPr>
          <p:cNvPicPr>
            <a:picLocks noChangeAspect="1"/>
          </p:cNvPicPr>
          <p:nvPr/>
        </p:nvPicPr>
        <p:blipFill>
          <a:blip r:embed="rId2">
            <a:extLst>
              <a:ext uri="{28A0092B-C50C-407E-A947-70E740481C1C}">
                <a14:useLocalDpi xmlns:a14="http://schemas.microsoft.com/office/drawing/2010/main" val="0"/>
              </a:ext>
            </a:extLst>
          </a:blip>
          <a:srcRect t="6187" b="51430"/>
          <a:stretch>
            <a:fillRect/>
          </a:stretch>
        </p:blipFill>
        <p:spPr bwMode="auto">
          <a:xfrm>
            <a:off x="0" y="-7938"/>
            <a:ext cx="12192000" cy="4427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a:extLst>
              <a:ext uri="{FF2B5EF4-FFF2-40B4-BE49-F238E27FC236}">
                <a16:creationId xmlns:a16="http://schemas.microsoft.com/office/drawing/2014/main" xmlns="" id="{E8555421-2120-413E-AD09-2B94AD52DE6C}"/>
              </a:ext>
            </a:extLst>
          </p:cNvPr>
          <p:cNvSpPr/>
          <p:nvPr/>
        </p:nvSpPr>
        <p:spPr>
          <a:xfrm>
            <a:off x="0" y="2809875"/>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7" name="Picture 21" descr="NFHS Network_FC_RGB_Transparent@300.png">
            <a:extLst>
              <a:ext uri="{FF2B5EF4-FFF2-40B4-BE49-F238E27FC236}">
                <a16:creationId xmlns:a16="http://schemas.microsoft.com/office/drawing/2014/main" xmlns="" id="{8F4B864E-AE31-48A1-87B4-A5EA90F2FC5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07613" y="4603750"/>
            <a:ext cx="2008187" cy="200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963085" y="4406901"/>
            <a:ext cx="8868545" cy="1362075"/>
          </a:xfrm>
        </p:spPr>
        <p:txBody>
          <a:bodyPr anchor="t"/>
          <a:lstStyle>
            <a:lvl1pPr algn="l">
              <a:defRPr sz="4000" b="1" cap="all">
                <a:solidFill>
                  <a:schemeClr val="bg1"/>
                </a:solidFill>
              </a:defRPr>
            </a:lvl1pPr>
          </a:lstStyle>
          <a:p>
            <a:r>
              <a:rPr lang="en-US"/>
              <a:t>Click to edit Master title style</a:t>
            </a:r>
            <a:endParaRPr lang="en-US" dirty="0"/>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13184368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054856" y="1950045"/>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642856" y="1950045"/>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xmlns="" id="{79795E43-B0A7-4063-B5B0-555BF2B6C2A4}"/>
              </a:ext>
            </a:extLst>
          </p:cNvPr>
          <p:cNvSpPr>
            <a:spLocks noGrp="1"/>
          </p:cNvSpPr>
          <p:nvPr>
            <p:ph type="dt" sz="half" idx="10"/>
          </p:nvPr>
        </p:nvSpPr>
        <p:spPr/>
        <p:txBody>
          <a:bodyPr/>
          <a:lstStyle>
            <a:lvl1pPr>
              <a:defRPr/>
            </a:lvl1pPr>
          </a:lstStyle>
          <a:p>
            <a:pPr>
              <a:defRPr/>
            </a:pPr>
            <a:fld id="{E6E9CBB4-DF59-4F9D-BE01-11301AD6E507}" type="datetimeFigureOut">
              <a:rPr lang="en-US"/>
              <a:pPr>
                <a:defRPr/>
              </a:pPr>
              <a:t>6/12/2023</a:t>
            </a:fld>
            <a:endParaRPr lang="en-US"/>
          </a:p>
        </p:txBody>
      </p:sp>
      <p:sp>
        <p:nvSpPr>
          <p:cNvPr id="6" name="Footer Placeholder 5">
            <a:extLst>
              <a:ext uri="{FF2B5EF4-FFF2-40B4-BE49-F238E27FC236}">
                <a16:creationId xmlns:a16="http://schemas.microsoft.com/office/drawing/2014/main" xmlns="" id="{BCFE0333-4ED0-4F2B-9C1E-30F9F91384F4}"/>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6">
            <a:extLst>
              <a:ext uri="{FF2B5EF4-FFF2-40B4-BE49-F238E27FC236}">
                <a16:creationId xmlns:a16="http://schemas.microsoft.com/office/drawing/2014/main" xmlns="" id="{C834C041-771D-4A03-B83B-7C31EBCC315D}"/>
              </a:ext>
            </a:extLst>
          </p:cNvPr>
          <p:cNvSpPr>
            <a:spLocks noGrp="1"/>
          </p:cNvSpPr>
          <p:nvPr>
            <p:ph type="sldNum" sz="quarter" idx="12"/>
          </p:nvPr>
        </p:nvSpPr>
        <p:spPr/>
        <p:txBody>
          <a:bodyPr/>
          <a:lstStyle>
            <a:lvl1pPr>
              <a:defRPr/>
            </a:lvl1pPr>
          </a:lstStyle>
          <a:p>
            <a:pPr>
              <a:defRPr/>
            </a:pPr>
            <a:fld id="{F5674325-6A06-438C-8E62-196336EDDB9C}" type="slidenum">
              <a:rPr lang="en-US"/>
              <a:pPr>
                <a:defRPr/>
              </a:pPr>
              <a:t>‹#›</a:t>
            </a:fld>
            <a:endParaRPr lang="en-US"/>
          </a:p>
        </p:txBody>
      </p:sp>
    </p:spTree>
    <p:extLst>
      <p:ext uri="{BB962C8B-B14F-4D97-AF65-F5344CB8AC3E}">
        <p14:creationId xmlns:p14="http://schemas.microsoft.com/office/powerpoint/2010/main" val="286559612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84399681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84399681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Rules Committe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sz="3800" b="1" baseline="0"/>
            </a:lvl1pPr>
          </a:lstStyle>
          <a:p>
            <a:endParaRPr lang="en-US" dirty="0"/>
          </a:p>
        </p:txBody>
      </p:sp>
      <p:sp>
        <p:nvSpPr>
          <p:cNvPr id="4" name="Date Placeholder 3">
            <a:extLst>
              <a:ext uri="{FF2B5EF4-FFF2-40B4-BE49-F238E27FC236}">
                <a16:creationId xmlns:a16="http://schemas.microsoft.com/office/drawing/2014/main" xmlns="" id="{9AA0308C-9CB4-4E6C-A9E3-6D18FA371FCB}"/>
              </a:ext>
            </a:extLst>
          </p:cNvPr>
          <p:cNvSpPr>
            <a:spLocks noGrp="1"/>
          </p:cNvSpPr>
          <p:nvPr>
            <p:ph type="dt" sz="half" idx="10"/>
          </p:nvPr>
        </p:nvSpPr>
        <p:spPr/>
        <p:txBody>
          <a:bodyPr/>
          <a:lstStyle>
            <a:lvl1pPr>
              <a:defRPr/>
            </a:lvl1pPr>
          </a:lstStyle>
          <a:p>
            <a:pPr>
              <a:defRPr/>
            </a:pPr>
            <a:fld id="{53F7ECE1-CB98-4014-ABE8-4890B9756050}" type="datetimeFigureOut">
              <a:rPr lang="en-US"/>
              <a:pPr>
                <a:defRPr/>
              </a:pPr>
              <a:t>6/12/2023</a:t>
            </a:fld>
            <a:endParaRPr lang="en-US" dirty="0"/>
          </a:p>
        </p:txBody>
      </p:sp>
      <p:sp>
        <p:nvSpPr>
          <p:cNvPr id="5" name="Footer Placeholder 4">
            <a:extLst>
              <a:ext uri="{FF2B5EF4-FFF2-40B4-BE49-F238E27FC236}">
                <a16:creationId xmlns:a16="http://schemas.microsoft.com/office/drawing/2014/main" xmlns="" id="{C48D0310-4FEF-46D4-B03F-10825C50E381}"/>
              </a:ext>
            </a:extLst>
          </p:cNvPr>
          <p:cNvSpPr>
            <a:spLocks noGrp="1"/>
          </p:cNvSpPr>
          <p:nvPr>
            <p:ph type="ftr" sz="quarter" idx="11"/>
          </p:nvPr>
        </p:nvSpPr>
        <p:spPr/>
        <p:txBody>
          <a:bodyPr/>
          <a:lstStyle>
            <a:lvl1pPr>
              <a:defRPr/>
            </a:lvl1pPr>
          </a:lstStyle>
          <a:p>
            <a:pPr>
              <a:defRPr/>
            </a:pPr>
            <a:r>
              <a:rPr lang="en-US"/>
              <a:t>www.nfhs.org</a:t>
            </a:r>
          </a:p>
        </p:txBody>
      </p:sp>
      <p:sp>
        <p:nvSpPr>
          <p:cNvPr id="6" name="Slide Number Placeholder 5">
            <a:extLst>
              <a:ext uri="{FF2B5EF4-FFF2-40B4-BE49-F238E27FC236}">
                <a16:creationId xmlns:a16="http://schemas.microsoft.com/office/drawing/2014/main" xmlns="" id="{22C77477-85F9-4051-8C82-258D2454B8BB}"/>
              </a:ext>
            </a:extLst>
          </p:cNvPr>
          <p:cNvSpPr>
            <a:spLocks noGrp="1"/>
          </p:cNvSpPr>
          <p:nvPr>
            <p:ph type="sldNum" sz="quarter" idx="12"/>
          </p:nvPr>
        </p:nvSpPr>
        <p:spPr/>
        <p:txBody>
          <a:bodyPr/>
          <a:lstStyle>
            <a:lvl1pPr>
              <a:defRPr/>
            </a:lvl1pPr>
          </a:lstStyle>
          <a:p>
            <a:pPr>
              <a:defRPr/>
            </a:pPr>
            <a:fld id="{9F268DF8-192B-4E49-AB2D-95B9ABDA877D}" type="slidenum">
              <a:rPr lang="en-US"/>
              <a:pPr>
                <a:defRPr/>
              </a:pPr>
              <a:t>‹#›</a:t>
            </a:fld>
            <a:endParaRPr lang="en-US" dirty="0"/>
          </a:p>
        </p:txBody>
      </p:sp>
      <p:sp>
        <p:nvSpPr>
          <p:cNvPr id="7" name="Picture Placeholder 7">
            <a:extLst>
              <a:ext uri="{FF2B5EF4-FFF2-40B4-BE49-F238E27FC236}">
                <a16:creationId xmlns:a16="http://schemas.microsoft.com/office/drawing/2014/main" xmlns="" id="{41C07A38-3151-4187-A15D-B39250318ED2}"/>
              </a:ext>
            </a:extLst>
          </p:cNvPr>
          <p:cNvSpPr>
            <a:spLocks noGrp="1"/>
          </p:cNvSpPr>
          <p:nvPr>
            <p:ph type="pic" sz="quarter" idx="13"/>
          </p:nvPr>
        </p:nvSpPr>
        <p:spPr>
          <a:xfrm>
            <a:off x="1947390" y="2307986"/>
            <a:ext cx="1051560" cy="1234440"/>
          </a:xfrm>
        </p:spPr>
        <p:txBody>
          <a:bodyPr/>
          <a:lstStyle>
            <a:lvl1pPr>
              <a:defRPr sz="1000"/>
            </a:lvl1pPr>
          </a:lstStyle>
          <a:p>
            <a:r>
              <a:rPr lang="en-US"/>
              <a:t>Click icon to add picture</a:t>
            </a:r>
            <a:endParaRPr lang="en-US" dirty="0"/>
          </a:p>
        </p:txBody>
      </p:sp>
      <p:sp>
        <p:nvSpPr>
          <p:cNvPr id="8" name="Picture Placeholder 7">
            <a:extLst>
              <a:ext uri="{FF2B5EF4-FFF2-40B4-BE49-F238E27FC236}">
                <a16:creationId xmlns:a16="http://schemas.microsoft.com/office/drawing/2014/main" xmlns="" id="{85A6B223-FC34-4A5C-911E-C24D04E7CFFD}"/>
              </a:ext>
            </a:extLst>
          </p:cNvPr>
          <p:cNvSpPr>
            <a:spLocks noGrp="1"/>
          </p:cNvSpPr>
          <p:nvPr>
            <p:ph type="pic" sz="quarter" idx="14"/>
          </p:nvPr>
        </p:nvSpPr>
        <p:spPr>
          <a:xfrm>
            <a:off x="3114674" y="2306767"/>
            <a:ext cx="1051560" cy="1234440"/>
          </a:xfrm>
        </p:spPr>
        <p:txBody>
          <a:bodyPr/>
          <a:lstStyle>
            <a:lvl1pPr>
              <a:defRPr sz="1000"/>
            </a:lvl1pPr>
          </a:lstStyle>
          <a:p>
            <a:r>
              <a:rPr lang="en-US"/>
              <a:t>Click icon to add picture</a:t>
            </a:r>
            <a:endParaRPr lang="en-US" dirty="0"/>
          </a:p>
        </p:txBody>
      </p:sp>
      <p:sp>
        <p:nvSpPr>
          <p:cNvPr id="9" name="Picture Placeholder 7">
            <a:extLst>
              <a:ext uri="{FF2B5EF4-FFF2-40B4-BE49-F238E27FC236}">
                <a16:creationId xmlns:a16="http://schemas.microsoft.com/office/drawing/2014/main" xmlns="" id="{B6E42FB0-6743-491E-88B5-2F35A08BA59B}"/>
              </a:ext>
            </a:extLst>
          </p:cNvPr>
          <p:cNvSpPr>
            <a:spLocks noGrp="1"/>
          </p:cNvSpPr>
          <p:nvPr>
            <p:ph type="pic" sz="quarter" idx="15"/>
          </p:nvPr>
        </p:nvSpPr>
        <p:spPr>
          <a:xfrm>
            <a:off x="4281800" y="2306767"/>
            <a:ext cx="1051560" cy="1234440"/>
          </a:xfrm>
        </p:spPr>
        <p:txBody>
          <a:bodyPr/>
          <a:lstStyle>
            <a:lvl1pPr>
              <a:defRPr sz="1000"/>
            </a:lvl1pPr>
          </a:lstStyle>
          <a:p>
            <a:r>
              <a:rPr lang="en-US"/>
              <a:t>Click icon to add picture</a:t>
            </a:r>
            <a:endParaRPr lang="en-US" dirty="0"/>
          </a:p>
        </p:txBody>
      </p:sp>
      <p:sp>
        <p:nvSpPr>
          <p:cNvPr id="10" name="Picture Placeholder 7">
            <a:extLst>
              <a:ext uri="{FF2B5EF4-FFF2-40B4-BE49-F238E27FC236}">
                <a16:creationId xmlns:a16="http://schemas.microsoft.com/office/drawing/2014/main" xmlns="" id="{DEF4A9DF-3140-4B74-9668-7D7E4EC06F3F}"/>
              </a:ext>
            </a:extLst>
          </p:cNvPr>
          <p:cNvSpPr>
            <a:spLocks noGrp="1"/>
          </p:cNvSpPr>
          <p:nvPr>
            <p:ph type="pic" sz="quarter" idx="16"/>
          </p:nvPr>
        </p:nvSpPr>
        <p:spPr>
          <a:xfrm>
            <a:off x="5448926" y="2306767"/>
            <a:ext cx="1051560" cy="1234440"/>
          </a:xfrm>
        </p:spPr>
        <p:txBody>
          <a:bodyPr/>
          <a:lstStyle>
            <a:lvl1pPr>
              <a:defRPr sz="1000"/>
            </a:lvl1pPr>
          </a:lstStyle>
          <a:p>
            <a:r>
              <a:rPr lang="en-US"/>
              <a:t>Click icon to add picture</a:t>
            </a:r>
            <a:endParaRPr lang="en-US" dirty="0"/>
          </a:p>
        </p:txBody>
      </p:sp>
      <p:sp>
        <p:nvSpPr>
          <p:cNvPr id="11" name="Picture Placeholder 7">
            <a:extLst>
              <a:ext uri="{FF2B5EF4-FFF2-40B4-BE49-F238E27FC236}">
                <a16:creationId xmlns:a16="http://schemas.microsoft.com/office/drawing/2014/main" xmlns="" id="{27BE3ADA-1D25-4285-87C8-580EDAE97CB4}"/>
              </a:ext>
            </a:extLst>
          </p:cNvPr>
          <p:cNvSpPr>
            <a:spLocks noGrp="1"/>
          </p:cNvSpPr>
          <p:nvPr>
            <p:ph type="pic" sz="quarter" idx="17"/>
          </p:nvPr>
        </p:nvSpPr>
        <p:spPr>
          <a:xfrm>
            <a:off x="6609972" y="2306767"/>
            <a:ext cx="1051560" cy="1234440"/>
          </a:xfrm>
        </p:spPr>
        <p:txBody>
          <a:bodyPr/>
          <a:lstStyle>
            <a:lvl1pPr>
              <a:defRPr sz="1000"/>
            </a:lvl1pPr>
          </a:lstStyle>
          <a:p>
            <a:r>
              <a:rPr lang="en-US"/>
              <a:t>Click icon to add picture</a:t>
            </a:r>
            <a:endParaRPr lang="en-US" dirty="0"/>
          </a:p>
        </p:txBody>
      </p:sp>
      <p:sp>
        <p:nvSpPr>
          <p:cNvPr id="12" name="Picture Placeholder 7">
            <a:extLst>
              <a:ext uri="{FF2B5EF4-FFF2-40B4-BE49-F238E27FC236}">
                <a16:creationId xmlns:a16="http://schemas.microsoft.com/office/drawing/2014/main" xmlns="" id="{36931D3C-26F3-4EAD-B49C-F147E5932A09}"/>
              </a:ext>
            </a:extLst>
          </p:cNvPr>
          <p:cNvSpPr>
            <a:spLocks noGrp="1"/>
          </p:cNvSpPr>
          <p:nvPr>
            <p:ph type="pic" sz="quarter" idx="18"/>
          </p:nvPr>
        </p:nvSpPr>
        <p:spPr>
          <a:xfrm>
            <a:off x="7771018" y="2302745"/>
            <a:ext cx="1051560" cy="1234440"/>
          </a:xfrm>
        </p:spPr>
        <p:txBody>
          <a:bodyPr/>
          <a:lstStyle>
            <a:lvl1pPr>
              <a:defRPr sz="1000"/>
            </a:lvl1pPr>
          </a:lstStyle>
          <a:p>
            <a:r>
              <a:rPr lang="en-US"/>
              <a:t>Click icon to add picture</a:t>
            </a:r>
            <a:endParaRPr lang="en-US" dirty="0"/>
          </a:p>
        </p:txBody>
      </p:sp>
      <p:sp>
        <p:nvSpPr>
          <p:cNvPr id="13" name="Picture Placeholder 7">
            <a:extLst>
              <a:ext uri="{FF2B5EF4-FFF2-40B4-BE49-F238E27FC236}">
                <a16:creationId xmlns:a16="http://schemas.microsoft.com/office/drawing/2014/main" xmlns="" id="{0D82E5F0-F99D-4860-9376-386CC243EFC6}"/>
              </a:ext>
            </a:extLst>
          </p:cNvPr>
          <p:cNvSpPr>
            <a:spLocks noGrp="1"/>
          </p:cNvSpPr>
          <p:nvPr>
            <p:ph type="pic" sz="quarter" idx="19"/>
          </p:nvPr>
        </p:nvSpPr>
        <p:spPr>
          <a:xfrm>
            <a:off x="8938146" y="2306767"/>
            <a:ext cx="1051560" cy="1234440"/>
          </a:xfrm>
        </p:spPr>
        <p:txBody>
          <a:bodyPr/>
          <a:lstStyle>
            <a:lvl1pPr>
              <a:defRPr sz="1000"/>
            </a:lvl1pPr>
          </a:lstStyle>
          <a:p>
            <a:r>
              <a:rPr lang="en-US"/>
              <a:t>Click icon to add picture</a:t>
            </a:r>
            <a:endParaRPr lang="en-US" dirty="0"/>
          </a:p>
        </p:txBody>
      </p:sp>
      <p:sp>
        <p:nvSpPr>
          <p:cNvPr id="14" name="Picture Placeholder 7">
            <a:extLst>
              <a:ext uri="{FF2B5EF4-FFF2-40B4-BE49-F238E27FC236}">
                <a16:creationId xmlns:a16="http://schemas.microsoft.com/office/drawing/2014/main" xmlns="" id="{566D4066-CFD0-4992-A303-5EBAB83E73DA}"/>
              </a:ext>
            </a:extLst>
          </p:cNvPr>
          <p:cNvSpPr>
            <a:spLocks noGrp="1"/>
          </p:cNvSpPr>
          <p:nvPr>
            <p:ph type="pic" sz="quarter" idx="20"/>
          </p:nvPr>
        </p:nvSpPr>
        <p:spPr>
          <a:xfrm>
            <a:off x="10119898" y="2302745"/>
            <a:ext cx="1051560" cy="1234440"/>
          </a:xfrm>
        </p:spPr>
        <p:txBody>
          <a:bodyPr/>
          <a:lstStyle>
            <a:lvl1pPr>
              <a:defRPr sz="1000"/>
            </a:lvl1pPr>
          </a:lstStyle>
          <a:p>
            <a:r>
              <a:rPr lang="en-US"/>
              <a:t>Click icon to add picture</a:t>
            </a:r>
            <a:endParaRPr lang="en-US" dirty="0"/>
          </a:p>
        </p:txBody>
      </p:sp>
      <p:sp>
        <p:nvSpPr>
          <p:cNvPr id="15" name="Text Placeholder 42">
            <a:extLst>
              <a:ext uri="{FF2B5EF4-FFF2-40B4-BE49-F238E27FC236}">
                <a16:creationId xmlns:a16="http://schemas.microsoft.com/office/drawing/2014/main" xmlns="" id="{EE53C0DE-A22A-482A-B0B4-ADCA2DB7C789}"/>
              </a:ext>
            </a:extLst>
          </p:cNvPr>
          <p:cNvSpPr>
            <a:spLocks noGrp="1"/>
          </p:cNvSpPr>
          <p:nvPr>
            <p:ph type="body" sz="quarter" idx="21" hasCustomPrompt="1"/>
          </p:nvPr>
        </p:nvSpPr>
        <p:spPr>
          <a:xfrm>
            <a:off x="1948025" y="3579982"/>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16" name="Text Placeholder 42">
            <a:extLst>
              <a:ext uri="{FF2B5EF4-FFF2-40B4-BE49-F238E27FC236}">
                <a16:creationId xmlns:a16="http://schemas.microsoft.com/office/drawing/2014/main" xmlns="" id="{EA59132B-839F-4B3E-898F-4B55B3E3B485}"/>
              </a:ext>
            </a:extLst>
          </p:cNvPr>
          <p:cNvSpPr>
            <a:spLocks noGrp="1"/>
          </p:cNvSpPr>
          <p:nvPr>
            <p:ph type="body" sz="quarter" idx="22" hasCustomPrompt="1"/>
          </p:nvPr>
        </p:nvSpPr>
        <p:spPr>
          <a:xfrm>
            <a:off x="3114674" y="3577502"/>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17" name="Text Placeholder 42">
            <a:extLst>
              <a:ext uri="{FF2B5EF4-FFF2-40B4-BE49-F238E27FC236}">
                <a16:creationId xmlns:a16="http://schemas.microsoft.com/office/drawing/2014/main" xmlns="" id="{C88C9F07-DD7E-46CC-911A-F1572284E288}"/>
              </a:ext>
            </a:extLst>
          </p:cNvPr>
          <p:cNvSpPr>
            <a:spLocks noGrp="1"/>
          </p:cNvSpPr>
          <p:nvPr>
            <p:ph type="body" sz="quarter" idx="23" hasCustomPrompt="1"/>
          </p:nvPr>
        </p:nvSpPr>
        <p:spPr>
          <a:xfrm>
            <a:off x="4285915" y="3577502"/>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18" name="Text Placeholder 42">
            <a:extLst>
              <a:ext uri="{FF2B5EF4-FFF2-40B4-BE49-F238E27FC236}">
                <a16:creationId xmlns:a16="http://schemas.microsoft.com/office/drawing/2014/main" xmlns="" id="{CEA7308F-DCC7-4ECB-B924-E08C5C48A42B}"/>
              </a:ext>
            </a:extLst>
          </p:cNvPr>
          <p:cNvSpPr>
            <a:spLocks noGrp="1"/>
          </p:cNvSpPr>
          <p:nvPr>
            <p:ph type="body" sz="quarter" idx="24" hasCustomPrompt="1"/>
          </p:nvPr>
        </p:nvSpPr>
        <p:spPr>
          <a:xfrm>
            <a:off x="5449561" y="3577502"/>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19" name="Text Placeholder 42">
            <a:extLst>
              <a:ext uri="{FF2B5EF4-FFF2-40B4-BE49-F238E27FC236}">
                <a16:creationId xmlns:a16="http://schemas.microsoft.com/office/drawing/2014/main" xmlns="" id="{C716AE63-04E1-4B07-A751-52DF5E81ECE5}"/>
              </a:ext>
            </a:extLst>
          </p:cNvPr>
          <p:cNvSpPr>
            <a:spLocks noGrp="1"/>
          </p:cNvSpPr>
          <p:nvPr>
            <p:ph type="body" sz="quarter" idx="25" hasCustomPrompt="1"/>
          </p:nvPr>
        </p:nvSpPr>
        <p:spPr>
          <a:xfrm>
            <a:off x="6609972" y="3577501"/>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20" name="Text Placeholder 42">
            <a:extLst>
              <a:ext uri="{FF2B5EF4-FFF2-40B4-BE49-F238E27FC236}">
                <a16:creationId xmlns:a16="http://schemas.microsoft.com/office/drawing/2014/main" xmlns="" id="{8E7D6D53-8B11-4FEF-A375-31FF1D90AC91}"/>
              </a:ext>
            </a:extLst>
          </p:cNvPr>
          <p:cNvSpPr>
            <a:spLocks noGrp="1"/>
          </p:cNvSpPr>
          <p:nvPr>
            <p:ph type="body" sz="quarter" idx="26" hasCustomPrompt="1"/>
          </p:nvPr>
        </p:nvSpPr>
        <p:spPr>
          <a:xfrm>
            <a:off x="7771653" y="3577501"/>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21" name="Text Placeholder 42">
            <a:extLst>
              <a:ext uri="{FF2B5EF4-FFF2-40B4-BE49-F238E27FC236}">
                <a16:creationId xmlns:a16="http://schemas.microsoft.com/office/drawing/2014/main" xmlns="" id="{6A34A385-80F7-4E38-83B4-9C6E0F545D95}"/>
              </a:ext>
            </a:extLst>
          </p:cNvPr>
          <p:cNvSpPr>
            <a:spLocks noGrp="1"/>
          </p:cNvSpPr>
          <p:nvPr>
            <p:ph type="body" sz="quarter" idx="27" hasCustomPrompt="1"/>
          </p:nvPr>
        </p:nvSpPr>
        <p:spPr>
          <a:xfrm>
            <a:off x="8941331" y="3577501"/>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22" name="Text Placeholder 42">
            <a:extLst>
              <a:ext uri="{FF2B5EF4-FFF2-40B4-BE49-F238E27FC236}">
                <a16:creationId xmlns:a16="http://schemas.microsoft.com/office/drawing/2014/main" xmlns="" id="{C229CF8C-7E87-4CBD-985F-B237315EC3A7}"/>
              </a:ext>
            </a:extLst>
          </p:cNvPr>
          <p:cNvSpPr>
            <a:spLocks noGrp="1"/>
          </p:cNvSpPr>
          <p:nvPr>
            <p:ph type="body" sz="quarter" idx="28" hasCustomPrompt="1"/>
          </p:nvPr>
        </p:nvSpPr>
        <p:spPr>
          <a:xfrm>
            <a:off x="10125034" y="3577501"/>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23" name="Picture Placeholder 7">
            <a:extLst>
              <a:ext uri="{FF2B5EF4-FFF2-40B4-BE49-F238E27FC236}">
                <a16:creationId xmlns:a16="http://schemas.microsoft.com/office/drawing/2014/main" xmlns="" id="{989CDF29-1BB9-4721-8D9B-D7470ACE0B65}"/>
              </a:ext>
            </a:extLst>
          </p:cNvPr>
          <p:cNvSpPr>
            <a:spLocks noGrp="1"/>
          </p:cNvSpPr>
          <p:nvPr>
            <p:ph type="pic" sz="quarter" idx="29"/>
          </p:nvPr>
        </p:nvSpPr>
        <p:spPr>
          <a:xfrm>
            <a:off x="1947390" y="4268640"/>
            <a:ext cx="1051560" cy="1234440"/>
          </a:xfrm>
        </p:spPr>
        <p:txBody>
          <a:bodyPr/>
          <a:lstStyle>
            <a:lvl1pPr>
              <a:defRPr sz="1000"/>
            </a:lvl1pPr>
          </a:lstStyle>
          <a:p>
            <a:r>
              <a:rPr lang="en-US"/>
              <a:t>Click icon to add picture</a:t>
            </a:r>
            <a:endParaRPr lang="en-US" dirty="0"/>
          </a:p>
        </p:txBody>
      </p:sp>
      <p:sp>
        <p:nvSpPr>
          <p:cNvPr id="24" name="Picture Placeholder 7">
            <a:extLst>
              <a:ext uri="{FF2B5EF4-FFF2-40B4-BE49-F238E27FC236}">
                <a16:creationId xmlns:a16="http://schemas.microsoft.com/office/drawing/2014/main" xmlns="" id="{2347026D-61DA-44B9-9A3F-09D4D5961E71}"/>
              </a:ext>
            </a:extLst>
          </p:cNvPr>
          <p:cNvSpPr>
            <a:spLocks noGrp="1"/>
          </p:cNvSpPr>
          <p:nvPr>
            <p:ph type="pic" sz="quarter" idx="30"/>
          </p:nvPr>
        </p:nvSpPr>
        <p:spPr>
          <a:xfrm>
            <a:off x="3114674" y="4267421"/>
            <a:ext cx="1051560" cy="1234440"/>
          </a:xfrm>
        </p:spPr>
        <p:txBody>
          <a:bodyPr/>
          <a:lstStyle>
            <a:lvl1pPr>
              <a:defRPr sz="1000"/>
            </a:lvl1pPr>
          </a:lstStyle>
          <a:p>
            <a:r>
              <a:rPr lang="en-US"/>
              <a:t>Click icon to add picture</a:t>
            </a:r>
            <a:endParaRPr lang="en-US" dirty="0"/>
          </a:p>
        </p:txBody>
      </p:sp>
      <p:sp>
        <p:nvSpPr>
          <p:cNvPr id="25" name="Picture Placeholder 7">
            <a:extLst>
              <a:ext uri="{FF2B5EF4-FFF2-40B4-BE49-F238E27FC236}">
                <a16:creationId xmlns:a16="http://schemas.microsoft.com/office/drawing/2014/main" xmlns="" id="{D8AD73F0-C0B1-441D-B728-3212A9CC19BE}"/>
              </a:ext>
            </a:extLst>
          </p:cNvPr>
          <p:cNvSpPr>
            <a:spLocks noGrp="1"/>
          </p:cNvSpPr>
          <p:nvPr>
            <p:ph type="pic" sz="quarter" idx="31"/>
          </p:nvPr>
        </p:nvSpPr>
        <p:spPr>
          <a:xfrm>
            <a:off x="4281800" y="4267421"/>
            <a:ext cx="1051560" cy="1234440"/>
          </a:xfrm>
        </p:spPr>
        <p:txBody>
          <a:bodyPr/>
          <a:lstStyle>
            <a:lvl1pPr>
              <a:defRPr sz="1000"/>
            </a:lvl1pPr>
          </a:lstStyle>
          <a:p>
            <a:r>
              <a:rPr lang="en-US"/>
              <a:t>Click icon to add picture</a:t>
            </a:r>
            <a:endParaRPr lang="en-US" dirty="0"/>
          </a:p>
        </p:txBody>
      </p:sp>
      <p:sp>
        <p:nvSpPr>
          <p:cNvPr id="26" name="Picture Placeholder 7">
            <a:extLst>
              <a:ext uri="{FF2B5EF4-FFF2-40B4-BE49-F238E27FC236}">
                <a16:creationId xmlns:a16="http://schemas.microsoft.com/office/drawing/2014/main" xmlns="" id="{0EF512FE-C5A5-4B7E-BBC6-0DB50E8B3572}"/>
              </a:ext>
            </a:extLst>
          </p:cNvPr>
          <p:cNvSpPr>
            <a:spLocks noGrp="1"/>
          </p:cNvSpPr>
          <p:nvPr>
            <p:ph type="pic" sz="quarter" idx="32"/>
          </p:nvPr>
        </p:nvSpPr>
        <p:spPr>
          <a:xfrm>
            <a:off x="5448926" y="4267421"/>
            <a:ext cx="1051560" cy="1234440"/>
          </a:xfrm>
        </p:spPr>
        <p:txBody>
          <a:bodyPr/>
          <a:lstStyle>
            <a:lvl1pPr>
              <a:defRPr sz="1000"/>
            </a:lvl1pPr>
          </a:lstStyle>
          <a:p>
            <a:r>
              <a:rPr lang="en-US"/>
              <a:t>Click icon to add picture</a:t>
            </a:r>
            <a:endParaRPr lang="en-US" dirty="0"/>
          </a:p>
        </p:txBody>
      </p:sp>
      <p:sp>
        <p:nvSpPr>
          <p:cNvPr id="27" name="Picture Placeholder 7">
            <a:extLst>
              <a:ext uri="{FF2B5EF4-FFF2-40B4-BE49-F238E27FC236}">
                <a16:creationId xmlns:a16="http://schemas.microsoft.com/office/drawing/2014/main" xmlns="" id="{2F9138E5-166F-497A-A9E3-22F5BEEA378F}"/>
              </a:ext>
            </a:extLst>
          </p:cNvPr>
          <p:cNvSpPr>
            <a:spLocks noGrp="1"/>
          </p:cNvSpPr>
          <p:nvPr>
            <p:ph type="pic" sz="quarter" idx="33"/>
          </p:nvPr>
        </p:nvSpPr>
        <p:spPr>
          <a:xfrm>
            <a:off x="6609972" y="4267421"/>
            <a:ext cx="1051560" cy="1234440"/>
          </a:xfrm>
        </p:spPr>
        <p:txBody>
          <a:bodyPr/>
          <a:lstStyle>
            <a:lvl1pPr>
              <a:defRPr sz="1000"/>
            </a:lvl1pPr>
          </a:lstStyle>
          <a:p>
            <a:r>
              <a:rPr lang="en-US"/>
              <a:t>Click icon to add picture</a:t>
            </a:r>
            <a:endParaRPr lang="en-US" dirty="0"/>
          </a:p>
        </p:txBody>
      </p:sp>
      <p:sp>
        <p:nvSpPr>
          <p:cNvPr id="28" name="Picture Placeholder 7">
            <a:extLst>
              <a:ext uri="{FF2B5EF4-FFF2-40B4-BE49-F238E27FC236}">
                <a16:creationId xmlns:a16="http://schemas.microsoft.com/office/drawing/2014/main" xmlns="" id="{AFEA0467-1196-46F4-B8BB-F984286AFE74}"/>
              </a:ext>
            </a:extLst>
          </p:cNvPr>
          <p:cNvSpPr>
            <a:spLocks noGrp="1"/>
          </p:cNvSpPr>
          <p:nvPr>
            <p:ph type="pic" sz="quarter" idx="34"/>
          </p:nvPr>
        </p:nvSpPr>
        <p:spPr>
          <a:xfrm>
            <a:off x="7771018" y="4263399"/>
            <a:ext cx="1051560" cy="1234440"/>
          </a:xfrm>
        </p:spPr>
        <p:txBody>
          <a:bodyPr/>
          <a:lstStyle>
            <a:lvl1pPr>
              <a:defRPr sz="1000"/>
            </a:lvl1pPr>
          </a:lstStyle>
          <a:p>
            <a:r>
              <a:rPr lang="en-US"/>
              <a:t>Click icon to add picture</a:t>
            </a:r>
            <a:endParaRPr lang="en-US" dirty="0"/>
          </a:p>
        </p:txBody>
      </p:sp>
      <p:sp>
        <p:nvSpPr>
          <p:cNvPr id="29" name="Picture Placeholder 7">
            <a:extLst>
              <a:ext uri="{FF2B5EF4-FFF2-40B4-BE49-F238E27FC236}">
                <a16:creationId xmlns:a16="http://schemas.microsoft.com/office/drawing/2014/main" xmlns="" id="{138BEDD8-9F32-4A60-AC2E-3DB025622685}"/>
              </a:ext>
            </a:extLst>
          </p:cNvPr>
          <p:cNvSpPr>
            <a:spLocks noGrp="1"/>
          </p:cNvSpPr>
          <p:nvPr>
            <p:ph type="pic" sz="quarter" idx="35"/>
          </p:nvPr>
        </p:nvSpPr>
        <p:spPr>
          <a:xfrm>
            <a:off x="8938146" y="4267421"/>
            <a:ext cx="1051560" cy="1234440"/>
          </a:xfrm>
        </p:spPr>
        <p:txBody>
          <a:bodyPr/>
          <a:lstStyle>
            <a:lvl1pPr>
              <a:defRPr sz="1000"/>
            </a:lvl1pPr>
          </a:lstStyle>
          <a:p>
            <a:r>
              <a:rPr lang="en-US"/>
              <a:t>Click icon to add picture</a:t>
            </a:r>
            <a:endParaRPr lang="en-US" dirty="0"/>
          </a:p>
        </p:txBody>
      </p:sp>
      <p:sp>
        <p:nvSpPr>
          <p:cNvPr id="30" name="Picture Placeholder 7">
            <a:extLst>
              <a:ext uri="{FF2B5EF4-FFF2-40B4-BE49-F238E27FC236}">
                <a16:creationId xmlns:a16="http://schemas.microsoft.com/office/drawing/2014/main" xmlns="" id="{E9EE57F2-64F3-4064-90D9-BB619B81FAF6}"/>
              </a:ext>
            </a:extLst>
          </p:cNvPr>
          <p:cNvSpPr>
            <a:spLocks noGrp="1"/>
          </p:cNvSpPr>
          <p:nvPr>
            <p:ph type="pic" sz="quarter" idx="36"/>
          </p:nvPr>
        </p:nvSpPr>
        <p:spPr>
          <a:xfrm>
            <a:off x="10119898" y="4263399"/>
            <a:ext cx="1051560" cy="1234440"/>
          </a:xfrm>
        </p:spPr>
        <p:txBody>
          <a:bodyPr/>
          <a:lstStyle>
            <a:lvl1pPr>
              <a:defRPr sz="1000"/>
            </a:lvl1pPr>
          </a:lstStyle>
          <a:p>
            <a:r>
              <a:rPr lang="en-US"/>
              <a:t>Click icon to add picture</a:t>
            </a:r>
            <a:endParaRPr lang="en-US" dirty="0"/>
          </a:p>
        </p:txBody>
      </p:sp>
      <p:sp>
        <p:nvSpPr>
          <p:cNvPr id="31" name="Text Placeholder 42">
            <a:extLst>
              <a:ext uri="{FF2B5EF4-FFF2-40B4-BE49-F238E27FC236}">
                <a16:creationId xmlns:a16="http://schemas.microsoft.com/office/drawing/2014/main" xmlns="" id="{2D951F0E-28FA-4EE0-8CCF-6CA2A4A4951F}"/>
              </a:ext>
            </a:extLst>
          </p:cNvPr>
          <p:cNvSpPr>
            <a:spLocks noGrp="1"/>
          </p:cNvSpPr>
          <p:nvPr>
            <p:ph type="body" sz="quarter" idx="37" hasCustomPrompt="1"/>
          </p:nvPr>
        </p:nvSpPr>
        <p:spPr>
          <a:xfrm>
            <a:off x="1948025" y="5540636"/>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32" name="Text Placeholder 42">
            <a:extLst>
              <a:ext uri="{FF2B5EF4-FFF2-40B4-BE49-F238E27FC236}">
                <a16:creationId xmlns:a16="http://schemas.microsoft.com/office/drawing/2014/main" xmlns="" id="{5DD9C78E-C4E3-45C5-919F-A43410472F30}"/>
              </a:ext>
            </a:extLst>
          </p:cNvPr>
          <p:cNvSpPr>
            <a:spLocks noGrp="1"/>
          </p:cNvSpPr>
          <p:nvPr>
            <p:ph type="body" sz="quarter" idx="38" hasCustomPrompt="1"/>
          </p:nvPr>
        </p:nvSpPr>
        <p:spPr>
          <a:xfrm>
            <a:off x="3114674" y="5538156"/>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33" name="Text Placeholder 42">
            <a:extLst>
              <a:ext uri="{FF2B5EF4-FFF2-40B4-BE49-F238E27FC236}">
                <a16:creationId xmlns:a16="http://schemas.microsoft.com/office/drawing/2014/main" xmlns="" id="{DF1AD41A-C060-4D57-B29D-6B92461A31BA}"/>
              </a:ext>
            </a:extLst>
          </p:cNvPr>
          <p:cNvSpPr>
            <a:spLocks noGrp="1"/>
          </p:cNvSpPr>
          <p:nvPr>
            <p:ph type="body" sz="quarter" idx="39" hasCustomPrompt="1"/>
          </p:nvPr>
        </p:nvSpPr>
        <p:spPr>
          <a:xfrm>
            <a:off x="4285915" y="5538156"/>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34" name="Text Placeholder 42">
            <a:extLst>
              <a:ext uri="{FF2B5EF4-FFF2-40B4-BE49-F238E27FC236}">
                <a16:creationId xmlns:a16="http://schemas.microsoft.com/office/drawing/2014/main" xmlns="" id="{A8F0E0B1-302C-4071-960A-C0DE79FC4CAB}"/>
              </a:ext>
            </a:extLst>
          </p:cNvPr>
          <p:cNvSpPr>
            <a:spLocks noGrp="1"/>
          </p:cNvSpPr>
          <p:nvPr>
            <p:ph type="body" sz="quarter" idx="40" hasCustomPrompt="1"/>
          </p:nvPr>
        </p:nvSpPr>
        <p:spPr>
          <a:xfrm>
            <a:off x="5449561" y="5538156"/>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35" name="Text Placeholder 42">
            <a:extLst>
              <a:ext uri="{FF2B5EF4-FFF2-40B4-BE49-F238E27FC236}">
                <a16:creationId xmlns:a16="http://schemas.microsoft.com/office/drawing/2014/main" xmlns="" id="{5AFBD3CE-73A5-4367-95F8-2860FC9DDA36}"/>
              </a:ext>
            </a:extLst>
          </p:cNvPr>
          <p:cNvSpPr>
            <a:spLocks noGrp="1"/>
          </p:cNvSpPr>
          <p:nvPr>
            <p:ph type="body" sz="quarter" idx="41" hasCustomPrompt="1"/>
          </p:nvPr>
        </p:nvSpPr>
        <p:spPr>
          <a:xfrm>
            <a:off x="6609972" y="5538155"/>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36" name="Text Placeholder 42">
            <a:extLst>
              <a:ext uri="{FF2B5EF4-FFF2-40B4-BE49-F238E27FC236}">
                <a16:creationId xmlns:a16="http://schemas.microsoft.com/office/drawing/2014/main" xmlns="" id="{8610F160-E744-40E4-B3B5-B7520962F8B1}"/>
              </a:ext>
            </a:extLst>
          </p:cNvPr>
          <p:cNvSpPr>
            <a:spLocks noGrp="1"/>
          </p:cNvSpPr>
          <p:nvPr>
            <p:ph type="body" sz="quarter" idx="42" hasCustomPrompt="1"/>
          </p:nvPr>
        </p:nvSpPr>
        <p:spPr>
          <a:xfrm>
            <a:off x="7771653" y="5538155"/>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37" name="Text Placeholder 42">
            <a:extLst>
              <a:ext uri="{FF2B5EF4-FFF2-40B4-BE49-F238E27FC236}">
                <a16:creationId xmlns:a16="http://schemas.microsoft.com/office/drawing/2014/main" xmlns="" id="{E25E431A-9D99-4E9A-B4B7-AEB45B18FDE6}"/>
              </a:ext>
            </a:extLst>
          </p:cNvPr>
          <p:cNvSpPr>
            <a:spLocks noGrp="1"/>
          </p:cNvSpPr>
          <p:nvPr>
            <p:ph type="body" sz="quarter" idx="43" hasCustomPrompt="1"/>
          </p:nvPr>
        </p:nvSpPr>
        <p:spPr>
          <a:xfrm>
            <a:off x="8941331" y="5538155"/>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38" name="Text Placeholder 42">
            <a:extLst>
              <a:ext uri="{FF2B5EF4-FFF2-40B4-BE49-F238E27FC236}">
                <a16:creationId xmlns:a16="http://schemas.microsoft.com/office/drawing/2014/main" xmlns="" id="{A9DF5626-9975-4E47-92F1-447C1ED4529E}"/>
              </a:ext>
            </a:extLst>
          </p:cNvPr>
          <p:cNvSpPr>
            <a:spLocks noGrp="1"/>
          </p:cNvSpPr>
          <p:nvPr>
            <p:ph type="body" sz="quarter" idx="44" hasCustomPrompt="1"/>
          </p:nvPr>
        </p:nvSpPr>
        <p:spPr>
          <a:xfrm>
            <a:off x="10125034" y="5538155"/>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Tree>
    <p:extLst>
      <p:ext uri="{BB962C8B-B14F-4D97-AF65-F5344CB8AC3E}">
        <p14:creationId xmlns:p14="http://schemas.microsoft.com/office/powerpoint/2010/main" val="423039832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9AA0308C-9CB4-4E6C-A9E3-6D18FA371FCB}"/>
              </a:ext>
            </a:extLst>
          </p:cNvPr>
          <p:cNvSpPr>
            <a:spLocks noGrp="1"/>
          </p:cNvSpPr>
          <p:nvPr>
            <p:ph type="dt" sz="half" idx="10"/>
          </p:nvPr>
        </p:nvSpPr>
        <p:spPr/>
        <p:txBody>
          <a:bodyPr/>
          <a:lstStyle>
            <a:lvl1pPr>
              <a:defRPr/>
            </a:lvl1pPr>
          </a:lstStyle>
          <a:p>
            <a:pPr>
              <a:defRPr/>
            </a:pPr>
            <a:fld id="{53F7ECE1-CB98-4014-ABE8-4890B9756050}" type="datetimeFigureOut">
              <a:rPr lang="en-US"/>
              <a:pPr>
                <a:defRPr/>
              </a:pPr>
              <a:t>6/12/2023</a:t>
            </a:fld>
            <a:endParaRPr lang="en-US" dirty="0"/>
          </a:p>
        </p:txBody>
      </p:sp>
      <p:sp>
        <p:nvSpPr>
          <p:cNvPr id="5" name="Footer Placeholder 4">
            <a:extLst>
              <a:ext uri="{FF2B5EF4-FFF2-40B4-BE49-F238E27FC236}">
                <a16:creationId xmlns:a16="http://schemas.microsoft.com/office/drawing/2014/main" xmlns="" id="{C48D0310-4FEF-46D4-B03F-10825C50E381}"/>
              </a:ext>
            </a:extLst>
          </p:cNvPr>
          <p:cNvSpPr>
            <a:spLocks noGrp="1"/>
          </p:cNvSpPr>
          <p:nvPr>
            <p:ph type="ftr" sz="quarter" idx="11"/>
          </p:nvPr>
        </p:nvSpPr>
        <p:spPr/>
        <p:txBody>
          <a:bodyPr/>
          <a:lstStyle>
            <a:lvl1pPr>
              <a:defRPr/>
            </a:lvl1pPr>
          </a:lstStyle>
          <a:p>
            <a:pPr>
              <a:defRPr/>
            </a:pPr>
            <a:r>
              <a:rPr lang="en-US"/>
              <a:t>www.nfhs.org</a:t>
            </a:r>
          </a:p>
        </p:txBody>
      </p:sp>
      <p:sp>
        <p:nvSpPr>
          <p:cNvPr id="6" name="Slide Number Placeholder 5">
            <a:extLst>
              <a:ext uri="{FF2B5EF4-FFF2-40B4-BE49-F238E27FC236}">
                <a16:creationId xmlns:a16="http://schemas.microsoft.com/office/drawing/2014/main" xmlns="" id="{22C77477-85F9-4051-8C82-258D2454B8BB}"/>
              </a:ext>
            </a:extLst>
          </p:cNvPr>
          <p:cNvSpPr>
            <a:spLocks noGrp="1"/>
          </p:cNvSpPr>
          <p:nvPr>
            <p:ph type="sldNum" sz="quarter" idx="12"/>
          </p:nvPr>
        </p:nvSpPr>
        <p:spPr/>
        <p:txBody>
          <a:bodyPr/>
          <a:lstStyle>
            <a:lvl1pPr>
              <a:defRPr/>
            </a:lvl1pPr>
          </a:lstStyle>
          <a:p>
            <a:pPr>
              <a:defRPr/>
            </a:pPr>
            <a:fld id="{9F268DF8-192B-4E49-AB2D-95B9ABDA877D}" type="slidenum">
              <a:rPr lang="en-US"/>
              <a:pPr>
                <a:defRPr/>
              </a:pPr>
              <a:t>‹#›</a:t>
            </a:fld>
            <a:endParaRPr lang="en-US" dirty="0"/>
          </a:p>
        </p:txBody>
      </p:sp>
    </p:spTree>
    <p:extLst>
      <p:ext uri="{BB962C8B-B14F-4D97-AF65-F5344CB8AC3E}">
        <p14:creationId xmlns:p14="http://schemas.microsoft.com/office/powerpoint/2010/main" val="164556083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21389580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210" b="1" i="0">
                <a:solidFill>
                  <a:srgbClr val="53555A"/>
                </a:solidFill>
                <a:latin typeface="Arial"/>
                <a:cs typeface="Arial"/>
              </a:defRPr>
            </a:lvl1pPr>
          </a:lstStyle>
          <a:p>
            <a:endParaRPr/>
          </a:p>
        </p:txBody>
      </p:sp>
      <p:sp>
        <p:nvSpPr>
          <p:cNvPr id="3" name="Holder 3"/>
          <p:cNvSpPr>
            <a:spLocks noGrp="1"/>
          </p:cNvSpPr>
          <p:nvPr>
            <p:ph type="body" idx="1"/>
          </p:nvPr>
        </p:nvSpPr>
        <p:spPr/>
        <p:txBody>
          <a:bodyPr lIns="0" tIns="0" rIns="0" bIns="0"/>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6/12/2023</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415947734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4" name="Picture 16" descr="Students.jpg">
            <a:extLst>
              <a:ext uri="{FF2B5EF4-FFF2-40B4-BE49-F238E27FC236}">
                <a16:creationId xmlns:a16="http://schemas.microsoft.com/office/drawing/2014/main" xmlns="" id="{05776A87-DE02-4380-BE4E-590E16FBA8E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1465" b="23846"/>
          <a:stretch>
            <a:fillRect/>
          </a:stretch>
        </p:blipFill>
        <p:spPr bwMode="auto">
          <a:xfrm>
            <a:off x="0" y="0"/>
            <a:ext cx="12192000" cy="441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a:extLst>
              <a:ext uri="{FF2B5EF4-FFF2-40B4-BE49-F238E27FC236}">
                <a16:creationId xmlns:a16="http://schemas.microsoft.com/office/drawing/2014/main" xmlns="" id="{ED626804-AA01-4FAD-9DBF-862D8D06B530}"/>
              </a:ext>
            </a:extLst>
          </p:cNvPr>
          <p:cNvSpPr/>
          <p:nvPr/>
        </p:nvSpPr>
        <p:spPr>
          <a:xfrm>
            <a:off x="0" y="2809875"/>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 name="Rectangle 5">
            <a:extLst>
              <a:ext uri="{FF2B5EF4-FFF2-40B4-BE49-F238E27FC236}">
                <a16:creationId xmlns:a16="http://schemas.microsoft.com/office/drawing/2014/main" xmlns="" id="{8D4A1101-CBFA-42B8-AF37-78C782D74FB4}"/>
              </a:ext>
            </a:extLst>
          </p:cNvPr>
          <p:cNvSpPr/>
          <p:nvPr/>
        </p:nvSpPr>
        <p:spPr>
          <a:xfrm>
            <a:off x="2743200" y="4416425"/>
            <a:ext cx="9448800" cy="4206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7" name="Rectangle 6">
            <a:extLst>
              <a:ext uri="{FF2B5EF4-FFF2-40B4-BE49-F238E27FC236}">
                <a16:creationId xmlns:a16="http://schemas.microsoft.com/office/drawing/2014/main" xmlns="" id="{F65492F5-F652-4AFF-99F3-B39DF0201FE9}"/>
              </a:ext>
            </a:extLst>
          </p:cNvPr>
          <p:cNvSpPr/>
          <p:nvPr/>
        </p:nvSpPr>
        <p:spPr>
          <a:xfrm rot="10800000">
            <a:off x="2233613" y="4416425"/>
            <a:ext cx="508000" cy="2441575"/>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8" name="TextBox 22">
            <a:extLst>
              <a:ext uri="{FF2B5EF4-FFF2-40B4-BE49-F238E27FC236}">
                <a16:creationId xmlns:a16="http://schemas.microsoft.com/office/drawing/2014/main" xmlns="" id="{A9D18706-4BDE-4282-9907-004B987D0889}"/>
              </a:ext>
            </a:extLst>
          </p:cNvPr>
          <p:cNvSpPr txBox="1">
            <a:spLocks noChangeArrowheads="1"/>
          </p:cNvSpPr>
          <p:nvPr/>
        </p:nvSpPr>
        <p:spPr bwMode="auto">
          <a:xfrm>
            <a:off x="428625" y="4646613"/>
            <a:ext cx="1830388"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1100">
                <a:solidFill>
                  <a:srgbClr val="00205B"/>
                </a:solidFill>
                <a:latin typeface="Calibri" panose="020F0502020204030204" pitchFamily="34" charset="0"/>
              </a:rPr>
              <a:t>National Federation of State </a:t>
            </a:r>
          </a:p>
          <a:p>
            <a:pPr algn="ctr" eaLnBrk="1" hangingPunct="1"/>
            <a:r>
              <a:rPr lang="en-US" altLang="en-US" sz="1100">
                <a:solidFill>
                  <a:srgbClr val="00205B"/>
                </a:solidFill>
                <a:latin typeface="Calibri" panose="020F0502020204030204" pitchFamily="34" charset="0"/>
              </a:rPr>
              <a:t>High School Associations</a:t>
            </a:r>
          </a:p>
        </p:txBody>
      </p:sp>
      <p:pic>
        <p:nvPicPr>
          <p:cNvPr id="9" name="Picture 23">
            <a:extLst>
              <a:ext uri="{FF2B5EF4-FFF2-40B4-BE49-F238E27FC236}">
                <a16:creationId xmlns:a16="http://schemas.microsoft.com/office/drawing/2014/main" xmlns="" id="{769A6EE4-7B2A-4A1F-9D78-2ABD8DC0C35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0725" y="5183188"/>
            <a:ext cx="1235075" cy="1444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09600" y="3091816"/>
            <a:ext cx="11297920" cy="1241425"/>
          </a:xfrm>
        </p:spPr>
        <p:txBody>
          <a:bodyPr>
            <a:noAutofit/>
          </a:bodyPr>
          <a:lstStyle>
            <a:lvl1pPr algn="l">
              <a:lnSpc>
                <a:spcPts val="3800"/>
              </a:lnSpc>
              <a:defRPr sz="4600" b="1" cap="all" spc="0" baseline="0">
                <a:solidFill>
                  <a:schemeClr val="bg1"/>
                </a:solidFill>
                <a:latin typeface="+mj-lt"/>
              </a:defRPr>
            </a:lvl1pPr>
          </a:lstStyle>
          <a:p>
            <a:r>
              <a:rPr lang="en-US"/>
              <a:t>Click to edit Master title style</a:t>
            </a:r>
            <a:endParaRPr lang="en-US" dirty="0"/>
          </a:p>
        </p:txBody>
      </p:sp>
      <p:sp>
        <p:nvSpPr>
          <p:cNvPr id="10" name="Subtitle 2">
            <a:extLst>
              <a:ext uri="{FF2B5EF4-FFF2-40B4-BE49-F238E27FC236}">
                <a16:creationId xmlns:a16="http://schemas.microsoft.com/office/drawing/2014/main" xmlns="" id="{E918E462-302D-415E-93C9-9F7D1D1B5B8B}"/>
              </a:ext>
            </a:extLst>
          </p:cNvPr>
          <p:cNvSpPr>
            <a:spLocks noGrp="1"/>
          </p:cNvSpPr>
          <p:nvPr>
            <p:ph type="subTitle" idx="1"/>
          </p:nvPr>
        </p:nvSpPr>
        <p:spPr>
          <a:xfrm>
            <a:off x="3180080" y="5034279"/>
            <a:ext cx="8829040" cy="1280795"/>
          </a:xfrm>
        </p:spPr>
        <p:txBody>
          <a:bodyPr/>
          <a:lstStyle>
            <a:lvl1pPr marL="0" indent="0" algn="l">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11" name="Rectangle 1">
            <a:extLst>
              <a:ext uri="{FF2B5EF4-FFF2-40B4-BE49-F238E27FC236}">
                <a16:creationId xmlns:a16="http://schemas.microsoft.com/office/drawing/2014/main" xmlns="" id="{FE1AD314-4C5A-4166-9AE6-A5360E8EBDC9}"/>
              </a:ext>
            </a:extLst>
          </p:cNvPr>
          <p:cNvSpPr>
            <a:spLocks noChangeArrowheads="1"/>
          </p:cNvSpPr>
          <p:nvPr userDrawn="1"/>
        </p:nvSpPr>
        <p:spPr bwMode="auto">
          <a:xfrm>
            <a:off x="3180079" y="6385453"/>
            <a:ext cx="7726045"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a:r>
              <a:rPr lang="en-US" sz="800" dirty="0">
                <a:solidFill>
                  <a:srgbClr val="000000"/>
                </a:solidFill>
                <a:effectLst/>
                <a:latin typeface="Calibri" panose="020F0502020204030204" pitchFamily="34" charset="0"/>
                <a:ea typeface="Calibri" panose="020F0502020204030204" pitchFamily="34" charset="0"/>
              </a:rPr>
              <a:t>Copyright© 2023 National Federation of State High School Associations. All Rights Reserved.</a:t>
            </a:r>
            <a:endParaRPr lang="en-US" sz="800" dirty="0">
              <a:effectLst/>
              <a:latin typeface="Calibri" panose="020F0502020204030204" pitchFamily="34" charset="0"/>
              <a:ea typeface="Calibri" panose="020F0502020204030204" pitchFamily="34" charset="0"/>
            </a:endParaRPr>
          </a:p>
          <a:p>
            <a:pPr marL="0" marR="0"/>
            <a:r>
              <a:rPr lang="en-US" sz="800" dirty="0">
                <a:solidFill>
                  <a:srgbClr val="000000"/>
                </a:solidFill>
                <a:effectLst/>
                <a:latin typeface="Calibri" panose="020F0502020204030204" pitchFamily="34" charset="0"/>
                <a:ea typeface="Calibri" panose="020F0502020204030204" pitchFamily="34" charset="0"/>
              </a:rPr>
              <a:t>This copyrighted </a:t>
            </a:r>
            <a:r>
              <a:rPr lang="en-US" sz="800" dirty="0">
                <a:effectLst/>
                <a:latin typeface="Calibri" panose="020F0502020204030204" pitchFamily="34" charset="0"/>
                <a:ea typeface="Calibri" panose="020F0502020204030204" pitchFamily="34" charset="0"/>
              </a:rPr>
              <a:t>power point</a:t>
            </a:r>
            <a:r>
              <a:rPr lang="en-US" sz="800" dirty="0">
                <a:solidFill>
                  <a:srgbClr val="000000"/>
                </a:solidFill>
                <a:effectLst/>
                <a:latin typeface="Calibri" panose="020F0502020204030204" pitchFamily="34" charset="0"/>
                <a:ea typeface="Calibri" panose="020F0502020204030204" pitchFamily="34" charset="0"/>
              </a:rPr>
              <a:t> is presented by the NFHS. </a:t>
            </a:r>
            <a:r>
              <a:rPr lang="en-US" sz="800" dirty="0">
                <a:effectLst/>
                <a:latin typeface="Calibri" panose="020F0502020204030204" pitchFamily="34" charset="0"/>
                <a:ea typeface="Calibri" panose="020F0502020204030204" pitchFamily="34" charset="0"/>
              </a:rPr>
              <a:t>This m</a:t>
            </a:r>
            <a:r>
              <a:rPr lang="en-US" sz="800" dirty="0">
                <a:solidFill>
                  <a:srgbClr val="000000"/>
                </a:solidFill>
                <a:effectLst/>
                <a:latin typeface="Calibri" panose="020F0502020204030204" pitchFamily="34" charset="0"/>
                <a:ea typeface="Calibri" panose="020F0502020204030204" pitchFamily="34" charset="0"/>
              </a:rPr>
              <a:t>aterial shall </a:t>
            </a:r>
            <a:r>
              <a:rPr lang="en-US" sz="800" dirty="0">
                <a:effectLst/>
                <a:latin typeface="Calibri" panose="020F0502020204030204" pitchFamily="34" charset="0"/>
                <a:ea typeface="Calibri" panose="020F0502020204030204" pitchFamily="34" charset="0"/>
              </a:rPr>
              <a:t>only </a:t>
            </a:r>
            <a:r>
              <a:rPr lang="en-US" sz="800" dirty="0">
                <a:solidFill>
                  <a:srgbClr val="000000"/>
                </a:solidFill>
                <a:effectLst/>
                <a:latin typeface="Calibri" panose="020F0502020204030204" pitchFamily="34" charset="0"/>
                <a:ea typeface="Calibri" panose="020F0502020204030204" pitchFamily="34" charset="0"/>
              </a:rPr>
              <a:t>be reproduced or distributed </a:t>
            </a:r>
            <a:r>
              <a:rPr lang="en-US" sz="800" dirty="0">
                <a:effectLst/>
                <a:latin typeface="Calibri" panose="020F0502020204030204" pitchFamily="34" charset="0"/>
                <a:ea typeface="Calibri" panose="020F0502020204030204" pitchFamily="34" charset="0"/>
              </a:rPr>
              <a:t>by member state associations for teaching and training purposes. Distribution to the public is prohibited </a:t>
            </a:r>
            <a:r>
              <a:rPr lang="en-US" sz="800" dirty="0">
                <a:solidFill>
                  <a:srgbClr val="000000"/>
                </a:solidFill>
                <a:effectLst/>
                <a:latin typeface="Calibri" panose="020F0502020204030204" pitchFamily="34" charset="0"/>
                <a:ea typeface="Calibri" panose="020F0502020204030204" pitchFamily="34" charset="0"/>
              </a:rPr>
              <a:t>without </a:t>
            </a:r>
            <a:r>
              <a:rPr lang="en-US" sz="800" dirty="0">
                <a:effectLst/>
                <a:latin typeface="Calibri" panose="020F0502020204030204" pitchFamily="34" charset="0"/>
                <a:ea typeface="Calibri" panose="020F0502020204030204" pitchFamily="34" charset="0"/>
              </a:rPr>
              <a:t>the </a:t>
            </a:r>
            <a:r>
              <a:rPr lang="en-US" sz="800" dirty="0">
                <a:solidFill>
                  <a:srgbClr val="000000"/>
                </a:solidFill>
                <a:effectLst/>
                <a:latin typeface="Calibri" panose="020F0502020204030204" pitchFamily="34" charset="0"/>
                <a:ea typeface="Calibri" panose="020F0502020204030204" pitchFamily="34" charset="0"/>
              </a:rPr>
              <a:t>express written consent from the NFHS.</a:t>
            </a:r>
            <a:r>
              <a:rPr lang="en-US" sz="800" dirty="0">
                <a:effectLst/>
                <a:latin typeface="Calibri" panose="020F0502020204030204" pitchFamily="34" charset="0"/>
                <a:ea typeface="Calibri" panose="020F0502020204030204" pitchFamily="34" charset="0"/>
              </a:rPr>
              <a:t> Please contact Davis Whitfield, COO at </a:t>
            </a:r>
            <a:r>
              <a:rPr lang="en-US" sz="800" u="sng" dirty="0">
                <a:solidFill>
                  <a:srgbClr val="0000FF"/>
                </a:solidFill>
                <a:effectLst/>
                <a:latin typeface="Calibri" panose="020F0502020204030204" pitchFamily="34" charset="0"/>
                <a:ea typeface="Calibri" panose="020F0502020204030204" pitchFamily="34" charset="0"/>
                <a:hlinkClick r:id="rId4"/>
              </a:rPr>
              <a:t>dwhitfield@nfhs.org</a:t>
            </a:r>
            <a:r>
              <a:rPr lang="en-US" sz="800" dirty="0">
                <a:effectLst/>
                <a:latin typeface="Calibri" panose="020F0502020204030204" pitchFamily="34" charset="0"/>
                <a:ea typeface="Calibri" panose="020F0502020204030204" pitchFamily="34" charset="0"/>
              </a:rPr>
              <a:t> with requests.</a:t>
            </a:r>
          </a:p>
        </p:txBody>
      </p:sp>
    </p:spTree>
    <p:extLst>
      <p:ext uri="{BB962C8B-B14F-4D97-AF65-F5344CB8AC3E}">
        <p14:creationId xmlns:p14="http://schemas.microsoft.com/office/powerpoint/2010/main" val="103613476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1_Sporty Title Slid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xmlns="" id="{5777D9E9-DD30-40CF-B73C-3776F1E55E5B}"/>
              </a:ext>
            </a:extLst>
          </p:cNvPr>
          <p:cNvSpPr/>
          <p:nvPr/>
        </p:nvSpPr>
        <p:spPr>
          <a:xfrm>
            <a:off x="0" y="2809875"/>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5" name="Rectangle 4">
            <a:extLst>
              <a:ext uri="{FF2B5EF4-FFF2-40B4-BE49-F238E27FC236}">
                <a16:creationId xmlns:a16="http://schemas.microsoft.com/office/drawing/2014/main" xmlns="" id="{674685B0-DD03-4184-AED9-FC1EC73FCC23}"/>
              </a:ext>
            </a:extLst>
          </p:cNvPr>
          <p:cNvSpPr/>
          <p:nvPr/>
        </p:nvSpPr>
        <p:spPr>
          <a:xfrm>
            <a:off x="2743200" y="4416425"/>
            <a:ext cx="9448800" cy="4206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 name="Rectangle 5">
            <a:extLst>
              <a:ext uri="{FF2B5EF4-FFF2-40B4-BE49-F238E27FC236}">
                <a16:creationId xmlns:a16="http://schemas.microsoft.com/office/drawing/2014/main" xmlns="" id="{FDA3322D-8868-48DB-8A24-01B729D2C467}"/>
              </a:ext>
            </a:extLst>
          </p:cNvPr>
          <p:cNvSpPr/>
          <p:nvPr/>
        </p:nvSpPr>
        <p:spPr>
          <a:xfrm rot="10800000">
            <a:off x="2233613" y="4416425"/>
            <a:ext cx="508000" cy="2441575"/>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8" name="TextBox 22">
            <a:extLst>
              <a:ext uri="{FF2B5EF4-FFF2-40B4-BE49-F238E27FC236}">
                <a16:creationId xmlns:a16="http://schemas.microsoft.com/office/drawing/2014/main" xmlns="" id="{9681A93F-7594-43BF-A07F-5C28356179C8}"/>
              </a:ext>
            </a:extLst>
          </p:cNvPr>
          <p:cNvSpPr txBox="1">
            <a:spLocks noChangeArrowheads="1"/>
          </p:cNvSpPr>
          <p:nvPr/>
        </p:nvSpPr>
        <p:spPr bwMode="auto">
          <a:xfrm>
            <a:off x="428625" y="4646613"/>
            <a:ext cx="1830388"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1100">
                <a:solidFill>
                  <a:srgbClr val="00205B"/>
                </a:solidFill>
                <a:latin typeface="Calibri" panose="020F0502020204030204" pitchFamily="34" charset="0"/>
              </a:rPr>
              <a:t>National Federation of State </a:t>
            </a:r>
          </a:p>
          <a:p>
            <a:pPr algn="ctr" eaLnBrk="1" hangingPunct="1"/>
            <a:r>
              <a:rPr lang="en-US" altLang="en-US" sz="1100">
                <a:solidFill>
                  <a:srgbClr val="00205B"/>
                </a:solidFill>
                <a:latin typeface="Calibri" panose="020F0502020204030204" pitchFamily="34" charset="0"/>
              </a:rPr>
              <a:t>High School Associations</a:t>
            </a:r>
          </a:p>
        </p:txBody>
      </p:sp>
      <p:pic>
        <p:nvPicPr>
          <p:cNvPr id="9" name="Picture 23">
            <a:extLst>
              <a:ext uri="{FF2B5EF4-FFF2-40B4-BE49-F238E27FC236}">
                <a16:creationId xmlns:a16="http://schemas.microsoft.com/office/drawing/2014/main" xmlns="" id="{B322712E-14D9-46D4-904A-6142ECD2F42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0725" y="5183188"/>
            <a:ext cx="1235075" cy="1444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09600" y="3091816"/>
            <a:ext cx="11297920" cy="1241425"/>
          </a:xfrm>
        </p:spPr>
        <p:txBody>
          <a:bodyPr>
            <a:noAutofit/>
          </a:bodyPr>
          <a:lstStyle>
            <a:lvl1pPr algn="l">
              <a:lnSpc>
                <a:spcPts val="3800"/>
              </a:lnSpc>
              <a:defRPr sz="4600" b="1" cap="all" spc="0" baseline="0">
                <a:solidFill>
                  <a:schemeClr val="bg1"/>
                </a:solidFill>
                <a:latin typeface="+mj-lt"/>
              </a:defRPr>
            </a:lvl1pPr>
          </a:lstStyle>
          <a:p>
            <a:r>
              <a:rPr lang="en-US"/>
              <a:t>Click to edit Master title style</a:t>
            </a:r>
            <a:endParaRPr lang="en-US" dirty="0"/>
          </a:p>
        </p:txBody>
      </p:sp>
      <p:sp>
        <p:nvSpPr>
          <p:cNvPr id="10" name="Subtitle 2">
            <a:extLst>
              <a:ext uri="{FF2B5EF4-FFF2-40B4-BE49-F238E27FC236}">
                <a16:creationId xmlns:a16="http://schemas.microsoft.com/office/drawing/2014/main" xmlns="" id="{D3DA8BC8-177B-4C4F-B401-F26F429D2170}"/>
              </a:ext>
            </a:extLst>
          </p:cNvPr>
          <p:cNvSpPr>
            <a:spLocks noGrp="1"/>
          </p:cNvSpPr>
          <p:nvPr>
            <p:ph type="subTitle" idx="1"/>
          </p:nvPr>
        </p:nvSpPr>
        <p:spPr>
          <a:xfrm>
            <a:off x="3180080" y="5034279"/>
            <a:ext cx="8829040" cy="1280795"/>
          </a:xfrm>
        </p:spPr>
        <p:txBody>
          <a:bodyPr/>
          <a:lstStyle>
            <a:lvl1pPr marL="0" indent="0" algn="l">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12" name="Rectangle 1">
            <a:extLst>
              <a:ext uri="{FF2B5EF4-FFF2-40B4-BE49-F238E27FC236}">
                <a16:creationId xmlns:a16="http://schemas.microsoft.com/office/drawing/2014/main" xmlns="" id="{039A748F-18E0-4EA9-AE27-3644DF0F94B0}"/>
              </a:ext>
            </a:extLst>
          </p:cNvPr>
          <p:cNvSpPr>
            <a:spLocks noChangeArrowheads="1"/>
          </p:cNvSpPr>
          <p:nvPr userDrawn="1"/>
        </p:nvSpPr>
        <p:spPr bwMode="auto">
          <a:xfrm>
            <a:off x="3180079" y="6385453"/>
            <a:ext cx="7726045"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a:r>
              <a:rPr lang="en-US" sz="800" dirty="0">
                <a:solidFill>
                  <a:srgbClr val="000000"/>
                </a:solidFill>
                <a:effectLst/>
                <a:latin typeface="Calibri" panose="020F0502020204030204" pitchFamily="34" charset="0"/>
                <a:ea typeface="Calibri" panose="020F0502020204030204" pitchFamily="34" charset="0"/>
              </a:rPr>
              <a:t>Copyright© 2022 National Federation of State High School Associations. All Rights Reserved.</a:t>
            </a:r>
            <a:endParaRPr lang="en-US" sz="800" dirty="0">
              <a:effectLst/>
              <a:latin typeface="Calibri" panose="020F0502020204030204" pitchFamily="34" charset="0"/>
              <a:ea typeface="Calibri" panose="020F0502020204030204" pitchFamily="34" charset="0"/>
            </a:endParaRPr>
          </a:p>
          <a:p>
            <a:pPr marL="0" marR="0"/>
            <a:r>
              <a:rPr lang="en-US" sz="800" dirty="0">
                <a:solidFill>
                  <a:srgbClr val="000000"/>
                </a:solidFill>
                <a:effectLst/>
                <a:latin typeface="Calibri" panose="020F0502020204030204" pitchFamily="34" charset="0"/>
                <a:ea typeface="Calibri" panose="020F0502020204030204" pitchFamily="34" charset="0"/>
              </a:rPr>
              <a:t>This copyrighted </a:t>
            </a:r>
            <a:r>
              <a:rPr lang="en-US" sz="800" dirty="0">
                <a:effectLst/>
                <a:latin typeface="Calibri" panose="020F0502020204030204" pitchFamily="34" charset="0"/>
                <a:ea typeface="Calibri" panose="020F0502020204030204" pitchFamily="34" charset="0"/>
              </a:rPr>
              <a:t>power point</a:t>
            </a:r>
            <a:r>
              <a:rPr lang="en-US" sz="800" dirty="0">
                <a:solidFill>
                  <a:srgbClr val="000000"/>
                </a:solidFill>
                <a:effectLst/>
                <a:latin typeface="Calibri" panose="020F0502020204030204" pitchFamily="34" charset="0"/>
                <a:ea typeface="Calibri" panose="020F0502020204030204" pitchFamily="34" charset="0"/>
              </a:rPr>
              <a:t> is presented by the NFHS. </a:t>
            </a:r>
            <a:r>
              <a:rPr lang="en-US" sz="800" dirty="0">
                <a:effectLst/>
                <a:latin typeface="Calibri" panose="020F0502020204030204" pitchFamily="34" charset="0"/>
                <a:ea typeface="Calibri" panose="020F0502020204030204" pitchFamily="34" charset="0"/>
              </a:rPr>
              <a:t>This m</a:t>
            </a:r>
            <a:r>
              <a:rPr lang="en-US" sz="800" dirty="0">
                <a:solidFill>
                  <a:srgbClr val="000000"/>
                </a:solidFill>
                <a:effectLst/>
                <a:latin typeface="Calibri" panose="020F0502020204030204" pitchFamily="34" charset="0"/>
                <a:ea typeface="Calibri" panose="020F0502020204030204" pitchFamily="34" charset="0"/>
              </a:rPr>
              <a:t>aterial shall </a:t>
            </a:r>
            <a:r>
              <a:rPr lang="en-US" sz="800" dirty="0">
                <a:effectLst/>
                <a:latin typeface="Calibri" panose="020F0502020204030204" pitchFamily="34" charset="0"/>
                <a:ea typeface="Calibri" panose="020F0502020204030204" pitchFamily="34" charset="0"/>
              </a:rPr>
              <a:t>only </a:t>
            </a:r>
            <a:r>
              <a:rPr lang="en-US" sz="800" dirty="0">
                <a:solidFill>
                  <a:srgbClr val="000000"/>
                </a:solidFill>
                <a:effectLst/>
                <a:latin typeface="Calibri" panose="020F0502020204030204" pitchFamily="34" charset="0"/>
                <a:ea typeface="Calibri" panose="020F0502020204030204" pitchFamily="34" charset="0"/>
              </a:rPr>
              <a:t>be reproduced or distributed </a:t>
            </a:r>
            <a:r>
              <a:rPr lang="en-US" sz="800" dirty="0">
                <a:effectLst/>
                <a:latin typeface="Calibri" panose="020F0502020204030204" pitchFamily="34" charset="0"/>
                <a:ea typeface="Calibri" panose="020F0502020204030204" pitchFamily="34" charset="0"/>
              </a:rPr>
              <a:t>by member state associations for teaching and training purposes. Distribution to the public is prohibited </a:t>
            </a:r>
            <a:r>
              <a:rPr lang="en-US" sz="800" dirty="0">
                <a:solidFill>
                  <a:srgbClr val="000000"/>
                </a:solidFill>
                <a:effectLst/>
                <a:latin typeface="Calibri" panose="020F0502020204030204" pitchFamily="34" charset="0"/>
                <a:ea typeface="Calibri" panose="020F0502020204030204" pitchFamily="34" charset="0"/>
              </a:rPr>
              <a:t>without </a:t>
            </a:r>
            <a:r>
              <a:rPr lang="en-US" sz="800" dirty="0">
                <a:effectLst/>
                <a:latin typeface="Calibri" panose="020F0502020204030204" pitchFamily="34" charset="0"/>
                <a:ea typeface="Calibri" panose="020F0502020204030204" pitchFamily="34" charset="0"/>
              </a:rPr>
              <a:t>the </a:t>
            </a:r>
            <a:r>
              <a:rPr lang="en-US" sz="800" dirty="0">
                <a:solidFill>
                  <a:srgbClr val="000000"/>
                </a:solidFill>
                <a:effectLst/>
                <a:latin typeface="Calibri" panose="020F0502020204030204" pitchFamily="34" charset="0"/>
                <a:ea typeface="Calibri" panose="020F0502020204030204" pitchFamily="34" charset="0"/>
              </a:rPr>
              <a:t>express written consent from the NFHS.</a:t>
            </a:r>
            <a:r>
              <a:rPr lang="en-US" sz="800" dirty="0">
                <a:effectLst/>
                <a:latin typeface="Calibri" panose="020F0502020204030204" pitchFamily="34" charset="0"/>
                <a:ea typeface="Calibri" panose="020F0502020204030204" pitchFamily="34" charset="0"/>
              </a:rPr>
              <a:t> Please contact Davis Whitfield, COO at </a:t>
            </a:r>
            <a:r>
              <a:rPr lang="en-US" sz="800" u="sng" dirty="0">
                <a:solidFill>
                  <a:srgbClr val="0000FF"/>
                </a:solidFill>
                <a:effectLst/>
                <a:latin typeface="Calibri" panose="020F0502020204030204" pitchFamily="34" charset="0"/>
                <a:ea typeface="Calibri" panose="020F0502020204030204" pitchFamily="34" charset="0"/>
                <a:hlinkClick r:id="rId3"/>
              </a:rPr>
              <a:t>dwhitfield@nfhs.org</a:t>
            </a:r>
            <a:r>
              <a:rPr lang="en-US" sz="800" dirty="0">
                <a:effectLst/>
                <a:latin typeface="Calibri" panose="020F0502020204030204" pitchFamily="34" charset="0"/>
                <a:ea typeface="Calibri" panose="020F0502020204030204" pitchFamily="34" charset="0"/>
              </a:rPr>
              <a:t> with requests.</a:t>
            </a:r>
          </a:p>
        </p:txBody>
      </p:sp>
    </p:spTree>
    <p:extLst>
      <p:ext uri="{BB962C8B-B14F-4D97-AF65-F5344CB8AC3E}">
        <p14:creationId xmlns:p14="http://schemas.microsoft.com/office/powerpoint/2010/main" val="24451831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9AA0308C-9CB4-4E6C-A9E3-6D18FA371FCB}"/>
              </a:ext>
            </a:extLst>
          </p:cNvPr>
          <p:cNvSpPr>
            <a:spLocks noGrp="1"/>
          </p:cNvSpPr>
          <p:nvPr>
            <p:ph type="dt" sz="half" idx="10"/>
          </p:nvPr>
        </p:nvSpPr>
        <p:spPr/>
        <p:txBody>
          <a:bodyPr/>
          <a:lstStyle>
            <a:lvl1pPr>
              <a:defRPr/>
            </a:lvl1pPr>
          </a:lstStyle>
          <a:p>
            <a:pPr>
              <a:defRPr/>
            </a:pPr>
            <a:fld id="{53F7ECE1-CB98-4014-ABE8-4890B9756050}" type="datetimeFigureOut">
              <a:rPr lang="en-US"/>
              <a:pPr>
                <a:defRPr/>
              </a:pPr>
              <a:t>6/12/2023</a:t>
            </a:fld>
            <a:endParaRPr lang="en-US" dirty="0"/>
          </a:p>
        </p:txBody>
      </p:sp>
      <p:sp>
        <p:nvSpPr>
          <p:cNvPr id="5" name="Footer Placeholder 4">
            <a:extLst>
              <a:ext uri="{FF2B5EF4-FFF2-40B4-BE49-F238E27FC236}">
                <a16:creationId xmlns:a16="http://schemas.microsoft.com/office/drawing/2014/main" xmlns="" id="{C48D0310-4FEF-46D4-B03F-10825C50E381}"/>
              </a:ext>
            </a:extLst>
          </p:cNvPr>
          <p:cNvSpPr>
            <a:spLocks noGrp="1"/>
          </p:cNvSpPr>
          <p:nvPr>
            <p:ph type="ftr" sz="quarter" idx="11"/>
          </p:nvPr>
        </p:nvSpPr>
        <p:spPr/>
        <p:txBody>
          <a:bodyPr/>
          <a:lstStyle>
            <a:lvl1pPr>
              <a:defRPr/>
            </a:lvl1pPr>
          </a:lstStyle>
          <a:p>
            <a:pPr>
              <a:defRPr/>
            </a:pPr>
            <a:r>
              <a:rPr lang="en-US"/>
              <a:t>www.nfhs.org</a:t>
            </a:r>
          </a:p>
        </p:txBody>
      </p:sp>
      <p:sp>
        <p:nvSpPr>
          <p:cNvPr id="6" name="Slide Number Placeholder 5">
            <a:extLst>
              <a:ext uri="{FF2B5EF4-FFF2-40B4-BE49-F238E27FC236}">
                <a16:creationId xmlns:a16="http://schemas.microsoft.com/office/drawing/2014/main" xmlns="" id="{22C77477-85F9-4051-8C82-258D2454B8BB}"/>
              </a:ext>
            </a:extLst>
          </p:cNvPr>
          <p:cNvSpPr>
            <a:spLocks noGrp="1"/>
          </p:cNvSpPr>
          <p:nvPr>
            <p:ph type="sldNum" sz="quarter" idx="12"/>
          </p:nvPr>
        </p:nvSpPr>
        <p:spPr/>
        <p:txBody>
          <a:bodyPr/>
          <a:lstStyle>
            <a:lvl1pPr>
              <a:defRPr/>
            </a:lvl1pPr>
          </a:lstStyle>
          <a:p>
            <a:pPr>
              <a:defRPr/>
            </a:pPr>
            <a:fld id="{9F268DF8-192B-4E49-AB2D-95B9ABDA877D}" type="slidenum">
              <a:rPr lang="en-US"/>
              <a:pPr>
                <a:defRPr/>
              </a:pPr>
              <a:t>‹#›</a:t>
            </a:fld>
            <a:endParaRPr lang="en-US" dirty="0"/>
          </a:p>
        </p:txBody>
      </p:sp>
    </p:spTree>
    <p:extLst>
      <p:ext uri="{BB962C8B-B14F-4D97-AF65-F5344CB8AC3E}">
        <p14:creationId xmlns:p14="http://schemas.microsoft.com/office/powerpoint/2010/main" val="364337449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 preserve="1">
  <p:cSld name="1_Points of Emphasis">
    <p:spTree>
      <p:nvGrpSpPr>
        <p:cNvPr id="1" name=""/>
        <p:cNvGrpSpPr/>
        <p:nvPr/>
      </p:nvGrpSpPr>
      <p:grpSpPr>
        <a:xfrm>
          <a:off x="0" y="0"/>
          <a:ext cx="0" cy="0"/>
          <a:chOff x="0" y="0"/>
          <a:chExt cx="0" cy="0"/>
        </a:xfrm>
      </p:grpSpPr>
      <p:sp>
        <p:nvSpPr>
          <p:cNvPr id="4" name="TextBox 15">
            <a:extLst>
              <a:ext uri="{FF2B5EF4-FFF2-40B4-BE49-F238E27FC236}">
                <a16:creationId xmlns:a16="http://schemas.microsoft.com/office/drawing/2014/main" xmlns="" id="{50CC1B8B-606D-4597-9B37-0285C8DF7A44}"/>
              </a:ext>
            </a:extLst>
          </p:cNvPr>
          <p:cNvSpPr txBox="1">
            <a:spLocks noChangeArrowheads="1"/>
          </p:cNvSpPr>
          <p:nvPr/>
        </p:nvSpPr>
        <p:spPr bwMode="auto">
          <a:xfrm>
            <a:off x="881063" y="49213"/>
            <a:ext cx="40211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2000">
                <a:solidFill>
                  <a:schemeClr val="bg1"/>
                </a:solidFill>
                <a:latin typeface="Calibri" panose="020F0502020204030204" pitchFamily="34" charset="0"/>
              </a:rPr>
              <a:t>Points of Emphasis</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xmlns="" id="{9376C3E3-384C-4010-B601-709D75578266}"/>
              </a:ext>
            </a:extLst>
          </p:cNvPr>
          <p:cNvSpPr>
            <a:spLocks noGrp="1"/>
          </p:cNvSpPr>
          <p:nvPr>
            <p:ph type="dt" sz="half" idx="10"/>
          </p:nvPr>
        </p:nvSpPr>
        <p:spPr/>
        <p:txBody>
          <a:bodyPr/>
          <a:lstStyle>
            <a:lvl1pPr>
              <a:defRPr/>
            </a:lvl1pPr>
          </a:lstStyle>
          <a:p>
            <a:pPr>
              <a:defRPr/>
            </a:pPr>
            <a:fld id="{2042B0F2-034B-4903-99F4-83E3B3547BEC}" type="datetimeFigureOut">
              <a:rPr lang="en-US"/>
              <a:pPr>
                <a:defRPr/>
              </a:pPr>
              <a:t>6/12/2023</a:t>
            </a:fld>
            <a:endParaRPr lang="en-US"/>
          </a:p>
        </p:txBody>
      </p:sp>
      <p:sp>
        <p:nvSpPr>
          <p:cNvPr id="6" name="Footer Placeholder 4">
            <a:extLst>
              <a:ext uri="{FF2B5EF4-FFF2-40B4-BE49-F238E27FC236}">
                <a16:creationId xmlns:a16="http://schemas.microsoft.com/office/drawing/2014/main" xmlns="" id="{4FF1A17A-FFE2-4335-9D02-12B080F1D004}"/>
              </a:ext>
            </a:extLst>
          </p:cNvPr>
          <p:cNvSpPr>
            <a:spLocks noGrp="1"/>
          </p:cNvSpPr>
          <p:nvPr>
            <p:ph type="ftr" sz="quarter" idx="11"/>
          </p:nvPr>
        </p:nvSpPr>
        <p:spPr/>
        <p:txBody>
          <a:bodyPr/>
          <a:lstStyle>
            <a:lvl1pPr>
              <a:defRPr/>
            </a:lvl1pPr>
          </a:lstStyle>
          <a:p>
            <a:pPr>
              <a:defRPr/>
            </a:pPr>
            <a:r>
              <a:rPr lang="en-US"/>
              <a:t>www.nfhs.org</a:t>
            </a:r>
          </a:p>
        </p:txBody>
      </p:sp>
      <p:sp>
        <p:nvSpPr>
          <p:cNvPr id="7" name="Slide Number Placeholder 5">
            <a:extLst>
              <a:ext uri="{FF2B5EF4-FFF2-40B4-BE49-F238E27FC236}">
                <a16:creationId xmlns:a16="http://schemas.microsoft.com/office/drawing/2014/main" xmlns="" id="{619227EB-2D2F-42B9-971C-1E0496AEED16}"/>
              </a:ext>
            </a:extLst>
          </p:cNvPr>
          <p:cNvSpPr>
            <a:spLocks noGrp="1"/>
          </p:cNvSpPr>
          <p:nvPr>
            <p:ph type="sldNum" sz="quarter" idx="12"/>
          </p:nvPr>
        </p:nvSpPr>
        <p:spPr/>
        <p:txBody>
          <a:bodyPr/>
          <a:lstStyle>
            <a:lvl1pPr>
              <a:defRPr/>
            </a:lvl1pPr>
          </a:lstStyle>
          <a:p>
            <a:pPr>
              <a:defRPr/>
            </a:pPr>
            <a:fld id="{DDA55FE0-9358-437D-94E9-F3B1257ECA0B}" type="slidenum">
              <a:rPr lang="en-US"/>
              <a:pPr>
                <a:defRPr/>
              </a:pPr>
              <a:t>‹#›</a:t>
            </a:fld>
            <a:endParaRPr lang="en-US" dirty="0"/>
          </a:p>
        </p:txBody>
      </p:sp>
    </p:spTree>
    <p:extLst>
      <p:ext uri="{BB962C8B-B14F-4D97-AF65-F5344CB8AC3E}">
        <p14:creationId xmlns:p14="http://schemas.microsoft.com/office/powerpoint/2010/main" val="398489968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 preserve="1">
  <p:cSld name="2_Rule Change">
    <p:spTree>
      <p:nvGrpSpPr>
        <p:cNvPr id="1" name=""/>
        <p:cNvGrpSpPr/>
        <p:nvPr/>
      </p:nvGrpSpPr>
      <p:grpSpPr>
        <a:xfrm>
          <a:off x="0" y="0"/>
          <a:ext cx="0" cy="0"/>
          <a:chOff x="0" y="0"/>
          <a:chExt cx="0" cy="0"/>
        </a:xfrm>
      </p:grpSpPr>
      <p:sp>
        <p:nvSpPr>
          <p:cNvPr id="4" name="TextBox 15">
            <a:extLst>
              <a:ext uri="{FF2B5EF4-FFF2-40B4-BE49-F238E27FC236}">
                <a16:creationId xmlns:a16="http://schemas.microsoft.com/office/drawing/2014/main" xmlns="" id="{D2B3ECDD-54D2-4613-A71A-6187945B03B2}"/>
              </a:ext>
            </a:extLst>
          </p:cNvPr>
          <p:cNvSpPr txBox="1">
            <a:spLocks noChangeArrowheads="1"/>
          </p:cNvSpPr>
          <p:nvPr/>
        </p:nvSpPr>
        <p:spPr bwMode="auto">
          <a:xfrm>
            <a:off x="881063" y="49213"/>
            <a:ext cx="40211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2000">
                <a:solidFill>
                  <a:schemeClr val="bg1"/>
                </a:solidFill>
                <a:latin typeface="Calibri" panose="020F0502020204030204" pitchFamily="34" charset="0"/>
              </a:rPr>
              <a:t>Rule Change</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xmlns="" id="{DCD8EA79-7A39-4504-ACFA-79160D08B5A5}"/>
              </a:ext>
            </a:extLst>
          </p:cNvPr>
          <p:cNvSpPr>
            <a:spLocks noGrp="1"/>
          </p:cNvSpPr>
          <p:nvPr>
            <p:ph type="dt" sz="half" idx="10"/>
          </p:nvPr>
        </p:nvSpPr>
        <p:spPr/>
        <p:txBody>
          <a:bodyPr/>
          <a:lstStyle>
            <a:lvl1pPr>
              <a:defRPr/>
            </a:lvl1pPr>
          </a:lstStyle>
          <a:p>
            <a:pPr>
              <a:defRPr/>
            </a:pPr>
            <a:fld id="{18DA001A-6DB3-4E12-9CCA-6767893F1DBB}" type="datetimeFigureOut">
              <a:rPr lang="en-US"/>
              <a:pPr>
                <a:defRPr/>
              </a:pPr>
              <a:t>6/12/2023</a:t>
            </a:fld>
            <a:endParaRPr lang="en-US"/>
          </a:p>
        </p:txBody>
      </p:sp>
      <p:sp>
        <p:nvSpPr>
          <p:cNvPr id="6" name="Footer Placeholder 4">
            <a:extLst>
              <a:ext uri="{FF2B5EF4-FFF2-40B4-BE49-F238E27FC236}">
                <a16:creationId xmlns:a16="http://schemas.microsoft.com/office/drawing/2014/main" xmlns="" id="{EB8D358D-185E-40DE-9198-3BEA45765A51}"/>
              </a:ext>
            </a:extLst>
          </p:cNvPr>
          <p:cNvSpPr>
            <a:spLocks noGrp="1"/>
          </p:cNvSpPr>
          <p:nvPr>
            <p:ph type="ftr" sz="quarter" idx="11"/>
          </p:nvPr>
        </p:nvSpPr>
        <p:spPr/>
        <p:txBody>
          <a:bodyPr/>
          <a:lstStyle>
            <a:lvl1pPr>
              <a:defRPr/>
            </a:lvl1pPr>
          </a:lstStyle>
          <a:p>
            <a:pPr>
              <a:defRPr/>
            </a:pPr>
            <a:r>
              <a:rPr lang="en-US"/>
              <a:t>www.nfhs.org</a:t>
            </a:r>
          </a:p>
        </p:txBody>
      </p:sp>
      <p:sp>
        <p:nvSpPr>
          <p:cNvPr id="7" name="Slide Number Placeholder 5">
            <a:extLst>
              <a:ext uri="{FF2B5EF4-FFF2-40B4-BE49-F238E27FC236}">
                <a16:creationId xmlns:a16="http://schemas.microsoft.com/office/drawing/2014/main" xmlns="" id="{7AEE84D1-6D46-449C-B847-06D75A2453D1}"/>
              </a:ext>
            </a:extLst>
          </p:cNvPr>
          <p:cNvSpPr>
            <a:spLocks noGrp="1"/>
          </p:cNvSpPr>
          <p:nvPr>
            <p:ph type="sldNum" sz="quarter" idx="12"/>
          </p:nvPr>
        </p:nvSpPr>
        <p:spPr/>
        <p:txBody>
          <a:bodyPr/>
          <a:lstStyle>
            <a:lvl1pPr>
              <a:defRPr/>
            </a:lvl1pPr>
          </a:lstStyle>
          <a:p>
            <a:pPr>
              <a:defRPr/>
            </a:pPr>
            <a:fld id="{03F01C01-ED78-4020-9617-86F981BE3A88}" type="slidenum">
              <a:rPr lang="en-US"/>
              <a:pPr>
                <a:defRPr/>
              </a:pPr>
              <a:t>‹#›</a:t>
            </a:fld>
            <a:endParaRPr lang="en-US" dirty="0"/>
          </a:p>
        </p:txBody>
      </p:sp>
    </p:spTree>
    <p:extLst>
      <p:ext uri="{BB962C8B-B14F-4D97-AF65-F5344CB8AC3E}">
        <p14:creationId xmlns:p14="http://schemas.microsoft.com/office/powerpoint/2010/main" val="366019247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3_Editorial Change">
    <p:spTree>
      <p:nvGrpSpPr>
        <p:cNvPr id="1" name=""/>
        <p:cNvGrpSpPr/>
        <p:nvPr/>
      </p:nvGrpSpPr>
      <p:grpSpPr>
        <a:xfrm>
          <a:off x="0" y="0"/>
          <a:ext cx="0" cy="0"/>
          <a:chOff x="0" y="0"/>
          <a:chExt cx="0" cy="0"/>
        </a:xfrm>
      </p:grpSpPr>
      <p:sp>
        <p:nvSpPr>
          <p:cNvPr id="4" name="TextBox 15">
            <a:extLst>
              <a:ext uri="{FF2B5EF4-FFF2-40B4-BE49-F238E27FC236}">
                <a16:creationId xmlns:a16="http://schemas.microsoft.com/office/drawing/2014/main" xmlns="" id="{68D9CC84-BEEC-46F6-880D-296799A7E05A}"/>
              </a:ext>
            </a:extLst>
          </p:cNvPr>
          <p:cNvSpPr txBox="1">
            <a:spLocks noChangeArrowheads="1"/>
          </p:cNvSpPr>
          <p:nvPr/>
        </p:nvSpPr>
        <p:spPr bwMode="auto">
          <a:xfrm>
            <a:off x="881063" y="49213"/>
            <a:ext cx="40211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2000">
                <a:solidFill>
                  <a:schemeClr val="bg1"/>
                </a:solidFill>
                <a:latin typeface="Calibri" panose="020F0502020204030204" pitchFamily="34" charset="0"/>
              </a:rPr>
              <a:t>Editorial Change</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xmlns="" id="{6BE3D311-2D5F-4952-A30E-57BFE58BFA04}"/>
              </a:ext>
            </a:extLst>
          </p:cNvPr>
          <p:cNvSpPr>
            <a:spLocks noGrp="1"/>
          </p:cNvSpPr>
          <p:nvPr>
            <p:ph type="dt" sz="half" idx="10"/>
          </p:nvPr>
        </p:nvSpPr>
        <p:spPr/>
        <p:txBody>
          <a:bodyPr/>
          <a:lstStyle>
            <a:lvl1pPr>
              <a:defRPr/>
            </a:lvl1pPr>
          </a:lstStyle>
          <a:p>
            <a:pPr>
              <a:defRPr/>
            </a:pPr>
            <a:fld id="{FA5ECE73-BA50-4891-B98B-A3C42A362EEF}" type="datetimeFigureOut">
              <a:rPr lang="en-US"/>
              <a:pPr>
                <a:defRPr/>
              </a:pPr>
              <a:t>6/12/2023</a:t>
            </a:fld>
            <a:endParaRPr lang="en-US"/>
          </a:p>
        </p:txBody>
      </p:sp>
      <p:sp>
        <p:nvSpPr>
          <p:cNvPr id="6" name="Footer Placeholder 4">
            <a:extLst>
              <a:ext uri="{FF2B5EF4-FFF2-40B4-BE49-F238E27FC236}">
                <a16:creationId xmlns:a16="http://schemas.microsoft.com/office/drawing/2014/main" xmlns="" id="{E621CFD6-BEFC-4B5A-8D04-89BEA1D73B66}"/>
              </a:ext>
            </a:extLst>
          </p:cNvPr>
          <p:cNvSpPr>
            <a:spLocks noGrp="1"/>
          </p:cNvSpPr>
          <p:nvPr>
            <p:ph type="ftr" sz="quarter" idx="11"/>
          </p:nvPr>
        </p:nvSpPr>
        <p:spPr/>
        <p:txBody>
          <a:bodyPr/>
          <a:lstStyle>
            <a:lvl1pPr>
              <a:defRPr/>
            </a:lvl1pPr>
          </a:lstStyle>
          <a:p>
            <a:pPr>
              <a:defRPr/>
            </a:pPr>
            <a:r>
              <a:rPr lang="en-US"/>
              <a:t>www.nfhs.org</a:t>
            </a:r>
          </a:p>
        </p:txBody>
      </p:sp>
      <p:sp>
        <p:nvSpPr>
          <p:cNvPr id="7" name="Slide Number Placeholder 5">
            <a:extLst>
              <a:ext uri="{FF2B5EF4-FFF2-40B4-BE49-F238E27FC236}">
                <a16:creationId xmlns:a16="http://schemas.microsoft.com/office/drawing/2014/main" xmlns="" id="{88BC9BEA-B6E6-4EA2-8D9C-875CB1E1E5EE}"/>
              </a:ext>
            </a:extLst>
          </p:cNvPr>
          <p:cNvSpPr>
            <a:spLocks noGrp="1"/>
          </p:cNvSpPr>
          <p:nvPr>
            <p:ph type="sldNum" sz="quarter" idx="12"/>
          </p:nvPr>
        </p:nvSpPr>
        <p:spPr/>
        <p:txBody>
          <a:bodyPr/>
          <a:lstStyle>
            <a:lvl1pPr>
              <a:defRPr/>
            </a:lvl1pPr>
          </a:lstStyle>
          <a:p>
            <a:pPr>
              <a:defRPr/>
            </a:pPr>
            <a:fld id="{A4189810-3F9B-42C6-9B1F-32595F550BBD}" type="slidenum">
              <a:rPr lang="en-US"/>
              <a:pPr>
                <a:defRPr/>
              </a:pPr>
              <a:t>‹#›</a:t>
            </a:fld>
            <a:endParaRPr lang="en-US" dirty="0"/>
          </a:p>
        </p:txBody>
      </p:sp>
    </p:spTree>
    <p:extLst>
      <p:ext uri="{BB962C8B-B14F-4D97-AF65-F5344CB8AC3E}">
        <p14:creationId xmlns:p14="http://schemas.microsoft.com/office/powerpoint/2010/main" val="209079764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4_Manual Change">
    <p:spTree>
      <p:nvGrpSpPr>
        <p:cNvPr id="1" name=""/>
        <p:cNvGrpSpPr/>
        <p:nvPr/>
      </p:nvGrpSpPr>
      <p:grpSpPr>
        <a:xfrm>
          <a:off x="0" y="0"/>
          <a:ext cx="0" cy="0"/>
          <a:chOff x="0" y="0"/>
          <a:chExt cx="0" cy="0"/>
        </a:xfrm>
      </p:grpSpPr>
      <p:sp>
        <p:nvSpPr>
          <p:cNvPr id="4" name="TextBox 15">
            <a:extLst>
              <a:ext uri="{FF2B5EF4-FFF2-40B4-BE49-F238E27FC236}">
                <a16:creationId xmlns:a16="http://schemas.microsoft.com/office/drawing/2014/main" xmlns="" id="{4F8FB3C9-67BB-481A-9B63-F5C1470EBF86}"/>
              </a:ext>
            </a:extLst>
          </p:cNvPr>
          <p:cNvSpPr txBox="1">
            <a:spLocks noChangeArrowheads="1"/>
          </p:cNvSpPr>
          <p:nvPr/>
        </p:nvSpPr>
        <p:spPr bwMode="auto">
          <a:xfrm>
            <a:off x="881063" y="49213"/>
            <a:ext cx="40211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2000">
                <a:solidFill>
                  <a:schemeClr val="bg1"/>
                </a:solidFill>
                <a:latin typeface="Calibri" panose="020F0502020204030204" pitchFamily="34" charset="0"/>
              </a:rPr>
              <a:t>Manual Change</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xmlns="" id="{DB312A7C-995D-44ED-A488-052CAE9145B2}"/>
              </a:ext>
            </a:extLst>
          </p:cNvPr>
          <p:cNvSpPr>
            <a:spLocks noGrp="1"/>
          </p:cNvSpPr>
          <p:nvPr>
            <p:ph type="dt" sz="half" idx="10"/>
          </p:nvPr>
        </p:nvSpPr>
        <p:spPr/>
        <p:txBody>
          <a:bodyPr/>
          <a:lstStyle>
            <a:lvl1pPr>
              <a:defRPr/>
            </a:lvl1pPr>
          </a:lstStyle>
          <a:p>
            <a:pPr>
              <a:defRPr/>
            </a:pPr>
            <a:fld id="{E4881DE9-92A4-4BDD-9F7E-95B57D2FE80D}" type="datetimeFigureOut">
              <a:rPr lang="en-US"/>
              <a:pPr>
                <a:defRPr/>
              </a:pPr>
              <a:t>6/12/2023</a:t>
            </a:fld>
            <a:endParaRPr lang="en-US"/>
          </a:p>
        </p:txBody>
      </p:sp>
      <p:sp>
        <p:nvSpPr>
          <p:cNvPr id="6" name="Footer Placeholder 4">
            <a:extLst>
              <a:ext uri="{FF2B5EF4-FFF2-40B4-BE49-F238E27FC236}">
                <a16:creationId xmlns:a16="http://schemas.microsoft.com/office/drawing/2014/main" xmlns="" id="{BF69D448-D1B7-4764-8027-76597F7B0684}"/>
              </a:ext>
            </a:extLst>
          </p:cNvPr>
          <p:cNvSpPr>
            <a:spLocks noGrp="1"/>
          </p:cNvSpPr>
          <p:nvPr>
            <p:ph type="ftr" sz="quarter" idx="11"/>
          </p:nvPr>
        </p:nvSpPr>
        <p:spPr/>
        <p:txBody>
          <a:bodyPr/>
          <a:lstStyle>
            <a:lvl1pPr>
              <a:defRPr/>
            </a:lvl1pPr>
          </a:lstStyle>
          <a:p>
            <a:pPr>
              <a:defRPr/>
            </a:pPr>
            <a:r>
              <a:rPr lang="en-US"/>
              <a:t>www.nfhs.org</a:t>
            </a:r>
          </a:p>
        </p:txBody>
      </p:sp>
      <p:sp>
        <p:nvSpPr>
          <p:cNvPr id="7" name="Slide Number Placeholder 5">
            <a:extLst>
              <a:ext uri="{FF2B5EF4-FFF2-40B4-BE49-F238E27FC236}">
                <a16:creationId xmlns:a16="http://schemas.microsoft.com/office/drawing/2014/main" xmlns="" id="{DB78DF08-4035-4A8B-831A-4E438C137600}"/>
              </a:ext>
            </a:extLst>
          </p:cNvPr>
          <p:cNvSpPr>
            <a:spLocks noGrp="1"/>
          </p:cNvSpPr>
          <p:nvPr>
            <p:ph type="sldNum" sz="quarter" idx="12"/>
          </p:nvPr>
        </p:nvSpPr>
        <p:spPr/>
        <p:txBody>
          <a:bodyPr/>
          <a:lstStyle>
            <a:lvl1pPr>
              <a:defRPr/>
            </a:lvl1pPr>
          </a:lstStyle>
          <a:p>
            <a:pPr>
              <a:defRPr/>
            </a:pPr>
            <a:fld id="{BC065E91-1239-425B-8EF5-15B5A165EA90}" type="slidenum">
              <a:rPr lang="en-US"/>
              <a:pPr>
                <a:defRPr/>
              </a:pPr>
              <a:t>‹#›</a:t>
            </a:fld>
            <a:endParaRPr lang="en-US" dirty="0"/>
          </a:p>
        </p:txBody>
      </p:sp>
    </p:spTree>
    <p:extLst>
      <p:ext uri="{BB962C8B-B14F-4D97-AF65-F5344CB8AC3E}">
        <p14:creationId xmlns:p14="http://schemas.microsoft.com/office/powerpoint/2010/main" val="333575128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5_Rules Reminder">
    <p:spTree>
      <p:nvGrpSpPr>
        <p:cNvPr id="1" name=""/>
        <p:cNvGrpSpPr/>
        <p:nvPr/>
      </p:nvGrpSpPr>
      <p:grpSpPr>
        <a:xfrm>
          <a:off x="0" y="0"/>
          <a:ext cx="0" cy="0"/>
          <a:chOff x="0" y="0"/>
          <a:chExt cx="0" cy="0"/>
        </a:xfrm>
      </p:grpSpPr>
      <p:sp>
        <p:nvSpPr>
          <p:cNvPr id="4" name="TextBox 15">
            <a:extLst>
              <a:ext uri="{FF2B5EF4-FFF2-40B4-BE49-F238E27FC236}">
                <a16:creationId xmlns:a16="http://schemas.microsoft.com/office/drawing/2014/main" xmlns="" id="{30AC8842-8CB8-4985-B07F-C7E8FEC77EEC}"/>
              </a:ext>
            </a:extLst>
          </p:cNvPr>
          <p:cNvSpPr txBox="1">
            <a:spLocks noChangeArrowheads="1"/>
          </p:cNvSpPr>
          <p:nvPr/>
        </p:nvSpPr>
        <p:spPr bwMode="auto">
          <a:xfrm>
            <a:off x="881063" y="49213"/>
            <a:ext cx="40211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2000">
                <a:solidFill>
                  <a:schemeClr val="bg1"/>
                </a:solidFill>
                <a:latin typeface="Calibri" panose="020F0502020204030204" pitchFamily="34" charset="0"/>
              </a:rPr>
              <a:t>Rules Reminder</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xmlns="" id="{A1E2F7B5-7B9C-46E9-AF64-31D7A7049F02}"/>
              </a:ext>
            </a:extLst>
          </p:cNvPr>
          <p:cNvSpPr>
            <a:spLocks noGrp="1"/>
          </p:cNvSpPr>
          <p:nvPr>
            <p:ph type="dt" sz="half" idx="10"/>
          </p:nvPr>
        </p:nvSpPr>
        <p:spPr/>
        <p:txBody>
          <a:bodyPr/>
          <a:lstStyle>
            <a:lvl1pPr>
              <a:defRPr/>
            </a:lvl1pPr>
          </a:lstStyle>
          <a:p>
            <a:pPr>
              <a:defRPr/>
            </a:pPr>
            <a:fld id="{3651F965-1E02-4346-99A2-D93290B4937E}" type="datetimeFigureOut">
              <a:rPr lang="en-US"/>
              <a:pPr>
                <a:defRPr/>
              </a:pPr>
              <a:t>6/12/2023</a:t>
            </a:fld>
            <a:endParaRPr lang="en-US"/>
          </a:p>
        </p:txBody>
      </p:sp>
      <p:sp>
        <p:nvSpPr>
          <p:cNvPr id="6" name="Footer Placeholder 4">
            <a:extLst>
              <a:ext uri="{FF2B5EF4-FFF2-40B4-BE49-F238E27FC236}">
                <a16:creationId xmlns:a16="http://schemas.microsoft.com/office/drawing/2014/main" xmlns="" id="{FBDE3E54-BE16-4AA4-B826-63629EB2D215}"/>
              </a:ext>
            </a:extLst>
          </p:cNvPr>
          <p:cNvSpPr>
            <a:spLocks noGrp="1"/>
          </p:cNvSpPr>
          <p:nvPr>
            <p:ph type="ftr" sz="quarter" idx="11"/>
          </p:nvPr>
        </p:nvSpPr>
        <p:spPr/>
        <p:txBody>
          <a:bodyPr/>
          <a:lstStyle>
            <a:lvl1pPr>
              <a:defRPr/>
            </a:lvl1pPr>
          </a:lstStyle>
          <a:p>
            <a:pPr>
              <a:defRPr/>
            </a:pPr>
            <a:r>
              <a:rPr lang="en-US"/>
              <a:t>www.nfhs.org</a:t>
            </a:r>
          </a:p>
        </p:txBody>
      </p:sp>
      <p:sp>
        <p:nvSpPr>
          <p:cNvPr id="7" name="Slide Number Placeholder 5">
            <a:extLst>
              <a:ext uri="{FF2B5EF4-FFF2-40B4-BE49-F238E27FC236}">
                <a16:creationId xmlns:a16="http://schemas.microsoft.com/office/drawing/2014/main" xmlns="" id="{1E8AB7D9-20A4-4A16-8C47-9C41E632F20B}"/>
              </a:ext>
            </a:extLst>
          </p:cNvPr>
          <p:cNvSpPr>
            <a:spLocks noGrp="1"/>
          </p:cNvSpPr>
          <p:nvPr>
            <p:ph type="sldNum" sz="quarter" idx="12"/>
          </p:nvPr>
        </p:nvSpPr>
        <p:spPr/>
        <p:txBody>
          <a:bodyPr/>
          <a:lstStyle>
            <a:lvl1pPr>
              <a:defRPr/>
            </a:lvl1pPr>
          </a:lstStyle>
          <a:p>
            <a:pPr>
              <a:defRPr/>
            </a:pPr>
            <a:fld id="{F9A86AC6-DC08-4557-81C1-AD695608F259}" type="slidenum">
              <a:rPr lang="en-US"/>
              <a:pPr>
                <a:defRPr/>
              </a:pPr>
              <a:t>‹#›</a:t>
            </a:fld>
            <a:endParaRPr lang="en-US" dirty="0"/>
          </a:p>
        </p:txBody>
      </p:sp>
    </p:spTree>
    <p:extLst>
      <p:ext uri="{BB962C8B-B14F-4D97-AF65-F5344CB8AC3E}">
        <p14:creationId xmlns:p14="http://schemas.microsoft.com/office/powerpoint/2010/main" val="366677227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xmlns="" id="{3EECB911-7872-4C2E-8096-2091801C8128}"/>
              </a:ext>
            </a:extLst>
          </p:cNvPr>
          <p:cNvSpPr/>
          <p:nvPr/>
        </p:nvSpPr>
        <p:spPr>
          <a:xfrm>
            <a:off x="0" y="4413250"/>
            <a:ext cx="12192000" cy="2452688"/>
          </a:xfrm>
          <a:prstGeom prst="rect">
            <a:avLst/>
          </a:prstGeom>
          <a:solidFill>
            <a:srgbClr val="00205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5" name="Picture 16" descr="Students.jpg">
            <a:extLst>
              <a:ext uri="{FF2B5EF4-FFF2-40B4-BE49-F238E27FC236}">
                <a16:creationId xmlns:a16="http://schemas.microsoft.com/office/drawing/2014/main" xmlns="" id="{514FB2DB-0F72-4310-89CB-B4B32531118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1465" b="23846"/>
          <a:stretch>
            <a:fillRect/>
          </a:stretch>
        </p:blipFill>
        <p:spPr bwMode="auto">
          <a:xfrm>
            <a:off x="0" y="0"/>
            <a:ext cx="12192000" cy="441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a:extLst>
              <a:ext uri="{FF2B5EF4-FFF2-40B4-BE49-F238E27FC236}">
                <a16:creationId xmlns:a16="http://schemas.microsoft.com/office/drawing/2014/main" xmlns="" id="{EC3E3F0D-55C2-4BDE-B865-3D221E297D23}"/>
              </a:ext>
            </a:extLst>
          </p:cNvPr>
          <p:cNvSpPr/>
          <p:nvPr/>
        </p:nvSpPr>
        <p:spPr>
          <a:xfrm>
            <a:off x="0" y="2809875"/>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7" name="Picture 21" descr="A close up of a sign&#10;&#10;Description automatically generated">
            <a:extLst>
              <a:ext uri="{FF2B5EF4-FFF2-40B4-BE49-F238E27FC236}">
                <a16:creationId xmlns:a16="http://schemas.microsoft.com/office/drawing/2014/main" xmlns="" id="{B1806022-18A4-42AD-B789-B1EAEF9D61B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69563" y="4859338"/>
            <a:ext cx="1260475" cy="1471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963085" y="4406901"/>
            <a:ext cx="8868545" cy="1362075"/>
          </a:xfrm>
        </p:spPr>
        <p:txBody>
          <a:bodyPr anchor="t"/>
          <a:lstStyle>
            <a:lvl1pPr algn="l">
              <a:defRPr sz="4000" b="1" cap="all">
                <a:solidFill>
                  <a:schemeClr val="bg1"/>
                </a:solidFill>
              </a:defRPr>
            </a:lvl1pPr>
          </a:lstStyle>
          <a:p>
            <a:r>
              <a:rPr lang="en-US"/>
              <a:t>Click to edit Master title style</a:t>
            </a:r>
            <a:endParaRPr lang="en-US" dirty="0"/>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50739756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secHead" preserve="1">
  <p:cSld name="1_Section Header">
    <p:spTree>
      <p:nvGrpSpPr>
        <p:cNvPr id="1" name=""/>
        <p:cNvGrpSpPr/>
        <p:nvPr/>
      </p:nvGrpSpPr>
      <p:grpSpPr>
        <a:xfrm>
          <a:off x="0" y="0"/>
          <a:ext cx="0" cy="0"/>
          <a:chOff x="0" y="0"/>
          <a:chExt cx="0" cy="0"/>
        </a:xfrm>
      </p:grpSpPr>
      <p:pic>
        <p:nvPicPr>
          <p:cNvPr id="9" name="Picture 8" descr="A picture containing person, outdoor, athletic game, sport&#10;&#10;Description automatically generated">
            <a:extLst>
              <a:ext uri="{FF2B5EF4-FFF2-40B4-BE49-F238E27FC236}">
                <a16:creationId xmlns:a16="http://schemas.microsoft.com/office/drawing/2014/main" xmlns="" id="{5B16B419-BF46-45BF-AD6D-EAA9519EC1C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1090"/>
            <a:ext cx="12192000" cy="4408510"/>
          </a:xfrm>
          <a:prstGeom prst="rect">
            <a:avLst/>
          </a:prstGeom>
        </p:spPr>
      </p:pic>
      <p:sp>
        <p:nvSpPr>
          <p:cNvPr id="5" name="Rectangle 4">
            <a:extLst>
              <a:ext uri="{FF2B5EF4-FFF2-40B4-BE49-F238E27FC236}">
                <a16:creationId xmlns:a16="http://schemas.microsoft.com/office/drawing/2014/main" xmlns="" id="{9AB99DF4-E1D4-41F3-A88A-65F6601E944D}"/>
              </a:ext>
            </a:extLst>
          </p:cNvPr>
          <p:cNvSpPr/>
          <p:nvPr/>
        </p:nvSpPr>
        <p:spPr>
          <a:xfrm>
            <a:off x="0" y="4413250"/>
            <a:ext cx="12192000" cy="2452688"/>
          </a:xfrm>
          <a:prstGeom prst="rect">
            <a:avLst/>
          </a:prstGeom>
          <a:solidFill>
            <a:srgbClr val="00205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 name="Rectangle 5">
            <a:extLst>
              <a:ext uri="{FF2B5EF4-FFF2-40B4-BE49-F238E27FC236}">
                <a16:creationId xmlns:a16="http://schemas.microsoft.com/office/drawing/2014/main" xmlns="" id="{F6993B28-964B-4BD1-A7ED-B598DA92A55C}"/>
              </a:ext>
            </a:extLst>
          </p:cNvPr>
          <p:cNvSpPr/>
          <p:nvPr/>
        </p:nvSpPr>
        <p:spPr>
          <a:xfrm>
            <a:off x="0" y="2809875"/>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7" name="Picture 21" descr="A close up of a sign&#10;&#10;Description automatically generated">
            <a:extLst>
              <a:ext uri="{FF2B5EF4-FFF2-40B4-BE49-F238E27FC236}">
                <a16:creationId xmlns:a16="http://schemas.microsoft.com/office/drawing/2014/main" xmlns="" id="{5F8FCFEA-AFC4-43C6-927D-B033C10785F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69563" y="4859338"/>
            <a:ext cx="1260475" cy="1471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963085" y="4406901"/>
            <a:ext cx="8868545" cy="1362075"/>
          </a:xfrm>
        </p:spPr>
        <p:txBody>
          <a:bodyPr anchor="t"/>
          <a:lstStyle>
            <a:lvl1pPr algn="l">
              <a:defRPr sz="4000" b="1" cap="all">
                <a:solidFill>
                  <a:schemeClr val="bg1"/>
                </a:solidFill>
              </a:defRPr>
            </a:lvl1pPr>
          </a:lstStyle>
          <a:p>
            <a:r>
              <a:rPr lang="en-US"/>
              <a:t>Click to edit Master title style</a:t>
            </a:r>
            <a:endParaRPr lang="en-US" dirty="0"/>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90330128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secHead" preserve="1">
  <p:cSld name="2_Section Header">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xmlns="" id="{E6B8709B-AC65-4451-8995-7BF369856C47}"/>
              </a:ext>
            </a:extLst>
          </p:cNvPr>
          <p:cNvSpPr/>
          <p:nvPr/>
        </p:nvSpPr>
        <p:spPr>
          <a:xfrm>
            <a:off x="0" y="4413250"/>
            <a:ext cx="12192000" cy="2452688"/>
          </a:xfrm>
          <a:prstGeom prst="rect">
            <a:avLst/>
          </a:prstGeom>
          <a:solidFill>
            <a:srgbClr val="00205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5" name="Picture 1" descr="Slide18.png">
            <a:extLst>
              <a:ext uri="{FF2B5EF4-FFF2-40B4-BE49-F238E27FC236}">
                <a16:creationId xmlns:a16="http://schemas.microsoft.com/office/drawing/2014/main" xmlns="" id="{82C2F04B-E480-4EA4-ADA6-907F3117507C}"/>
              </a:ext>
            </a:extLst>
          </p:cNvPr>
          <p:cNvPicPr>
            <a:picLocks noChangeAspect="1"/>
          </p:cNvPicPr>
          <p:nvPr/>
        </p:nvPicPr>
        <p:blipFill>
          <a:blip r:embed="rId2">
            <a:extLst>
              <a:ext uri="{28A0092B-C50C-407E-A947-70E740481C1C}">
                <a14:useLocalDpi xmlns:a14="http://schemas.microsoft.com/office/drawing/2010/main" val="0"/>
              </a:ext>
            </a:extLst>
          </a:blip>
          <a:srcRect t="6187" b="51430"/>
          <a:stretch>
            <a:fillRect/>
          </a:stretch>
        </p:blipFill>
        <p:spPr bwMode="auto">
          <a:xfrm>
            <a:off x="0" y="-7938"/>
            <a:ext cx="12192000" cy="4427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a:extLst>
              <a:ext uri="{FF2B5EF4-FFF2-40B4-BE49-F238E27FC236}">
                <a16:creationId xmlns:a16="http://schemas.microsoft.com/office/drawing/2014/main" xmlns="" id="{E8555421-2120-413E-AD09-2B94AD52DE6C}"/>
              </a:ext>
            </a:extLst>
          </p:cNvPr>
          <p:cNvSpPr/>
          <p:nvPr/>
        </p:nvSpPr>
        <p:spPr>
          <a:xfrm>
            <a:off x="0" y="2809875"/>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7" name="Picture 21" descr="NFHS Network_FC_RGB_Transparent@300.png">
            <a:extLst>
              <a:ext uri="{FF2B5EF4-FFF2-40B4-BE49-F238E27FC236}">
                <a16:creationId xmlns:a16="http://schemas.microsoft.com/office/drawing/2014/main" xmlns="" id="{8F4B864E-AE31-48A1-87B4-A5EA90F2FC5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07613" y="4603750"/>
            <a:ext cx="2008187" cy="200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963085" y="4406901"/>
            <a:ext cx="8868545" cy="1362075"/>
          </a:xfrm>
        </p:spPr>
        <p:txBody>
          <a:bodyPr anchor="t"/>
          <a:lstStyle>
            <a:lvl1pPr algn="l">
              <a:defRPr sz="4000" b="1" cap="all">
                <a:solidFill>
                  <a:schemeClr val="bg1"/>
                </a:solidFill>
              </a:defRPr>
            </a:lvl1pPr>
          </a:lstStyle>
          <a:p>
            <a:r>
              <a:rPr lang="en-US"/>
              <a:t>Click to edit Master title style</a:t>
            </a:r>
            <a:endParaRPr lang="en-US" dirty="0"/>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81023230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054856" y="1950045"/>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642856" y="1950045"/>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xmlns="" id="{79795E43-B0A7-4063-B5B0-555BF2B6C2A4}"/>
              </a:ext>
            </a:extLst>
          </p:cNvPr>
          <p:cNvSpPr>
            <a:spLocks noGrp="1"/>
          </p:cNvSpPr>
          <p:nvPr>
            <p:ph type="dt" sz="half" idx="10"/>
          </p:nvPr>
        </p:nvSpPr>
        <p:spPr/>
        <p:txBody>
          <a:bodyPr/>
          <a:lstStyle>
            <a:lvl1pPr>
              <a:defRPr/>
            </a:lvl1pPr>
          </a:lstStyle>
          <a:p>
            <a:pPr>
              <a:defRPr/>
            </a:pPr>
            <a:fld id="{E6E9CBB4-DF59-4F9D-BE01-11301AD6E507}" type="datetimeFigureOut">
              <a:rPr lang="en-US"/>
              <a:pPr>
                <a:defRPr/>
              </a:pPr>
              <a:t>6/12/2023</a:t>
            </a:fld>
            <a:endParaRPr lang="en-US"/>
          </a:p>
        </p:txBody>
      </p:sp>
      <p:sp>
        <p:nvSpPr>
          <p:cNvPr id="6" name="Footer Placeholder 5">
            <a:extLst>
              <a:ext uri="{FF2B5EF4-FFF2-40B4-BE49-F238E27FC236}">
                <a16:creationId xmlns:a16="http://schemas.microsoft.com/office/drawing/2014/main" xmlns="" id="{BCFE0333-4ED0-4F2B-9C1E-30F9F91384F4}"/>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6">
            <a:extLst>
              <a:ext uri="{FF2B5EF4-FFF2-40B4-BE49-F238E27FC236}">
                <a16:creationId xmlns:a16="http://schemas.microsoft.com/office/drawing/2014/main" xmlns="" id="{C834C041-771D-4A03-B83B-7C31EBCC315D}"/>
              </a:ext>
            </a:extLst>
          </p:cNvPr>
          <p:cNvSpPr>
            <a:spLocks noGrp="1"/>
          </p:cNvSpPr>
          <p:nvPr>
            <p:ph type="sldNum" sz="quarter" idx="12"/>
          </p:nvPr>
        </p:nvSpPr>
        <p:spPr/>
        <p:txBody>
          <a:bodyPr/>
          <a:lstStyle>
            <a:lvl1pPr>
              <a:defRPr/>
            </a:lvl1pPr>
          </a:lstStyle>
          <a:p>
            <a:pPr>
              <a:defRPr/>
            </a:pPr>
            <a:fld id="{F5674325-6A06-438C-8E62-196336EDDB9C}" type="slidenum">
              <a:rPr lang="en-US"/>
              <a:pPr>
                <a:defRPr/>
              </a:pPr>
              <a:t>‹#›</a:t>
            </a:fld>
            <a:endParaRPr lang="en-US"/>
          </a:p>
        </p:txBody>
      </p:sp>
    </p:spTree>
    <p:extLst>
      <p:ext uri="{BB962C8B-B14F-4D97-AF65-F5344CB8AC3E}">
        <p14:creationId xmlns:p14="http://schemas.microsoft.com/office/powerpoint/2010/main" val="366639296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9161592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6.xml"/><Relationship Id="rId2" Type="http://schemas.openxmlformats.org/officeDocument/2006/relationships/slideLayout" Target="../slideLayouts/slideLayout15.xml"/><Relationship Id="rId1" Type="http://schemas.openxmlformats.org/officeDocument/2006/relationships/slideLayout" Target="../slideLayouts/slideLayout14.xml"/><Relationship Id="rId5" Type="http://schemas.openxmlformats.org/officeDocument/2006/relationships/image" Target="../media/image1.png"/><Relationship Id="rId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theme" Target="../theme/theme3.xml"/><Relationship Id="rId1" Type="http://schemas.openxmlformats.org/officeDocument/2006/relationships/slideLayout" Target="../slideLayouts/slideLayout17.xml"/></Relationships>
</file>

<file path=ppt/slideMasters/_rels/slideMaster4.xml.rels><?xml version="1.0" encoding="UTF-8" standalone="yes"?>
<Relationships xmlns="http://schemas.openxmlformats.org/package/2006/relationships"><Relationship Id="rId2" Type="http://schemas.openxmlformats.org/officeDocument/2006/relationships/theme" Target="../theme/theme4.xml"/><Relationship Id="rId1" Type="http://schemas.openxmlformats.org/officeDocument/2006/relationships/slideLayout" Target="../slideLayouts/slideLayout18.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26.xml"/><Relationship Id="rId13" Type="http://schemas.openxmlformats.org/officeDocument/2006/relationships/slideLayout" Target="../slideLayouts/slideLayout31.xml"/><Relationship Id="rId3" Type="http://schemas.openxmlformats.org/officeDocument/2006/relationships/slideLayout" Target="../slideLayouts/slideLayout21.xml"/><Relationship Id="rId7" Type="http://schemas.openxmlformats.org/officeDocument/2006/relationships/slideLayout" Target="../slideLayouts/slideLayout25.xml"/><Relationship Id="rId12" Type="http://schemas.openxmlformats.org/officeDocument/2006/relationships/slideLayout" Target="../slideLayouts/slideLayout30.xml"/><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slideLayout" Target="../slideLayouts/slideLayout29.xml"/><Relationship Id="rId5" Type="http://schemas.openxmlformats.org/officeDocument/2006/relationships/slideLayout" Target="../slideLayouts/slideLayout23.xml"/><Relationship Id="rId15" Type="http://schemas.openxmlformats.org/officeDocument/2006/relationships/image" Target="../media/image1.png"/><Relationship Id="rId10" Type="http://schemas.openxmlformats.org/officeDocument/2006/relationships/slideLayout" Target="../slideLayouts/slideLayout28.xml"/><Relationship Id="rId4" Type="http://schemas.openxmlformats.org/officeDocument/2006/relationships/slideLayout" Target="../slideLayouts/slideLayout22.xml"/><Relationship Id="rId9" Type="http://schemas.openxmlformats.org/officeDocument/2006/relationships/slideLayout" Target="../slideLayouts/slideLayout27.xml"/><Relationship Id="rId14" Type="http://schemas.openxmlformats.org/officeDocument/2006/relationships/theme" Target="../theme/theme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xmlns="" id="{168D6AA3-F6EE-4FAA-BC2B-D71EDD3E7677}"/>
              </a:ext>
            </a:extLst>
          </p:cNvPr>
          <p:cNvSpPr/>
          <p:nvPr/>
        </p:nvSpPr>
        <p:spPr>
          <a:xfrm rot="10800000">
            <a:off x="363538" y="412750"/>
            <a:ext cx="508000" cy="6445250"/>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1027" name="Title Placeholder 1">
            <a:extLst>
              <a:ext uri="{FF2B5EF4-FFF2-40B4-BE49-F238E27FC236}">
                <a16:creationId xmlns:a16="http://schemas.microsoft.com/office/drawing/2014/main" xmlns="" id="{4327CD5A-8F7A-4A8D-A59C-BD743B669724}"/>
              </a:ext>
            </a:extLst>
          </p:cNvPr>
          <p:cNvSpPr>
            <a:spLocks noGrp="1"/>
          </p:cNvSpPr>
          <p:nvPr>
            <p:ph type="title"/>
          </p:nvPr>
        </p:nvSpPr>
        <p:spPr bwMode="auto">
          <a:xfrm>
            <a:off x="1941513" y="525463"/>
            <a:ext cx="10026650" cy="120491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endParaRPr lang="en-US" dirty="0"/>
          </a:p>
        </p:txBody>
      </p:sp>
      <p:sp>
        <p:nvSpPr>
          <p:cNvPr id="1028" name="Text Placeholder 2">
            <a:extLst>
              <a:ext uri="{FF2B5EF4-FFF2-40B4-BE49-F238E27FC236}">
                <a16:creationId xmlns:a16="http://schemas.microsoft.com/office/drawing/2014/main" xmlns="" id="{8D4D1C50-DA3D-4023-AE02-3BC191FAE74D}"/>
              </a:ext>
            </a:extLst>
          </p:cNvPr>
          <p:cNvSpPr>
            <a:spLocks noGrp="1" noChangeArrowheads="1"/>
          </p:cNvSpPr>
          <p:nvPr>
            <p:ph type="body" idx="1"/>
          </p:nvPr>
        </p:nvSpPr>
        <p:spPr bwMode="auto">
          <a:xfrm>
            <a:off x="1941513" y="1989138"/>
            <a:ext cx="10026650" cy="4338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xmlns="" id="{9A0E066A-D2E1-4848-A571-4914D89E6ABC}"/>
              </a:ext>
            </a:extLst>
          </p:cNvPr>
          <p:cNvSpPr>
            <a:spLocks noGrp="1"/>
          </p:cNvSpPr>
          <p:nvPr>
            <p:ph type="dt" sz="half" idx="2"/>
          </p:nvPr>
        </p:nvSpPr>
        <p:spPr>
          <a:xfrm>
            <a:off x="1906588" y="6516688"/>
            <a:ext cx="2844800" cy="303212"/>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cs typeface="+mn-cs"/>
              </a:defRPr>
            </a:lvl1pPr>
          </a:lstStyle>
          <a:p>
            <a:pPr>
              <a:defRPr/>
            </a:pPr>
            <a:fld id="{834FE7D1-D5A4-40C9-85CA-4DFEE0E68F4A}" type="datetimeFigureOut">
              <a:rPr lang="en-US"/>
              <a:pPr>
                <a:defRPr/>
              </a:pPr>
              <a:t>6/12/2023</a:t>
            </a:fld>
            <a:endParaRPr lang="en-US" dirty="0"/>
          </a:p>
        </p:txBody>
      </p:sp>
      <p:sp>
        <p:nvSpPr>
          <p:cNvPr id="5" name="Footer Placeholder 4">
            <a:extLst>
              <a:ext uri="{FF2B5EF4-FFF2-40B4-BE49-F238E27FC236}">
                <a16:creationId xmlns:a16="http://schemas.microsoft.com/office/drawing/2014/main" xmlns="" id="{7A2C2EE1-2D4D-4A86-B4BC-26FF684BC3B6}"/>
              </a:ext>
            </a:extLst>
          </p:cNvPr>
          <p:cNvSpPr>
            <a:spLocks noGrp="1"/>
          </p:cNvSpPr>
          <p:nvPr>
            <p:ph type="ftr" sz="quarter" idx="3"/>
          </p:nvPr>
        </p:nvSpPr>
        <p:spPr>
          <a:xfrm>
            <a:off x="9996488" y="6524625"/>
            <a:ext cx="1992312" cy="295275"/>
          </a:xfrm>
          <a:prstGeom prst="rect">
            <a:avLst/>
          </a:prstGeom>
        </p:spPr>
        <p:txBody>
          <a:bodyPr vert="horz" lIns="91440" tIns="45720" rIns="91440" bIns="45720" rtlCol="0" anchor="ctr"/>
          <a:lstStyle>
            <a:lvl1pPr algn="r" eaLnBrk="1" fontAlgn="auto" hangingPunct="1">
              <a:spcBef>
                <a:spcPts val="0"/>
              </a:spcBef>
              <a:spcAft>
                <a:spcPts val="0"/>
              </a:spcAft>
              <a:defRPr sz="1400" dirty="0">
                <a:solidFill>
                  <a:schemeClr val="tx1"/>
                </a:solidFill>
                <a:latin typeface="+mn-lt"/>
                <a:cs typeface="+mn-cs"/>
              </a:defRPr>
            </a:lvl1pPr>
          </a:lstStyle>
          <a:p>
            <a:pPr>
              <a:defRPr/>
            </a:pPr>
            <a:r>
              <a:rPr lang="en-US"/>
              <a:t>www.nfhs.org</a:t>
            </a:r>
          </a:p>
        </p:txBody>
      </p:sp>
      <p:sp>
        <p:nvSpPr>
          <p:cNvPr id="6" name="Slide Number Placeholder 5">
            <a:extLst>
              <a:ext uri="{FF2B5EF4-FFF2-40B4-BE49-F238E27FC236}">
                <a16:creationId xmlns:a16="http://schemas.microsoft.com/office/drawing/2014/main" xmlns="" id="{BDA4FBAE-667A-4B24-A8B8-B99DE2DFB7D3}"/>
              </a:ext>
            </a:extLst>
          </p:cNvPr>
          <p:cNvSpPr>
            <a:spLocks noGrp="1"/>
          </p:cNvSpPr>
          <p:nvPr>
            <p:ph type="sldNum" sz="quarter" idx="4"/>
          </p:nvPr>
        </p:nvSpPr>
        <p:spPr>
          <a:xfrm>
            <a:off x="8343900" y="6516688"/>
            <a:ext cx="1389063" cy="303212"/>
          </a:xfrm>
          <a:prstGeom prst="rect">
            <a:avLst/>
          </a:prstGeom>
        </p:spPr>
        <p:txBody>
          <a:bodyPr vert="horz" lIns="91440" tIns="45720" rIns="91440" bIns="45720" rtlCol="0" anchor="ctr"/>
          <a:lstStyle>
            <a:lvl1pPr algn="r" eaLnBrk="1" fontAlgn="auto" hangingPunct="1">
              <a:spcBef>
                <a:spcPts val="0"/>
              </a:spcBef>
              <a:spcAft>
                <a:spcPts val="0"/>
              </a:spcAft>
              <a:defRPr sz="1200">
                <a:solidFill>
                  <a:schemeClr val="tx1">
                    <a:tint val="75000"/>
                  </a:schemeClr>
                </a:solidFill>
                <a:latin typeface="+mn-lt"/>
                <a:cs typeface="+mn-cs"/>
              </a:defRPr>
            </a:lvl1pPr>
          </a:lstStyle>
          <a:p>
            <a:pPr>
              <a:defRPr/>
            </a:pPr>
            <a:fld id="{CE041F70-DBB2-44B0-9468-B942EE84EF1A}" type="slidenum">
              <a:rPr lang="en-US"/>
              <a:pPr>
                <a:defRPr/>
              </a:pPr>
              <a:t>‹#›</a:t>
            </a:fld>
            <a:endParaRPr lang="en-US" dirty="0"/>
          </a:p>
        </p:txBody>
      </p:sp>
      <p:sp>
        <p:nvSpPr>
          <p:cNvPr id="7" name="Rectangle 6">
            <a:extLst>
              <a:ext uri="{FF2B5EF4-FFF2-40B4-BE49-F238E27FC236}">
                <a16:creationId xmlns:a16="http://schemas.microsoft.com/office/drawing/2014/main" xmlns="" id="{169D0D39-435C-46A6-A6E5-1246572721F3}"/>
              </a:ext>
            </a:extLst>
          </p:cNvPr>
          <p:cNvSpPr/>
          <p:nvPr/>
        </p:nvSpPr>
        <p:spPr>
          <a:xfrm>
            <a:off x="0" y="0"/>
            <a:ext cx="12192000" cy="42068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8" name="Rectangle 7">
            <a:extLst>
              <a:ext uri="{FF2B5EF4-FFF2-40B4-BE49-F238E27FC236}">
                <a16:creationId xmlns:a16="http://schemas.microsoft.com/office/drawing/2014/main" xmlns="" id="{1FD3EF5E-EE53-4046-B815-A32CBF8010D5}"/>
              </a:ext>
            </a:extLst>
          </p:cNvPr>
          <p:cNvSpPr/>
          <p:nvPr/>
        </p:nvSpPr>
        <p:spPr>
          <a:xfrm>
            <a:off x="874713" y="0"/>
            <a:ext cx="4022725" cy="4206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cxnSp>
        <p:nvCxnSpPr>
          <p:cNvPr id="12" name="Straight Connector 11">
            <a:extLst>
              <a:ext uri="{FF2B5EF4-FFF2-40B4-BE49-F238E27FC236}">
                <a16:creationId xmlns:a16="http://schemas.microsoft.com/office/drawing/2014/main" xmlns="" id="{EB007FFC-B97E-43D9-89F4-AA16FF32CA05}"/>
              </a:ext>
            </a:extLst>
          </p:cNvPr>
          <p:cNvCxnSpPr/>
          <p:nvPr/>
        </p:nvCxnSpPr>
        <p:spPr>
          <a:xfrm>
            <a:off x="874713" y="1874838"/>
            <a:ext cx="11317287"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xmlns="" id="{C4C96437-B0D8-46B7-9551-35432862F8F9}"/>
              </a:ext>
            </a:extLst>
          </p:cNvPr>
          <p:cNvCxnSpPr/>
          <p:nvPr/>
        </p:nvCxnSpPr>
        <p:spPr>
          <a:xfrm>
            <a:off x="874713" y="6524625"/>
            <a:ext cx="11317287"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7" name="Group 21">
            <a:extLst>
              <a:ext uri="{FF2B5EF4-FFF2-40B4-BE49-F238E27FC236}">
                <a16:creationId xmlns:a16="http://schemas.microsoft.com/office/drawing/2014/main" xmlns="" id="{25B954AE-2DDA-4F86-BC02-CA134492D803}"/>
              </a:ext>
            </a:extLst>
          </p:cNvPr>
          <p:cNvGrpSpPr>
            <a:grpSpLocks/>
          </p:cNvGrpSpPr>
          <p:nvPr/>
        </p:nvGrpSpPr>
        <p:grpSpPr bwMode="auto">
          <a:xfrm>
            <a:off x="670984" y="855664"/>
            <a:ext cx="1132416" cy="650875"/>
            <a:chOff x="502921" y="856420"/>
            <a:chExt cx="850391" cy="649605"/>
          </a:xfrm>
          <a:solidFill>
            <a:srgbClr val="00205B"/>
          </a:solidFill>
        </p:grpSpPr>
        <p:sp>
          <p:nvSpPr>
            <p:cNvPr id="20" name="Freeform 18">
              <a:extLst>
                <a:ext uri="{FF2B5EF4-FFF2-40B4-BE49-F238E27FC236}">
                  <a16:creationId xmlns:a16="http://schemas.microsoft.com/office/drawing/2014/main" xmlns="" id="{5C9F0504-9BAD-44D3-89F8-7F9B7C9BF3F2}"/>
                </a:ext>
              </a:extLst>
            </p:cNvPr>
            <p:cNvSpPr/>
            <p:nvPr/>
          </p:nvSpPr>
          <p:spPr>
            <a:xfrm>
              <a:off x="504510" y="1376104"/>
              <a:ext cx="149415" cy="129921"/>
            </a:xfrm>
            <a:custGeom>
              <a:avLst/>
              <a:gdLst>
                <a:gd name="connsiteX0" fmla="*/ 0 w 148590"/>
                <a:gd name="connsiteY0" fmla="*/ 0 h 129540"/>
                <a:gd name="connsiteX1" fmla="*/ 148590 w 148590"/>
                <a:gd name="connsiteY1" fmla="*/ 0 h 129540"/>
                <a:gd name="connsiteX2" fmla="*/ 148590 w 148590"/>
                <a:gd name="connsiteY2" fmla="*/ 129540 h 129540"/>
                <a:gd name="connsiteX3" fmla="*/ 0 w 148590"/>
                <a:gd name="connsiteY3" fmla="*/ 0 h 129540"/>
              </a:gdLst>
              <a:ahLst/>
              <a:cxnLst>
                <a:cxn ang="0">
                  <a:pos x="connsiteX0" y="connsiteY0"/>
                </a:cxn>
                <a:cxn ang="0">
                  <a:pos x="connsiteX1" y="connsiteY1"/>
                </a:cxn>
                <a:cxn ang="0">
                  <a:pos x="connsiteX2" y="connsiteY2"/>
                </a:cxn>
                <a:cxn ang="0">
                  <a:pos x="connsiteX3" y="connsiteY3"/>
                </a:cxn>
              </a:cxnLst>
              <a:rect l="l" t="t" r="r" b="b"/>
              <a:pathLst>
                <a:path w="148590" h="129540">
                  <a:moveTo>
                    <a:pt x="0" y="0"/>
                  </a:moveTo>
                  <a:lnTo>
                    <a:pt x="148590" y="0"/>
                  </a:lnTo>
                  <a:lnTo>
                    <a:pt x="148590" y="129540"/>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21" name="Freeform 17">
              <a:extLst>
                <a:ext uri="{FF2B5EF4-FFF2-40B4-BE49-F238E27FC236}">
                  <a16:creationId xmlns:a16="http://schemas.microsoft.com/office/drawing/2014/main" xmlns="" id="{7FA6F274-80AC-4EE0-9D87-8E3FB273E10D}"/>
                </a:ext>
              </a:extLst>
            </p:cNvPr>
            <p:cNvSpPr/>
            <p:nvPr/>
          </p:nvSpPr>
          <p:spPr>
            <a:xfrm>
              <a:off x="502921" y="856420"/>
              <a:ext cx="850391" cy="521268"/>
            </a:xfrm>
            <a:custGeom>
              <a:avLst/>
              <a:gdLst>
                <a:gd name="connsiteX0" fmla="*/ 1905 w 942975"/>
                <a:gd name="connsiteY0" fmla="*/ 0 h 521970"/>
                <a:gd name="connsiteX1" fmla="*/ 0 w 942975"/>
                <a:gd name="connsiteY1" fmla="*/ 520065 h 521970"/>
                <a:gd name="connsiteX2" fmla="*/ 775335 w 942975"/>
                <a:gd name="connsiteY2" fmla="*/ 521970 h 521970"/>
                <a:gd name="connsiteX3" fmla="*/ 942975 w 942975"/>
                <a:gd name="connsiteY3" fmla="*/ 222885 h 521970"/>
                <a:gd name="connsiteX4" fmla="*/ 775335 w 942975"/>
                <a:gd name="connsiteY4" fmla="*/ 1905 h 521970"/>
                <a:gd name="connsiteX5" fmla="*/ 1905 w 942975"/>
                <a:gd name="connsiteY5" fmla="*/ 0 h 521970"/>
                <a:gd name="connsiteX0" fmla="*/ 1905 w 946785"/>
                <a:gd name="connsiteY0" fmla="*/ 0 h 521970"/>
                <a:gd name="connsiteX1" fmla="*/ 0 w 946785"/>
                <a:gd name="connsiteY1" fmla="*/ 520065 h 521970"/>
                <a:gd name="connsiteX2" fmla="*/ 775335 w 946785"/>
                <a:gd name="connsiteY2" fmla="*/ 521970 h 521970"/>
                <a:gd name="connsiteX3" fmla="*/ 946785 w 946785"/>
                <a:gd name="connsiteY3" fmla="*/ 260985 h 521970"/>
                <a:gd name="connsiteX4" fmla="*/ 775335 w 946785"/>
                <a:gd name="connsiteY4" fmla="*/ 1905 h 521970"/>
                <a:gd name="connsiteX5" fmla="*/ 1905 w 946785"/>
                <a:gd name="connsiteY5" fmla="*/ 0 h 521970"/>
                <a:gd name="connsiteX0" fmla="*/ 1905 w 946785"/>
                <a:gd name="connsiteY0" fmla="*/ 0 h 521970"/>
                <a:gd name="connsiteX1" fmla="*/ 0 w 946785"/>
                <a:gd name="connsiteY1" fmla="*/ 520065 h 521970"/>
                <a:gd name="connsiteX2" fmla="*/ 775335 w 946785"/>
                <a:gd name="connsiteY2" fmla="*/ 521970 h 521970"/>
                <a:gd name="connsiteX3" fmla="*/ 946785 w 946785"/>
                <a:gd name="connsiteY3" fmla="*/ 241935 h 521970"/>
                <a:gd name="connsiteX4" fmla="*/ 775335 w 946785"/>
                <a:gd name="connsiteY4" fmla="*/ 1905 h 521970"/>
                <a:gd name="connsiteX5" fmla="*/ 1905 w 946785"/>
                <a:gd name="connsiteY5" fmla="*/ 0 h 521970"/>
                <a:gd name="connsiteX0" fmla="*/ 1905 w 948690"/>
                <a:gd name="connsiteY0" fmla="*/ 0 h 521970"/>
                <a:gd name="connsiteX1" fmla="*/ 0 w 948690"/>
                <a:gd name="connsiteY1" fmla="*/ 520065 h 521970"/>
                <a:gd name="connsiteX2" fmla="*/ 775335 w 948690"/>
                <a:gd name="connsiteY2" fmla="*/ 521970 h 521970"/>
                <a:gd name="connsiteX3" fmla="*/ 948690 w 948690"/>
                <a:gd name="connsiteY3" fmla="*/ 253365 h 521970"/>
                <a:gd name="connsiteX4" fmla="*/ 775335 w 948690"/>
                <a:gd name="connsiteY4" fmla="*/ 1905 h 521970"/>
                <a:gd name="connsiteX5" fmla="*/ 1905 w 948690"/>
                <a:gd name="connsiteY5" fmla="*/ 0 h 5219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48690" h="521970">
                  <a:moveTo>
                    <a:pt x="1905" y="0"/>
                  </a:moveTo>
                  <a:lnTo>
                    <a:pt x="0" y="520065"/>
                  </a:lnTo>
                  <a:lnTo>
                    <a:pt x="775335" y="521970"/>
                  </a:lnTo>
                  <a:lnTo>
                    <a:pt x="948690" y="253365"/>
                  </a:lnTo>
                  <a:lnTo>
                    <a:pt x="775335" y="1905"/>
                  </a:lnTo>
                  <a:lnTo>
                    <a:pt x="1905" y="0"/>
                  </a:lnTo>
                  <a:close/>
                </a:path>
              </a:pathLst>
            </a:cu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grpSp>
      <p:pic>
        <p:nvPicPr>
          <p:cNvPr id="1037" name="Picture 2">
            <a:extLst>
              <a:ext uri="{FF2B5EF4-FFF2-40B4-BE49-F238E27FC236}">
                <a16:creationId xmlns:a16="http://schemas.microsoft.com/office/drawing/2014/main" xmlns="" id="{22CF2666-6415-4D51-A520-ADB5F5170929}"/>
              </a:ext>
            </a:extLst>
          </p:cNvPr>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458788" y="5743575"/>
            <a:ext cx="812800" cy="950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818" r:id="rId1"/>
    <p:sldLayoutId id="2147483819" r:id="rId2"/>
    <p:sldLayoutId id="2147483816" r:id="rId3"/>
    <p:sldLayoutId id="2147483820" r:id="rId4"/>
    <p:sldLayoutId id="2147483821" r:id="rId5"/>
    <p:sldLayoutId id="2147483822" r:id="rId6"/>
    <p:sldLayoutId id="2147483823" r:id="rId7"/>
    <p:sldLayoutId id="2147483824" r:id="rId8"/>
    <p:sldLayoutId id="2147483825" r:id="rId9"/>
    <p:sldLayoutId id="2147483826" r:id="rId10"/>
    <p:sldLayoutId id="2147483827" r:id="rId11"/>
    <p:sldLayoutId id="2147483828" r:id="rId12"/>
    <p:sldLayoutId id="2147483829" r:id="rId13"/>
  </p:sldLayoutIdLst>
  <p:hf sldNum="0" hdr="0" dt="0"/>
  <p:txStyles>
    <p:titleStyle>
      <a:lvl1pPr algn="l" rtl="0" eaLnBrk="1" fontAlgn="base" hangingPunct="1">
        <a:lnSpc>
          <a:spcPts val="3800"/>
        </a:lnSpc>
        <a:spcBef>
          <a:spcPct val="0"/>
        </a:spcBef>
        <a:spcAft>
          <a:spcPct val="0"/>
        </a:spcAft>
        <a:defRPr sz="3800" b="1" kern="1200" cap="all">
          <a:solidFill>
            <a:srgbClr val="00205B"/>
          </a:solidFill>
          <a:latin typeface="+mj-lt"/>
          <a:ea typeface="+mj-ea"/>
          <a:cs typeface="+mj-cs"/>
        </a:defRPr>
      </a:lvl1pPr>
      <a:lvl2pPr algn="l" rtl="0" eaLnBrk="1" fontAlgn="base" hangingPunct="1">
        <a:lnSpc>
          <a:spcPts val="3800"/>
        </a:lnSpc>
        <a:spcBef>
          <a:spcPct val="0"/>
        </a:spcBef>
        <a:spcAft>
          <a:spcPct val="0"/>
        </a:spcAft>
        <a:defRPr sz="3800" b="1">
          <a:solidFill>
            <a:srgbClr val="00205B"/>
          </a:solidFill>
          <a:latin typeface="Calibri" pitchFamily="34" charset="0"/>
        </a:defRPr>
      </a:lvl2pPr>
      <a:lvl3pPr algn="l" rtl="0" eaLnBrk="1" fontAlgn="base" hangingPunct="1">
        <a:lnSpc>
          <a:spcPts val="3800"/>
        </a:lnSpc>
        <a:spcBef>
          <a:spcPct val="0"/>
        </a:spcBef>
        <a:spcAft>
          <a:spcPct val="0"/>
        </a:spcAft>
        <a:defRPr sz="3800" b="1">
          <a:solidFill>
            <a:srgbClr val="00205B"/>
          </a:solidFill>
          <a:latin typeface="Calibri" pitchFamily="34" charset="0"/>
        </a:defRPr>
      </a:lvl3pPr>
      <a:lvl4pPr algn="l" rtl="0" eaLnBrk="1" fontAlgn="base" hangingPunct="1">
        <a:lnSpc>
          <a:spcPts val="3800"/>
        </a:lnSpc>
        <a:spcBef>
          <a:spcPct val="0"/>
        </a:spcBef>
        <a:spcAft>
          <a:spcPct val="0"/>
        </a:spcAft>
        <a:defRPr sz="3800" b="1">
          <a:solidFill>
            <a:srgbClr val="00205B"/>
          </a:solidFill>
          <a:latin typeface="Calibri" pitchFamily="34" charset="0"/>
        </a:defRPr>
      </a:lvl4pPr>
      <a:lvl5pPr algn="l" rtl="0" eaLnBrk="1" fontAlgn="base" hangingPunct="1">
        <a:lnSpc>
          <a:spcPts val="3800"/>
        </a:lnSpc>
        <a:spcBef>
          <a:spcPct val="0"/>
        </a:spcBef>
        <a:spcAft>
          <a:spcPct val="0"/>
        </a:spcAft>
        <a:defRPr sz="3800" b="1">
          <a:solidFill>
            <a:srgbClr val="00205B"/>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1" fontAlgn="base" hangingPunct="1">
        <a:spcBef>
          <a:spcPct val="0"/>
        </a:spcBef>
        <a:spcAft>
          <a:spcPct val="0"/>
        </a:spcAft>
        <a:buFont typeface="Wingdings" panose="05000000000000000000" pitchFamily="2" charset="2"/>
        <a:buChar char="§"/>
        <a:defRPr sz="2600" kern="1200">
          <a:solidFill>
            <a:schemeClr val="tx1"/>
          </a:solidFill>
          <a:latin typeface="+mn-lt"/>
          <a:ea typeface="+mn-ea"/>
          <a:cs typeface="+mn-cs"/>
        </a:defRPr>
      </a:lvl1pPr>
      <a:lvl2pPr marL="742950" indent="-285750" algn="l" rtl="0" eaLnBrk="1" fontAlgn="base" hangingPunct="1">
        <a:spcBef>
          <a:spcPct val="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1" fontAlgn="base" hangingPunct="1">
        <a:spcBef>
          <a:spcPct val="0"/>
        </a:spcBef>
        <a:spcAft>
          <a:spcPct val="0"/>
        </a:spcAft>
        <a:buFont typeface="Calibri" panose="020F0502020204030204" pitchFamily="34" charset="0"/>
        <a:buChar char="–"/>
        <a:defRPr sz="2000" kern="1200">
          <a:solidFill>
            <a:schemeClr val="tx1"/>
          </a:solidFill>
          <a:latin typeface="+mn-lt"/>
          <a:ea typeface="+mn-ea"/>
          <a:cs typeface="+mn-cs"/>
        </a:defRPr>
      </a:lvl3pPr>
      <a:lvl4pPr marL="1600200" indent="-228600" algn="l" rtl="0" eaLnBrk="1" fontAlgn="base" hangingPunct="1">
        <a:spcBef>
          <a:spcPct val="0"/>
        </a:spcBef>
        <a:spcAft>
          <a:spcPct val="0"/>
        </a:spcAft>
        <a:buFont typeface="Courier New" panose="02070309020205020404" pitchFamily="49" charset="0"/>
        <a:buChar char="o"/>
        <a:defRPr sz="2000" kern="1200">
          <a:solidFill>
            <a:schemeClr val="tx1"/>
          </a:solidFill>
          <a:latin typeface="+mn-lt"/>
          <a:ea typeface="+mn-ea"/>
          <a:cs typeface="+mn-cs"/>
        </a:defRPr>
      </a:lvl4pPr>
      <a:lvl5pPr marL="2057400" indent="-228600" algn="l" rtl="0" eaLnBrk="1" fontAlgn="base" hangingPunct="1">
        <a:spcBef>
          <a:spcPct val="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xmlns="" id="{168D6AA3-F6EE-4FAA-BC2B-D71EDD3E7677}"/>
              </a:ext>
            </a:extLst>
          </p:cNvPr>
          <p:cNvSpPr/>
          <p:nvPr/>
        </p:nvSpPr>
        <p:spPr>
          <a:xfrm rot="10800000">
            <a:off x="363538" y="412750"/>
            <a:ext cx="508000" cy="6445250"/>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1027" name="Title Placeholder 1">
            <a:extLst>
              <a:ext uri="{FF2B5EF4-FFF2-40B4-BE49-F238E27FC236}">
                <a16:creationId xmlns:a16="http://schemas.microsoft.com/office/drawing/2014/main" xmlns="" id="{4327CD5A-8F7A-4A8D-A59C-BD743B669724}"/>
              </a:ext>
            </a:extLst>
          </p:cNvPr>
          <p:cNvSpPr>
            <a:spLocks noGrp="1"/>
          </p:cNvSpPr>
          <p:nvPr>
            <p:ph type="title"/>
          </p:nvPr>
        </p:nvSpPr>
        <p:spPr bwMode="auto">
          <a:xfrm>
            <a:off x="1941513" y="525463"/>
            <a:ext cx="10026650" cy="120491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endParaRPr lang="en-US" dirty="0"/>
          </a:p>
        </p:txBody>
      </p:sp>
      <p:sp>
        <p:nvSpPr>
          <p:cNvPr id="1028" name="Text Placeholder 2">
            <a:extLst>
              <a:ext uri="{FF2B5EF4-FFF2-40B4-BE49-F238E27FC236}">
                <a16:creationId xmlns:a16="http://schemas.microsoft.com/office/drawing/2014/main" xmlns="" id="{8D4D1C50-DA3D-4023-AE02-3BC191FAE74D}"/>
              </a:ext>
            </a:extLst>
          </p:cNvPr>
          <p:cNvSpPr>
            <a:spLocks noGrp="1" noChangeArrowheads="1"/>
          </p:cNvSpPr>
          <p:nvPr>
            <p:ph type="body" idx="1"/>
          </p:nvPr>
        </p:nvSpPr>
        <p:spPr bwMode="auto">
          <a:xfrm>
            <a:off x="1941513" y="1989138"/>
            <a:ext cx="10026650" cy="4338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xmlns="" id="{9A0E066A-D2E1-4848-A571-4914D89E6ABC}"/>
              </a:ext>
            </a:extLst>
          </p:cNvPr>
          <p:cNvSpPr>
            <a:spLocks noGrp="1"/>
          </p:cNvSpPr>
          <p:nvPr>
            <p:ph type="dt" sz="half" idx="2"/>
          </p:nvPr>
        </p:nvSpPr>
        <p:spPr>
          <a:xfrm>
            <a:off x="1906588" y="6516688"/>
            <a:ext cx="2844800" cy="303212"/>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cs typeface="+mn-cs"/>
              </a:defRPr>
            </a:lvl1pPr>
          </a:lstStyle>
          <a:p>
            <a:pPr>
              <a:defRPr/>
            </a:pPr>
            <a:fld id="{834FE7D1-D5A4-40C9-85CA-4DFEE0E68F4A}" type="datetimeFigureOut">
              <a:rPr lang="en-US"/>
              <a:pPr>
                <a:defRPr/>
              </a:pPr>
              <a:t>6/12/2023</a:t>
            </a:fld>
            <a:endParaRPr lang="en-US" dirty="0"/>
          </a:p>
        </p:txBody>
      </p:sp>
      <p:sp>
        <p:nvSpPr>
          <p:cNvPr id="5" name="Footer Placeholder 4">
            <a:extLst>
              <a:ext uri="{FF2B5EF4-FFF2-40B4-BE49-F238E27FC236}">
                <a16:creationId xmlns:a16="http://schemas.microsoft.com/office/drawing/2014/main" xmlns="" id="{7A2C2EE1-2D4D-4A86-B4BC-26FF684BC3B6}"/>
              </a:ext>
            </a:extLst>
          </p:cNvPr>
          <p:cNvSpPr>
            <a:spLocks noGrp="1"/>
          </p:cNvSpPr>
          <p:nvPr>
            <p:ph type="ftr" sz="quarter" idx="3"/>
          </p:nvPr>
        </p:nvSpPr>
        <p:spPr>
          <a:xfrm>
            <a:off x="9996488" y="6524625"/>
            <a:ext cx="1992312" cy="295275"/>
          </a:xfrm>
          <a:prstGeom prst="rect">
            <a:avLst/>
          </a:prstGeom>
        </p:spPr>
        <p:txBody>
          <a:bodyPr vert="horz" lIns="91440" tIns="45720" rIns="91440" bIns="45720" rtlCol="0" anchor="ctr"/>
          <a:lstStyle>
            <a:lvl1pPr algn="r" eaLnBrk="1" fontAlgn="auto" hangingPunct="1">
              <a:spcBef>
                <a:spcPts val="0"/>
              </a:spcBef>
              <a:spcAft>
                <a:spcPts val="0"/>
              </a:spcAft>
              <a:defRPr sz="1400" dirty="0">
                <a:solidFill>
                  <a:schemeClr val="tx1"/>
                </a:solidFill>
                <a:latin typeface="+mn-lt"/>
                <a:cs typeface="+mn-cs"/>
              </a:defRPr>
            </a:lvl1pPr>
          </a:lstStyle>
          <a:p>
            <a:pPr>
              <a:defRPr/>
            </a:pPr>
            <a:r>
              <a:rPr lang="en-US"/>
              <a:t>www.nfhs.org</a:t>
            </a:r>
          </a:p>
        </p:txBody>
      </p:sp>
      <p:sp>
        <p:nvSpPr>
          <p:cNvPr id="6" name="Slide Number Placeholder 5">
            <a:extLst>
              <a:ext uri="{FF2B5EF4-FFF2-40B4-BE49-F238E27FC236}">
                <a16:creationId xmlns:a16="http://schemas.microsoft.com/office/drawing/2014/main" xmlns="" id="{BDA4FBAE-667A-4B24-A8B8-B99DE2DFB7D3}"/>
              </a:ext>
            </a:extLst>
          </p:cNvPr>
          <p:cNvSpPr>
            <a:spLocks noGrp="1"/>
          </p:cNvSpPr>
          <p:nvPr>
            <p:ph type="sldNum" sz="quarter" idx="4"/>
          </p:nvPr>
        </p:nvSpPr>
        <p:spPr>
          <a:xfrm>
            <a:off x="8343900" y="6516688"/>
            <a:ext cx="1389063" cy="303212"/>
          </a:xfrm>
          <a:prstGeom prst="rect">
            <a:avLst/>
          </a:prstGeom>
        </p:spPr>
        <p:txBody>
          <a:bodyPr vert="horz" lIns="91440" tIns="45720" rIns="91440" bIns="45720" rtlCol="0" anchor="ctr"/>
          <a:lstStyle>
            <a:lvl1pPr algn="r" eaLnBrk="1" fontAlgn="auto" hangingPunct="1">
              <a:spcBef>
                <a:spcPts val="0"/>
              </a:spcBef>
              <a:spcAft>
                <a:spcPts val="0"/>
              </a:spcAft>
              <a:defRPr sz="1200">
                <a:solidFill>
                  <a:schemeClr val="tx1">
                    <a:tint val="75000"/>
                  </a:schemeClr>
                </a:solidFill>
                <a:latin typeface="+mn-lt"/>
                <a:cs typeface="+mn-cs"/>
              </a:defRPr>
            </a:lvl1pPr>
          </a:lstStyle>
          <a:p>
            <a:pPr>
              <a:defRPr/>
            </a:pPr>
            <a:fld id="{CE041F70-DBB2-44B0-9468-B942EE84EF1A}" type="slidenum">
              <a:rPr lang="en-US"/>
              <a:pPr>
                <a:defRPr/>
              </a:pPr>
              <a:t>‹#›</a:t>
            </a:fld>
            <a:endParaRPr lang="en-US" dirty="0"/>
          </a:p>
        </p:txBody>
      </p:sp>
      <p:sp>
        <p:nvSpPr>
          <p:cNvPr id="7" name="Rectangle 6">
            <a:extLst>
              <a:ext uri="{FF2B5EF4-FFF2-40B4-BE49-F238E27FC236}">
                <a16:creationId xmlns:a16="http://schemas.microsoft.com/office/drawing/2014/main" xmlns="" id="{169D0D39-435C-46A6-A6E5-1246572721F3}"/>
              </a:ext>
            </a:extLst>
          </p:cNvPr>
          <p:cNvSpPr/>
          <p:nvPr/>
        </p:nvSpPr>
        <p:spPr>
          <a:xfrm>
            <a:off x="0" y="0"/>
            <a:ext cx="12192000" cy="42068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8" name="Rectangle 7">
            <a:extLst>
              <a:ext uri="{FF2B5EF4-FFF2-40B4-BE49-F238E27FC236}">
                <a16:creationId xmlns:a16="http://schemas.microsoft.com/office/drawing/2014/main" xmlns="" id="{1FD3EF5E-EE53-4046-B815-A32CBF8010D5}"/>
              </a:ext>
            </a:extLst>
          </p:cNvPr>
          <p:cNvSpPr/>
          <p:nvPr/>
        </p:nvSpPr>
        <p:spPr>
          <a:xfrm>
            <a:off x="874713" y="0"/>
            <a:ext cx="4022725" cy="4206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cxnSp>
        <p:nvCxnSpPr>
          <p:cNvPr id="12" name="Straight Connector 11">
            <a:extLst>
              <a:ext uri="{FF2B5EF4-FFF2-40B4-BE49-F238E27FC236}">
                <a16:creationId xmlns:a16="http://schemas.microsoft.com/office/drawing/2014/main" xmlns="" id="{EB007FFC-B97E-43D9-89F4-AA16FF32CA05}"/>
              </a:ext>
            </a:extLst>
          </p:cNvPr>
          <p:cNvCxnSpPr/>
          <p:nvPr/>
        </p:nvCxnSpPr>
        <p:spPr>
          <a:xfrm>
            <a:off x="874713" y="1874838"/>
            <a:ext cx="11317287"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xmlns="" id="{C4C96437-B0D8-46B7-9551-35432862F8F9}"/>
              </a:ext>
            </a:extLst>
          </p:cNvPr>
          <p:cNvCxnSpPr/>
          <p:nvPr/>
        </p:nvCxnSpPr>
        <p:spPr>
          <a:xfrm>
            <a:off x="874713" y="6524625"/>
            <a:ext cx="11317287"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7" name="Group 21">
            <a:extLst>
              <a:ext uri="{FF2B5EF4-FFF2-40B4-BE49-F238E27FC236}">
                <a16:creationId xmlns:a16="http://schemas.microsoft.com/office/drawing/2014/main" xmlns="" id="{25B954AE-2DDA-4F86-BC02-CA134492D803}"/>
              </a:ext>
            </a:extLst>
          </p:cNvPr>
          <p:cNvGrpSpPr>
            <a:grpSpLocks/>
          </p:cNvGrpSpPr>
          <p:nvPr/>
        </p:nvGrpSpPr>
        <p:grpSpPr bwMode="auto">
          <a:xfrm>
            <a:off x="670984" y="855664"/>
            <a:ext cx="1132416" cy="650875"/>
            <a:chOff x="502921" y="856420"/>
            <a:chExt cx="850391" cy="649605"/>
          </a:xfrm>
          <a:solidFill>
            <a:srgbClr val="00205B"/>
          </a:solidFill>
        </p:grpSpPr>
        <p:sp>
          <p:nvSpPr>
            <p:cNvPr id="20" name="Freeform 18">
              <a:extLst>
                <a:ext uri="{FF2B5EF4-FFF2-40B4-BE49-F238E27FC236}">
                  <a16:creationId xmlns:a16="http://schemas.microsoft.com/office/drawing/2014/main" xmlns="" id="{5C9F0504-9BAD-44D3-89F8-7F9B7C9BF3F2}"/>
                </a:ext>
              </a:extLst>
            </p:cNvPr>
            <p:cNvSpPr/>
            <p:nvPr/>
          </p:nvSpPr>
          <p:spPr>
            <a:xfrm>
              <a:off x="504510" y="1376104"/>
              <a:ext cx="149415" cy="129921"/>
            </a:xfrm>
            <a:custGeom>
              <a:avLst/>
              <a:gdLst>
                <a:gd name="connsiteX0" fmla="*/ 0 w 148590"/>
                <a:gd name="connsiteY0" fmla="*/ 0 h 129540"/>
                <a:gd name="connsiteX1" fmla="*/ 148590 w 148590"/>
                <a:gd name="connsiteY1" fmla="*/ 0 h 129540"/>
                <a:gd name="connsiteX2" fmla="*/ 148590 w 148590"/>
                <a:gd name="connsiteY2" fmla="*/ 129540 h 129540"/>
                <a:gd name="connsiteX3" fmla="*/ 0 w 148590"/>
                <a:gd name="connsiteY3" fmla="*/ 0 h 129540"/>
              </a:gdLst>
              <a:ahLst/>
              <a:cxnLst>
                <a:cxn ang="0">
                  <a:pos x="connsiteX0" y="connsiteY0"/>
                </a:cxn>
                <a:cxn ang="0">
                  <a:pos x="connsiteX1" y="connsiteY1"/>
                </a:cxn>
                <a:cxn ang="0">
                  <a:pos x="connsiteX2" y="connsiteY2"/>
                </a:cxn>
                <a:cxn ang="0">
                  <a:pos x="connsiteX3" y="connsiteY3"/>
                </a:cxn>
              </a:cxnLst>
              <a:rect l="l" t="t" r="r" b="b"/>
              <a:pathLst>
                <a:path w="148590" h="129540">
                  <a:moveTo>
                    <a:pt x="0" y="0"/>
                  </a:moveTo>
                  <a:lnTo>
                    <a:pt x="148590" y="0"/>
                  </a:lnTo>
                  <a:lnTo>
                    <a:pt x="148590" y="129540"/>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21" name="Freeform 17">
              <a:extLst>
                <a:ext uri="{FF2B5EF4-FFF2-40B4-BE49-F238E27FC236}">
                  <a16:creationId xmlns:a16="http://schemas.microsoft.com/office/drawing/2014/main" xmlns="" id="{7FA6F274-80AC-4EE0-9D87-8E3FB273E10D}"/>
                </a:ext>
              </a:extLst>
            </p:cNvPr>
            <p:cNvSpPr/>
            <p:nvPr/>
          </p:nvSpPr>
          <p:spPr>
            <a:xfrm>
              <a:off x="502921" y="856420"/>
              <a:ext cx="850391" cy="521268"/>
            </a:xfrm>
            <a:custGeom>
              <a:avLst/>
              <a:gdLst>
                <a:gd name="connsiteX0" fmla="*/ 1905 w 942975"/>
                <a:gd name="connsiteY0" fmla="*/ 0 h 521970"/>
                <a:gd name="connsiteX1" fmla="*/ 0 w 942975"/>
                <a:gd name="connsiteY1" fmla="*/ 520065 h 521970"/>
                <a:gd name="connsiteX2" fmla="*/ 775335 w 942975"/>
                <a:gd name="connsiteY2" fmla="*/ 521970 h 521970"/>
                <a:gd name="connsiteX3" fmla="*/ 942975 w 942975"/>
                <a:gd name="connsiteY3" fmla="*/ 222885 h 521970"/>
                <a:gd name="connsiteX4" fmla="*/ 775335 w 942975"/>
                <a:gd name="connsiteY4" fmla="*/ 1905 h 521970"/>
                <a:gd name="connsiteX5" fmla="*/ 1905 w 942975"/>
                <a:gd name="connsiteY5" fmla="*/ 0 h 521970"/>
                <a:gd name="connsiteX0" fmla="*/ 1905 w 946785"/>
                <a:gd name="connsiteY0" fmla="*/ 0 h 521970"/>
                <a:gd name="connsiteX1" fmla="*/ 0 w 946785"/>
                <a:gd name="connsiteY1" fmla="*/ 520065 h 521970"/>
                <a:gd name="connsiteX2" fmla="*/ 775335 w 946785"/>
                <a:gd name="connsiteY2" fmla="*/ 521970 h 521970"/>
                <a:gd name="connsiteX3" fmla="*/ 946785 w 946785"/>
                <a:gd name="connsiteY3" fmla="*/ 260985 h 521970"/>
                <a:gd name="connsiteX4" fmla="*/ 775335 w 946785"/>
                <a:gd name="connsiteY4" fmla="*/ 1905 h 521970"/>
                <a:gd name="connsiteX5" fmla="*/ 1905 w 946785"/>
                <a:gd name="connsiteY5" fmla="*/ 0 h 521970"/>
                <a:gd name="connsiteX0" fmla="*/ 1905 w 946785"/>
                <a:gd name="connsiteY0" fmla="*/ 0 h 521970"/>
                <a:gd name="connsiteX1" fmla="*/ 0 w 946785"/>
                <a:gd name="connsiteY1" fmla="*/ 520065 h 521970"/>
                <a:gd name="connsiteX2" fmla="*/ 775335 w 946785"/>
                <a:gd name="connsiteY2" fmla="*/ 521970 h 521970"/>
                <a:gd name="connsiteX3" fmla="*/ 946785 w 946785"/>
                <a:gd name="connsiteY3" fmla="*/ 241935 h 521970"/>
                <a:gd name="connsiteX4" fmla="*/ 775335 w 946785"/>
                <a:gd name="connsiteY4" fmla="*/ 1905 h 521970"/>
                <a:gd name="connsiteX5" fmla="*/ 1905 w 946785"/>
                <a:gd name="connsiteY5" fmla="*/ 0 h 521970"/>
                <a:gd name="connsiteX0" fmla="*/ 1905 w 948690"/>
                <a:gd name="connsiteY0" fmla="*/ 0 h 521970"/>
                <a:gd name="connsiteX1" fmla="*/ 0 w 948690"/>
                <a:gd name="connsiteY1" fmla="*/ 520065 h 521970"/>
                <a:gd name="connsiteX2" fmla="*/ 775335 w 948690"/>
                <a:gd name="connsiteY2" fmla="*/ 521970 h 521970"/>
                <a:gd name="connsiteX3" fmla="*/ 948690 w 948690"/>
                <a:gd name="connsiteY3" fmla="*/ 253365 h 521970"/>
                <a:gd name="connsiteX4" fmla="*/ 775335 w 948690"/>
                <a:gd name="connsiteY4" fmla="*/ 1905 h 521970"/>
                <a:gd name="connsiteX5" fmla="*/ 1905 w 948690"/>
                <a:gd name="connsiteY5" fmla="*/ 0 h 5219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48690" h="521970">
                  <a:moveTo>
                    <a:pt x="1905" y="0"/>
                  </a:moveTo>
                  <a:lnTo>
                    <a:pt x="0" y="520065"/>
                  </a:lnTo>
                  <a:lnTo>
                    <a:pt x="775335" y="521970"/>
                  </a:lnTo>
                  <a:lnTo>
                    <a:pt x="948690" y="253365"/>
                  </a:lnTo>
                  <a:lnTo>
                    <a:pt x="775335" y="1905"/>
                  </a:lnTo>
                  <a:lnTo>
                    <a:pt x="1905" y="0"/>
                  </a:lnTo>
                  <a:close/>
                </a:path>
              </a:pathLst>
            </a:cu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grpSp>
      <p:pic>
        <p:nvPicPr>
          <p:cNvPr id="1037" name="Picture 2">
            <a:extLst>
              <a:ext uri="{FF2B5EF4-FFF2-40B4-BE49-F238E27FC236}">
                <a16:creationId xmlns:a16="http://schemas.microsoft.com/office/drawing/2014/main" xmlns="" id="{22CF2666-6415-4D51-A520-ADB5F5170929}"/>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58788" y="5743575"/>
            <a:ext cx="812800" cy="950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832" r:id="rId1"/>
    <p:sldLayoutId id="2147483830" r:id="rId2"/>
    <p:sldLayoutId id="2147483849" r:id="rId3"/>
  </p:sldLayoutIdLst>
  <p:hf sldNum="0" hdr="0" dt="0"/>
  <p:txStyles>
    <p:titleStyle>
      <a:lvl1pPr algn="l" rtl="0" eaLnBrk="1" fontAlgn="base" hangingPunct="1">
        <a:lnSpc>
          <a:spcPts val="3800"/>
        </a:lnSpc>
        <a:spcBef>
          <a:spcPct val="0"/>
        </a:spcBef>
        <a:spcAft>
          <a:spcPct val="0"/>
        </a:spcAft>
        <a:defRPr sz="3800" b="1" kern="1200" cap="all">
          <a:solidFill>
            <a:srgbClr val="00205B"/>
          </a:solidFill>
          <a:latin typeface="+mj-lt"/>
          <a:ea typeface="+mj-ea"/>
          <a:cs typeface="+mj-cs"/>
        </a:defRPr>
      </a:lvl1pPr>
      <a:lvl2pPr algn="l" rtl="0" eaLnBrk="1" fontAlgn="base" hangingPunct="1">
        <a:lnSpc>
          <a:spcPts val="3800"/>
        </a:lnSpc>
        <a:spcBef>
          <a:spcPct val="0"/>
        </a:spcBef>
        <a:spcAft>
          <a:spcPct val="0"/>
        </a:spcAft>
        <a:defRPr sz="3800" b="1">
          <a:solidFill>
            <a:srgbClr val="00205B"/>
          </a:solidFill>
          <a:latin typeface="Calibri" pitchFamily="34" charset="0"/>
        </a:defRPr>
      </a:lvl2pPr>
      <a:lvl3pPr algn="l" rtl="0" eaLnBrk="1" fontAlgn="base" hangingPunct="1">
        <a:lnSpc>
          <a:spcPts val="3800"/>
        </a:lnSpc>
        <a:spcBef>
          <a:spcPct val="0"/>
        </a:spcBef>
        <a:spcAft>
          <a:spcPct val="0"/>
        </a:spcAft>
        <a:defRPr sz="3800" b="1">
          <a:solidFill>
            <a:srgbClr val="00205B"/>
          </a:solidFill>
          <a:latin typeface="Calibri" pitchFamily="34" charset="0"/>
        </a:defRPr>
      </a:lvl3pPr>
      <a:lvl4pPr algn="l" rtl="0" eaLnBrk="1" fontAlgn="base" hangingPunct="1">
        <a:lnSpc>
          <a:spcPts val="3800"/>
        </a:lnSpc>
        <a:spcBef>
          <a:spcPct val="0"/>
        </a:spcBef>
        <a:spcAft>
          <a:spcPct val="0"/>
        </a:spcAft>
        <a:defRPr sz="3800" b="1">
          <a:solidFill>
            <a:srgbClr val="00205B"/>
          </a:solidFill>
          <a:latin typeface="Calibri" pitchFamily="34" charset="0"/>
        </a:defRPr>
      </a:lvl4pPr>
      <a:lvl5pPr algn="l" rtl="0" eaLnBrk="1" fontAlgn="base" hangingPunct="1">
        <a:lnSpc>
          <a:spcPts val="3800"/>
        </a:lnSpc>
        <a:spcBef>
          <a:spcPct val="0"/>
        </a:spcBef>
        <a:spcAft>
          <a:spcPct val="0"/>
        </a:spcAft>
        <a:defRPr sz="3800" b="1">
          <a:solidFill>
            <a:srgbClr val="00205B"/>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1" fontAlgn="base" hangingPunct="1">
        <a:spcBef>
          <a:spcPct val="0"/>
        </a:spcBef>
        <a:spcAft>
          <a:spcPct val="0"/>
        </a:spcAft>
        <a:buFont typeface="Wingdings" panose="05000000000000000000" pitchFamily="2" charset="2"/>
        <a:buChar char="§"/>
        <a:defRPr sz="2600" kern="1200">
          <a:solidFill>
            <a:schemeClr val="tx1"/>
          </a:solidFill>
          <a:latin typeface="+mn-lt"/>
          <a:ea typeface="+mn-ea"/>
          <a:cs typeface="+mn-cs"/>
        </a:defRPr>
      </a:lvl1pPr>
      <a:lvl2pPr marL="742950" indent="-285750" algn="l" rtl="0" eaLnBrk="1" fontAlgn="base" hangingPunct="1">
        <a:spcBef>
          <a:spcPct val="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1" fontAlgn="base" hangingPunct="1">
        <a:spcBef>
          <a:spcPct val="0"/>
        </a:spcBef>
        <a:spcAft>
          <a:spcPct val="0"/>
        </a:spcAft>
        <a:buFont typeface="Calibri" panose="020F0502020204030204" pitchFamily="34" charset="0"/>
        <a:buChar char="–"/>
        <a:defRPr sz="2000" kern="1200">
          <a:solidFill>
            <a:schemeClr val="tx1"/>
          </a:solidFill>
          <a:latin typeface="+mn-lt"/>
          <a:ea typeface="+mn-ea"/>
          <a:cs typeface="+mn-cs"/>
        </a:defRPr>
      </a:lvl3pPr>
      <a:lvl4pPr marL="1600200" indent="-228600" algn="l" rtl="0" eaLnBrk="1" fontAlgn="base" hangingPunct="1">
        <a:spcBef>
          <a:spcPct val="0"/>
        </a:spcBef>
        <a:spcAft>
          <a:spcPct val="0"/>
        </a:spcAft>
        <a:buFont typeface="Courier New" panose="02070309020205020404" pitchFamily="49" charset="0"/>
        <a:buChar char="o"/>
        <a:defRPr sz="2000" kern="1200">
          <a:solidFill>
            <a:schemeClr val="tx1"/>
          </a:solidFill>
          <a:latin typeface="+mn-lt"/>
          <a:ea typeface="+mn-ea"/>
          <a:cs typeface="+mn-cs"/>
        </a:defRPr>
      </a:lvl4pPr>
      <a:lvl5pPr marL="2057400" indent="-228600" algn="l" rtl="0" eaLnBrk="1" fontAlgn="base" hangingPunct="1">
        <a:spcBef>
          <a:spcPct val="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rot="10800000">
            <a:off x="364067" y="412750"/>
            <a:ext cx="508000" cy="6445250"/>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1027" name="Title Placeholder 1"/>
          <p:cNvSpPr>
            <a:spLocks noGrp="1"/>
          </p:cNvSpPr>
          <p:nvPr>
            <p:ph type="title"/>
          </p:nvPr>
        </p:nvSpPr>
        <p:spPr bwMode="auto">
          <a:xfrm>
            <a:off x="1940985" y="525463"/>
            <a:ext cx="10026649" cy="120491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endParaRPr lang="en-US" dirty="0"/>
          </a:p>
        </p:txBody>
      </p:sp>
      <p:sp>
        <p:nvSpPr>
          <p:cNvPr id="1028" name="Text Placeholder 2"/>
          <p:cNvSpPr>
            <a:spLocks noGrp="1"/>
          </p:cNvSpPr>
          <p:nvPr>
            <p:ph type="body" idx="1"/>
          </p:nvPr>
        </p:nvSpPr>
        <p:spPr bwMode="auto">
          <a:xfrm>
            <a:off x="1940985" y="1989139"/>
            <a:ext cx="10026649" cy="43386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906819" y="6516688"/>
            <a:ext cx="2844800" cy="303212"/>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33095B79-01CE-4ED0-989F-2DE6BB02611A}" type="datetimeFigureOut">
              <a:rPr lang="en-US"/>
              <a:pPr>
                <a:defRPr/>
              </a:pPr>
              <a:t>6/12/2023</a:t>
            </a:fld>
            <a:endParaRPr lang="en-US" dirty="0"/>
          </a:p>
        </p:txBody>
      </p:sp>
      <p:sp>
        <p:nvSpPr>
          <p:cNvPr id="5" name="Footer Placeholder 4"/>
          <p:cNvSpPr>
            <a:spLocks noGrp="1"/>
          </p:cNvSpPr>
          <p:nvPr>
            <p:ph type="ftr" sz="quarter" idx="3"/>
          </p:nvPr>
        </p:nvSpPr>
        <p:spPr>
          <a:xfrm>
            <a:off x="9997018" y="6524624"/>
            <a:ext cx="1991783" cy="295275"/>
          </a:xfrm>
          <a:prstGeom prst="rect">
            <a:avLst/>
          </a:prstGeom>
        </p:spPr>
        <p:txBody>
          <a:bodyPr vert="horz" lIns="91440" tIns="45720" rIns="91440" bIns="45720" rtlCol="0" anchor="ctr"/>
          <a:lstStyle>
            <a:lvl1pPr algn="r" fontAlgn="auto">
              <a:spcBef>
                <a:spcPts val="0"/>
              </a:spcBef>
              <a:spcAft>
                <a:spcPts val="0"/>
              </a:spcAft>
              <a:defRPr sz="1400">
                <a:solidFill>
                  <a:schemeClr val="tx1"/>
                </a:solidFill>
                <a:latin typeface="+mn-lt"/>
                <a:cs typeface="+mn-cs"/>
              </a:defRPr>
            </a:lvl1pPr>
          </a:lstStyle>
          <a:p>
            <a:pPr>
              <a:defRPr/>
            </a:pPr>
            <a:r>
              <a:rPr lang="en-US" dirty="0"/>
              <a:t>www.nfhs.org</a:t>
            </a:r>
          </a:p>
        </p:txBody>
      </p:sp>
      <p:sp>
        <p:nvSpPr>
          <p:cNvPr id="6" name="Slide Number Placeholder 5"/>
          <p:cNvSpPr>
            <a:spLocks noGrp="1"/>
          </p:cNvSpPr>
          <p:nvPr>
            <p:ph type="sldNum" sz="quarter" idx="4"/>
          </p:nvPr>
        </p:nvSpPr>
        <p:spPr>
          <a:xfrm>
            <a:off x="8343900" y="6516688"/>
            <a:ext cx="1388533" cy="303212"/>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72EB5F1B-DC25-41F9-B0A8-DDD82FCDFBFF}" type="slidenum">
              <a:rPr lang="en-US"/>
              <a:pPr>
                <a:defRPr/>
              </a:pPr>
              <a:t>‹#›</a:t>
            </a:fld>
            <a:endParaRPr lang="en-US" dirty="0"/>
          </a:p>
        </p:txBody>
      </p:sp>
      <p:sp>
        <p:nvSpPr>
          <p:cNvPr id="7" name="Rectangle 6"/>
          <p:cNvSpPr/>
          <p:nvPr/>
        </p:nvSpPr>
        <p:spPr>
          <a:xfrm>
            <a:off x="0" y="0"/>
            <a:ext cx="12192000" cy="42068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8" name="Rectangle 7"/>
          <p:cNvSpPr/>
          <p:nvPr/>
        </p:nvSpPr>
        <p:spPr>
          <a:xfrm>
            <a:off x="874185" y="0"/>
            <a:ext cx="4023783" cy="420688"/>
          </a:xfrm>
          <a:prstGeom prst="rect">
            <a:avLst/>
          </a:prstGeom>
          <a:solidFill>
            <a:srgbClr val="D5003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12" name="Straight Connector 11"/>
          <p:cNvCxnSpPr/>
          <p:nvPr/>
        </p:nvCxnSpPr>
        <p:spPr>
          <a:xfrm>
            <a:off x="874184" y="1874838"/>
            <a:ext cx="11317816"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874184" y="6524625"/>
            <a:ext cx="11317816"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036" name="Group 21"/>
          <p:cNvGrpSpPr>
            <a:grpSpLocks/>
          </p:cNvGrpSpPr>
          <p:nvPr/>
        </p:nvGrpSpPr>
        <p:grpSpPr bwMode="auto">
          <a:xfrm>
            <a:off x="670984" y="855664"/>
            <a:ext cx="1132416" cy="650875"/>
            <a:chOff x="502921" y="856420"/>
            <a:chExt cx="850391" cy="649605"/>
          </a:xfrm>
          <a:solidFill>
            <a:srgbClr val="00205B"/>
          </a:solidFill>
        </p:grpSpPr>
        <p:sp>
          <p:nvSpPr>
            <p:cNvPr id="19" name="Freeform 18"/>
            <p:cNvSpPr/>
            <p:nvPr userDrawn="1"/>
          </p:nvSpPr>
          <p:spPr>
            <a:xfrm>
              <a:off x="504510" y="1376104"/>
              <a:ext cx="149415" cy="129921"/>
            </a:xfrm>
            <a:custGeom>
              <a:avLst/>
              <a:gdLst>
                <a:gd name="connsiteX0" fmla="*/ 0 w 148590"/>
                <a:gd name="connsiteY0" fmla="*/ 0 h 129540"/>
                <a:gd name="connsiteX1" fmla="*/ 148590 w 148590"/>
                <a:gd name="connsiteY1" fmla="*/ 0 h 129540"/>
                <a:gd name="connsiteX2" fmla="*/ 148590 w 148590"/>
                <a:gd name="connsiteY2" fmla="*/ 129540 h 129540"/>
                <a:gd name="connsiteX3" fmla="*/ 0 w 148590"/>
                <a:gd name="connsiteY3" fmla="*/ 0 h 129540"/>
              </a:gdLst>
              <a:ahLst/>
              <a:cxnLst>
                <a:cxn ang="0">
                  <a:pos x="connsiteX0" y="connsiteY0"/>
                </a:cxn>
                <a:cxn ang="0">
                  <a:pos x="connsiteX1" y="connsiteY1"/>
                </a:cxn>
                <a:cxn ang="0">
                  <a:pos x="connsiteX2" y="connsiteY2"/>
                </a:cxn>
                <a:cxn ang="0">
                  <a:pos x="connsiteX3" y="connsiteY3"/>
                </a:cxn>
              </a:cxnLst>
              <a:rect l="l" t="t" r="r" b="b"/>
              <a:pathLst>
                <a:path w="148590" h="129540">
                  <a:moveTo>
                    <a:pt x="0" y="0"/>
                  </a:moveTo>
                  <a:lnTo>
                    <a:pt x="148590" y="0"/>
                  </a:lnTo>
                  <a:lnTo>
                    <a:pt x="148590" y="129540"/>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Freeform 17"/>
            <p:cNvSpPr/>
            <p:nvPr userDrawn="1"/>
          </p:nvSpPr>
          <p:spPr>
            <a:xfrm>
              <a:off x="502921" y="856420"/>
              <a:ext cx="850391" cy="521268"/>
            </a:xfrm>
            <a:custGeom>
              <a:avLst/>
              <a:gdLst>
                <a:gd name="connsiteX0" fmla="*/ 1905 w 942975"/>
                <a:gd name="connsiteY0" fmla="*/ 0 h 521970"/>
                <a:gd name="connsiteX1" fmla="*/ 0 w 942975"/>
                <a:gd name="connsiteY1" fmla="*/ 520065 h 521970"/>
                <a:gd name="connsiteX2" fmla="*/ 775335 w 942975"/>
                <a:gd name="connsiteY2" fmla="*/ 521970 h 521970"/>
                <a:gd name="connsiteX3" fmla="*/ 942975 w 942975"/>
                <a:gd name="connsiteY3" fmla="*/ 222885 h 521970"/>
                <a:gd name="connsiteX4" fmla="*/ 775335 w 942975"/>
                <a:gd name="connsiteY4" fmla="*/ 1905 h 521970"/>
                <a:gd name="connsiteX5" fmla="*/ 1905 w 942975"/>
                <a:gd name="connsiteY5" fmla="*/ 0 h 521970"/>
                <a:gd name="connsiteX0" fmla="*/ 1905 w 946785"/>
                <a:gd name="connsiteY0" fmla="*/ 0 h 521970"/>
                <a:gd name="connsiteX1" fmla="*/ 0 w 946785"/>
                <a:gd name="connsiteY1" fmla="*/ 520065 h 521970"/>
                <a:gd name="connsiteX2" fmla="*/ 775335 w 946785"/>
                <a:gd name="connsiteY2" fmla="*/ 521970 h 521970"/>
                <a:gd name="connsiteX3" fmla="*/ 946785 w 946785"/>
                <a:gd name="connsiteY3" fmla="*/ 260985 h 521970"/>
                <a:gd name="connsiteX4" fmla="*/ 775335 w 946785"/>
                <a:gd name="connsiteY4" fmla="*/ 1905 h 521970"/>
                <a:gd name="connsiteX5" fmla="*/ 1905 w 946785"/>
                <a:gd name="connsiteY5" fmla="*/ 0 h 521970"/>
                <a:gd name="connsiteX0" fmla="*/ 1905 w 946785"/>
                <a:gd name="connsiteY0" fmla="*/ 0 h 521970"/>
                <a:gd name="connsiteX1" fmla="*/ 0 w 946785"/>
                <a:gd name="connsiteY1" fmla="*/ 520065 h 521970"/>
                <a:gd name="connsiteX2" fmla="*/ 775335 w 946785"/>
                <a:gd name="connsiteY2" fmla="*/ 521970 h 521970"/>
                <a:gd name="connsiteX3" fmla="*/ 946785 w 946785"/>
                <a:gd name="connsiteY3" fmla="*/ 241935 h 521970"/>
                <a:gd name="connsiteX4" fmla="*/ 775335 w 946785"/>
                <a:gd name="connsiteY4" fmla="*/ 1905 h 521970"/>
                <a:gd name="connsiteX5" fmla="*/ 1905 w 946785"/>
                <a:gd name="connsiteY5" fmla="*/ 0 h 521970"/>
                <a:gd name="connsiteX0" fmla="*/ 1905 w 948690"/>
                <a:gd name="connsiteY0" fmla="*/ 0 h 521970"/>
                <a:gd name="connsiteX1" fmla="*/ 0 w 948690"/>
                <a:gd name="connsiteY1" fmla="*/ 520065 h 521970"/>
                <a:gd name="connsiteX2" fmla="*/ 775335 w 948690"/>
                <a:gd name="connsiteY2" fmla="*/ 521970 h 521970"/>
                <a:gd name="connsiteX3" fmla="*/ 948690 w 948690"/>
                <a:gd name="connsiteY3" fmla="*/ 253365 h 521970"/>
                <a:gd name="connsiteX4" fmla="*/ 775335 w 948690"/>
                <a:gd name="connsiteY4" fmla="*/ 1905 h 521970"/>
                <a:gd name="connsiteX5" fmla="*/ 1905 w 948690"/>
                <a:gd name="connsiteY5" fmla="*/ 0 h 5219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48690" h="521970">
                  <a:moveTo>
                    <a:pt x="1905" y="0"/>
                  </a:moveTo>
                  <a:lnTo>
                    <a:pt x="0" y="520065"/>
                  </a:lnTo>
                  <a:lnTo>
                    <a:pt x="775335" y="521970"/>
                  </a:lnTo>
                  <a:lnTo>
                    <a:pt x="948690" y="253365"/>
                  </a:lnTo>
                  <a:lnTo>
                    <a:pt x="775335" y="1905"/>
                  </a:lnTo>
                  <a:lnTo>
                    <a:pt x="1905" y="0"/>
                  </a:lnTo>
                  <a:close/>
                </a:path>
              </a:pathLst>
            </a:cu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grpSp>
      <p:pic>
        <p:nvPicPr>
          <p:cNvPr id="13" name="Picture 12" descr="A picture containing vector graphics&#10;&#10;Description automatically generated">
            <a:extLst>
              <a:ext uri="{FF2B5EF4-FFF2-40B4-BE49-F238E27FC236}">
                <a16:creationId xmlns:a16="http://schemas.microsoft.com/office/drawing/2014/main" xmlns="" id="{32A48D90-DD2B-46BD-B85A-7510DDBBAC4E}"/>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446242" y="5749230"/>
            <a:ext cx="813855" cy="950065"/>
          </a:xfrm>
          <a:prstGeom prst="rect">
            <a:avLst/>
          </a:prstGeom>
        </p:spPr>
      </p:pic>
    </p:spTree>
    <p:extLst>
      <p:ext uri="{BB962C8B-B14F-4D97-AF65-F5344CB8AC3E}">
        <p14:creationId xmlns:p14="http://schemas.microsoft.com/office/powerpoint/2010/main" val="1072755151"/>
      </p:ext>
    </p:extLst>
  </p:cSld>
  <p:clrMap bg1="lt1" tx1="dk1" bg2="lt2" tx2="dk2" accent1="accent1" accent2="accent2" accent3="accent3" accent4="accent4" accent5="accent5" accent6="accent6" hlink="hlink" folHlink="folHlink"/>
  <p:sldLayoutIdLst>
    <p:sldLayoutId id="2147483842" r:id="rId1"/>
  </p:sldLayoutIdLst>
  <p:hf sldNum="0" hdr="0" dt="0"/>
  <p:txStyles>
    <p:titleStyle>
      <a:lvl1pPr algn="l" rtl="0" eaLnBrk="1" fontAlgn="base" hangingPunct="1">
        <a:lnSpc>
          <a:spcPts val="3800"/>
        </a:lnSpc>
        <a:spcBef>
          <a:spcPct val="0"/>
        </a:spcBef>
        <a:spcAft>
          <a:spcPct val="0"/>
        </a:spcAft>
        <a:defRPr sz="3800" b="1" kern="1200" cap="all">
          <a:solidFill>
            <a:srgbClr val="00205B"/>
          </a:solidFill>
          <a:latin typeface="+mj-lt"/>
          <a:ea typeface="+mj-ea"/>
          <a:cs typeface="+mj-cs"/>
        </a:defRPr>
      </a:lvl1pPr>
      <a:lvl2pPr algn="l" rtl="0" eaLnBrk="1" fontAlgn="base" hangingPunct="1">
        <a:lnSpc>
          <a:spcPts val="3800"/>
        </a:lnSpc>
        <a:spcBef>
          <a:spcPct val="0"/>
        </a:spcBef>
        <a:spcAft>
          <a:spcPct val="0"/>
        </a:spcAft>
        <a:defRPr sz="3800" b="1">
          <a:solidFill>
            <a:schemeClr val="tx2"/>
          </a:solidFill>
          <a:latin typeface="Calibri" pitchFamily="34" charset="0"/>
        </a:defRPr>
      </a:lvl2pPr>
      <a:lvl3pPr algn="l" rtl="0" eaLnBrk="1" fontAlgn="base" hangingPunct="1">
        <a:lnSpc>
          <a:spcPts val="3800"/>
        </a:lnSpc>
        <a:spcBef>
          <a:spcPct val="0"/>
        </a:spcBef>
        <a:spcAft>
          <a:spcPct val="0"/>
        </a:spcAft>
        <a:defRPr sz="3800" b="1">
          <a:solidFill>
            <a:schemeClr val="tx2"/>
          </a:solidFill>
          <a:latin typeface="Calibri" pitchFamily="34" charset="0"/>
        </a:defRPr>
      </a:lvl3pPr>
      <a:lvl4pPr algn="l" rtl="0" eaLnBrk="1" fontAlgn="base" hangingPunct="1">
        <a:lnSpc>
          <a:spcPts val="3800"/>
        </a:lnSpc>
        <a:spcBef>
          <a:spcPct val="0"/>
        </a:spcBef>
        <a:spcAft>
          <a:spcPct val="0"/>
        </a:spcAft>
        <a:defRPr sz="3800" b="1">
          <a:solidFill>
            <a:schemeClr val="tx2"/>
          </a:solidFill>
          <a:latin typeface="Calibri" pitchFamily="34" charset="0"/>
        </a:defRPr>
      </a:lvl4pPr>
      <a:lvl5pPr algn="l" rtl="0" eaLnBrk="1" fontAlgn="base" hangingPunct="1">
        <a:lnSpc>
          <a:spcPts val="3800"/>
        </a:lnSpc>
        <a:spcBef>
          <a:spcPct val="0"/>
        </a:spcBef>
        <a:spcAft>
          <a:spcPct val="0"/>
        </a:spcAft>
        <a:defRPr sz="3800" b="1">
          <a:solidFill>
            <a:schemeClr val="tx2"/>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1" fontAlgn="base" hangingPunct="1">
        <a:spcBef>
          <a:spcPct val="0"/>
        </a:spcBef>
        <a:spcAft>
          <a:spcPct val="0"/>
        </a:spcAft>
        <a:buFont typeface="Wingdings" pitchFamily="2" charset="2"/>
        <a:buChar char="§"/>
        <a:defRPr sz="2600" kern="1200">
          <a:solidFill>
            <a:schemeClr val="tx1"/>
          </a:solidFill>
          <a:latin typeface="+mn-lt"/>
          <a:ea typeface="+mn-ea"/>
          <a:cs typeface="+mn-cs"/>
        </a:defRPr>
      </a:lvl1pPr>
      <a:lvl2pPr marL="742950" indent="-285750" algn="l" rtl="0" eaLnBrk="1" fontAlgn="base" hangingPunct="1">
        <a:spcBef>
          <a:spcPct val="0"/>
        </a:spcBef>
        <a:spcAft>
          <a:spcPct val="0"/>
        </a:spcAft>
        <a:buFont typeface="Arial" pitchFamily="34" charset="0"/>
        <a:buChar char="•"/>
        <a:defRPr sz="2400" kern="1200">
          <a:solidFill>
            <a:schemeClr val="tx1"/>
          </a:solidFill>
          <a:latin typeface="+mn-lt"/>
          <a:ea typeface="+mn-ea"/>
          <a:cs typeface="+mn-cs"/>
        </a:defRPr>
      </a:lvl2pPr>
      <a:lvl3pPr marL="1143000" indent="-228600" algn="l" rtl="0" eaLnBrk="1" fontAlgn="base" hangingPunct="1">
        <a:spcBef>
          <a:spcPct val="0"/>
        </a:spcBef>
        <a:spcAft>
          <a:spcPct val="0"/>
        </a:spcAft>
        <a:buFont typeface="Calibri" pitchFamily="34" charset="0"/>
        <a:buChar char="–"/>
        <a:defRPr sz="2000" kern="1200">
          <a:solidFill>
            <a:schemeClr val="tx1"/>
          </a:solidFill>
          <a:latin typeface="+mn-lt"/>
          <a:ea typeface="+mn-ea"/>
          <a:cs typeface="+mn-cs"/>
        </a:defRPr>
      </a:lvl3pPr>
      <a:lvl4pPr marL="1600200" indent="-228600" algn="l" rtl="0" eaLnBrk="1" fontAlgn="base" hangingPunct="1">
        <a:spcBef>
          <a:spcPct val="0"/>
        </a:spcBef>
        <a:spcAft>
          <a:spcPct val="0"/>
        </a:spcAft>
        <a:buFont typeface="Courier New" pitchFamily="49" charset="0"/>
        <a:buChar char="o"/>
        <a:defRPr sz="2000" kern="1200">
          <a:solidFill>
            <a:schemeClr val="tx1"/>
          </a:solidFill>
          <a:latin typeface="+mn-lt"/>
          <a:ea typeface="+mn-ea"/>
          <a:cs typeface="+mn-cs"/>
        </a:defRPr>
      </a:lvl4pPr>
      <a:lvl5pPr marL="2057400" indent="-228600" algn="l" rtl="0" eaLnBrk="1" fontAlgn="base" hangingPunct="1">
        <a:spcBef>
          <a:spcPct val="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1985208"/>
            <a:ext cx="12189304" cy="209976"/>
          </a:xfrm>
          <a:custGeom>
            <a:avLst/>
            <a:gdLst/>
            <a:ahLst/>
            <a:cxnLst/>
            <a:rect l="l" t="t" r="r" b="b"/>
            <a:pathLst>
              <a:path w="20099655" h="513079">
                <a:moveTo>
                  <a:pt x="20099132" y="0"/>
                </a:moveTo>
                <a:lnTo>
                  <a:pt x="0" y="0"/>
                </a:lnTo>
                <a:lnTo>
                  <a:pt x="0" y="512863"/>
                </a:lnTo>
                <a:lnTo>
                  <a:pt x="20099132" y="512863"/>
                </a:lnTo>
                <a:lnTo>
                  <a:pt x="20099132" y="0"/>
                </a:lnTo>
                <a:close/>
              </a:path>
            </a:pathLst>
          </a:custGeom>
          <a:solidFill>
            <a:srgbClr val="D1112B"/>
          </a:solidFill>
        </p:spPr>
        <p:txBody>
          <a:bodyPr wrap="square" lIns="0" tIns="0" rIns="0" bIns="0" rtlCol="0"/>
          <a:lstStyle/>
          <a:p>
            <a:endParaRPr/>
          </a:p>
        </p:txBody>
      </p:sp>
      <p:sp>
        <p:nvSpPr>
          <p:cNvPr id="17" name="bg object 17"/>
          <p:cNvSpPr/>
          <p:nvPr/>
        </p:nvSpPr>
        <p:spPr>
          <a:xfrm>
            <a:off x="0" y="6689546"/>
            <a:ext cx="12187379" cy="104988"/>
          </a:xfrm>
          <a:custGeom>
            <a:avLst/>
            <a:gdLst/>
            <a:ahLst/>
            <a:cxnLst/>
            <a:rect l="l" t="t" r="r" b="b"/>
            <a:pathLst>
              <a:path w="20096480" h="256540">
                <a:moveTo>
                  <a:pt x="20096096" y="0"/>
                </a:moveTo>
                <a:lnTo>
                  <a:pt x="0" y="0"/>
                </a:lnTo>
                <a:lnTo>
                  <a:pt x="0" y="256431"/>
                </a:lnTo>
                <a:lnTo>
                  <a:pt x="20096096" y="256431"/>
                </a:lnTo>
                <a:lnTo>
                  <a:pt x="20096096" y="0"/>
                </a:lnTo>
                <a:close/>
              </a:path>
            </a:pathLst>
          </a:custGeom>
          <a:solidFill>
            <a:srgbClr val="D1112B"/>
          </a:solidFill>
        </p:spPr>
        <p:txBody>
          <a:bodyPr wrap="square" lIns="0" tIns="0" rIns="0" bIns="0" rtlCol="0"/>
          <a:lstStyle/>
          <a:p>
            <a:endParaRPr/>
          </a:p>
        </p:txBody>
      </p:sp>
      <p:sp>
        <p:nvSpPr>
          <p:cNvPr id="2" name="Holder 2"/>
          <p:cNvSpPr>
            <a:spLocks noGrp="1"/>
          </p:cNvSpPr>
          <p:nvPr>
            <p:ph type="title"/>
          </p:nvPr>
        </p:nvSpPr>
        <p:spPr>
          <a:xfrm>
            <a:off x="1830879" y="2350351"/>
            <a:ext cx="8530242" cy="347967"/>
          </a:xfrm>
          <a:prstGeom prst="rect">
            <a:avLst/>
          </a:prstGeom>
        </p:spPr>
        <p:txBody>
          <a:bodyPr wrap="square" lIns="0" tIns="0" rIns="0" bIns="0">
            <a:spAutoFit/>
          </a:bodyPr>
          <a:lstStyle>
            <a:lvl1pPr>
              <a:defRPr sz="5400" b="1" i="0">
                <a:solidFill>
                  <a:srgbClr val="53555A"/>
                </a:solidFill>
                <a:latin typeface="Arial"/>
                <a:cs typeface="Arial"/>
              </a:defRPr>
            </a:lvl1pPr>
          </a:lstStyle>
          <a:p>
            <a:endParaRPr/>
          </a:p>
        </p:txBody>
      </p:sp>
      <p:sp>
        <p:nvSpPr>
          <p:cNvPr id="3" name="Holder 3"/>
          <p:cNvSpPr>
            <a:spLocks noGrp="1"/>
          </p:cNvSpPr>
          <p:nvPr>
            <p:ph type="body" idx="1"/>
          </p:nvPr>
        </p:nvSpPr>
        <p:spPr>
          <a:xfrm>
            <a:off x="609600" y="1577340"/>
            <a:ext cx="1097280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a:xfrm>
            <a:off x="4145280" y="6377940"/>
            <a:ext cx="3901440" cy="34290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609600" y="6377940"/>
            <a:ext cx="2804160" cy="276999"/>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6/12/2023</a:t>
            </a:fld>
            <a:endParaRPr lang="en-US"/>
          </a:p>
        </p:txBody>
      </p:sp>
      <p:sp>
        <p:nvSpPr>
          <p:cNvPr id="6" name="Holder 6"/>
          <p:cNvSpPr>
            <a:spLocks noGrp="1"/>
          </p:cNvSpPr>
          <p:nvPr>
            <p:ph type="sldNum" sz="quarter" idx="7"/>
          </p:nvPr>
        </p:nvSpPr>
        <p:spPr>
          <a:xfrm>
            <a:off x="8778241" y="6377940"/>
            <a:ext cx="2804160" cy="276999"/>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3895857609"/>
      </p:ext>
    </p:extLst>
  </p:cSld>
  <p:clrMap bg1="lt1" tx1="dk1" bg2="lt2" tx2="dk2" accent1="accent1" accent2="accent2" accent3="accent3" accent4="accent4" accent5="accent5" accent6="accent6" hlink="hlink" folHlink="folHlink"/>
  <p:sldLayoutIdLst>
    <p:sldLayoutId id="2147483847" r:id="rId1"/>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xmlns="" id="{168D6AA3-F6EE-4FAA-BC2B-D71EDD3E7677}"/>
              </a:ext>
            </a:extLst>
          </p:cNvPr>
          <p:cNvSpPr/>
          <p:nvPr/>
        </p:nvSpPr>
        <p:spPr>
          <a:xfrm rot="10800000">
            <a:off x="363538" y="412750"/>
            <a:ext cx="508000" cy="6445250"/>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1027" name="Title Placeholder 1">
            <a:extLst>
              <a:ext uri="{FF2B5EF4-FFF2-40B4-BE49-F238E27FC236}">
                <a16:creationId xmlns:a16="http://schemas.microsoft.com/office/drawing/2014/main" xmlns="" id="{4327CD5A-8F7A-4A8D-A59C-BD743B669724}"/>
              </a:ext>
            </a:extLst>
          </p:cNvPr>
          <p:cNvSpPr>
            <a:spLocks noGrp="1"/>
          </p:cNvSpPr>
          <p:nvPr>
            <p:ph type="title"/>
          </p:nvPr>
        </p:nvSpPr>
        <p:spPr bwMode="auto">
          <a:xfrm>
            <a:off x="1941513" y="525463"/>
            <a:ext cx="10026650" cy="120491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endParaRPr lang="en-US" dirty="0"/>
          </a:p>
        </p:txBody>
      </p:sp>
      <p:sp>
        <p:nvSpPr>
          <p:cNvPr id="1028" name="Text Placeholder 2">
            <a:extLst>
              <a:ext uri="{FF2B5EF4-FFF2-40B4-BE49-F238E27FC236}">
                <a16:creationId xmlns:a16="http://schemas.microsoft.com/office/drawing/2014/main" xmlns="" id="{8D4D1C50-DA3D-4023-AE02-3BC191FAE74D}"/>
              </a:ext>
            </a:extLst>
          </p:cNvPr>
          <p:cNvSpPr>
            <a:spLocks noGrp="1" noChangeArrowheads="1"/>
          </p:cNvSpPr>
          <p:nvPr>
            <p:ph type="body" idx="1"/>
          </p:nvPr>
        </p:nvSpPr>
        <p:spPr bwMode="auto">
          <a:xfrm>
            <a:off x="1941513" y="1989138"/>
            <a:ext cx="10026650" cy="4338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xmlns="" id="{9A0E066A-D2E1-4848-A571-4914D89E6ABC}"/>
              </a:ext>
            </a:extLst>
          </p:cNvPr>
          <p:cNvSpPr>
            <a:spLocks noGrp="1"/>
          </p:cNvSpPr>
          <p:nvPr>
            <p:ph type="dt" sz="half" idx="2"/>
          </p:nvPr>
        </p:nvSpPr>
        <p:spPr>
          <a:xfrm>
            <a:off x="1906588" y="6516688"/>
            <a:ext cx="2844800" cy="303212"/>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cs typeface="+mn-cs"/>
              </a:defRPr>
            </a:lvl1pPr>
          </a:lstStyle>
          <a:p>
            <a:pPr>
              <a:defRPr/>
            </a:pPr>
            <a:fld id="{834FE7D1-D5A4-40C9-85CA-4DFEE0E68F4A}" type="datetimeFigureOut">
              <a:rPr lang="en-US"/>
              <a:pPr>
                <a:defRPr/>
              </a:pPr>
              <a:t>6/12/2023</a:t>
            </a:fld>
            <a:endParaRPr lang="en-US" dirty="0"/>
          </a:p>
        </p:txBody>
      </p:sp>
      <p:sp>
        <p:nvSpPr>
          <p:cNvPr id="5" name="Footer Placeholder 4">
            <a:extLst>
              <a:ext uri="{FF2B5EF4-FFF2-40B4-BE49-F238E27FC236}">
                <a16:creationId xmlns:a16="http://schemas.microsoft.com/office/drawing/2014/main" xmlns="" id="{7A2C2EE1-2D4D-4A86-B4BC-26FF684BC3B6}"/>
              </a:ext>
            </a:extLst>
          </p:cNvPr>
          <p:cNvSpPr>
            <a:spLocks noGrp="1"/>
          </p:cNvSpPr>
          <p:nvPr>
            <p:ph type="ftr" sz="quarter" idx="3"/>
          </p:nvPr>
        </p:nvSpPr>
        <p:spPr>
          <a:xfrm>
            <a:off x="9996488" y="6524625"/>
            <a:ext cx="1992312" cy="295275"/>
          </a:xfrm>
          <a:prstGeom prst="rect">
            <a:avLst/>
          </a:prstGeom>
        </p:spPr>
        <p:txBody>
          <a:bodyPr vert="horz" lIns="91440" tIns="45720" rIns="91440" bIns="45720" rtlCol="0" anchor="ctr"/>
          <a:lstStyle>
            <a:lvl1pPr algn="r" eaLnBrk="1" fontAlgn="auto" hangingPunct="1">
              <a:spcBef>
                <a:spcPts val="0"/>
              </a:spcBef>
              <a:spcAft>
                <a:spcPts val="0"/>
              </a:spcAft>
              <a:defRPr sz="1400" dirty="0">
                <a:solidFill>
                  <a:schemeClr val="tx1"/>
                </a:solidFill>
                <a:latin typeface="+mn-lt"/>
                <a:cs typeface="+mn-cs"/>
              </a:defRPr>
            </a:lvl1pPr>
          </a:lstStyle>
          <a:p>
            <a:pPr>
              <a:defRPr/>
            </a:pPr>
            <a:r>
              <a:rPr lang="en-US"/>
              <a:t>www.nfhs.org</a:t>
            </a:r>
          </a:p>
        </p:txBody>
      </p:sp>
      <p:sp>
        <p:nvSpPr>
          <p:cNvPr id="6" name="Slide Number Placeholder 5">
            <a:extLst>
              <a:ext uri="{FF2B5EF4-FFF2-40B4-BE49-F238E27FC236}">
                <a16:creationId xmlns:a16="http://schemas.microsoft.com/office/drawing/2014/main" xmlns="" id="{BDA4FBAE-667A-4B24-A8B8-B99DE2DFB7D3}"/>
              </a:ext>
            </a:extLst>
          </p:cNvPr>
          <p:cNvSpPr>
            <a:spLocks noGrp="1"/>
          </p:cNvSpPr>
          <p:nvPr>
            <p:ph type="sldNum" sz="quarter" idx="4"/>
          </p:nvPr>
        </p:nvSpPr>
        <p:spPr>
          <a:xfrm>
            <a:off x="8343900" y="6516688"/>
            <a:ext cx="1389063" cy="303212"/>
          </a:xfrm>
          <a:prstGeom prst="rect">
            <a:avLst/>
          </a:prstGeom>
        </p:spPr>
        <p:txBody>
          <a:bodyPr vert="horz" lIns="91440" tIns="45720" rIns="91440" bIns="45720" rtlCol="0" anchor="ctr"/>
          <a:lstStyle>
            <a:lvl1pPr algn="r" eaLnBrk="1" fontAlgn="auto" hangingPunct="1">
              <a:spcBef>
                <a:spcPts val="0"/>
              </a:spcBef>
              <a:spcAft>
                <a:spcPts val="0"/>
              </a:spcAft>
              <a:defRPr sz="1200">
                <a:solidFill>
                  <a:schemeClr val="tx1">
                    <a:tint val="75000"/>
                  </a:schemeClr>
                </a:solidFill>
                <a:latin typeface="+mn-lt"/>
                <a:cs typeface="+mn-cs"/>
              </a:defRPr>
            </a:lvl1pPr>
          </a:lstStyle>
          <a:p>
            <a:pPr>
              <a:defRPr/>
            </a:pPr>
            <a:fld id="{CE041F70-DBB2-44B0-9468-B942EE84EF1A}" type="slidenum">
              <a:rPr lang="en-US"/>
              <a:pPr>
                <a:defRPr/>
              </a:pPr>
              <a:t>‹#›</a:t>
            </a:fld>
            <a:endParaRPr lang="en-US" dirty="0"/>
          </a:p>
        </p:txBody>
      </p:sp>
      <p:sp>
        <p:nvSpPr>
          <p:cNvPr id="7" name="Rectangle 6">
            <a:extLst>
              <a:ext uri="{FF2B5EF4-FFF2-40B4-BE49-F238E27FC236}">
                <a16:creationId xmlns:a16="http://schemas.microsoft.com/office/drawing/2014/main" xmlns="" id="{169D0D39-435C-46A6-A6E5-1246572721F3}"/>
              </a:ext>
            </a:extLst>
          </p:cNvPr>
          <p:cNvSpPr/>
          <p:nvPr/>
        </p:nvSpPr>
        <p:spPr>
          <a:xfrm>
            <a:off x="0" y="0"/>
            <a:ext cx="12192000" cy="42068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8" name="Rectangle 7">
            <a:extLst>
              <a:ext uri="{FF2B5EF4-FFF2-40B4-BE49-F238E27FC236}">
                <a16:creationId xmlns:a16="http://schemas.microsoft.com/office/drawing/2014/main" xmlns="" id="{1FD3EF5E-EE53-4046-B815-A32CBF8010D5}"/>
              </a:ext>
            </a:extLst>
          </p:cNvPr>
          <p:cNvSpPr/>
          <p:nvPr/>
        </p:nvSpPr>
        <p:spPr>
          <a:xfrm>
            <a:off x="874713" y="0"/>
            <a:ext cx="4022725" cy="4206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cxnSp>
        <p:nvCxnSpPr>
          <p:cNvPr id="12" name="Straight Connector 11">
            <a:extLst>
              <a:ext uri="{FF2B5EF4-FFF2-40B4-BE49-F238E27FC236}">
                <a16:creationId xmlns:a16="http://schemas.microsoft.com/office/drawing/2014/main" xmlns="" id="{EB007FFC-B97E-43D9-89F4-AA16FF32CA05}"/>
              </a:ext>
            </a:extLst>
          </p:cNvPr>
          <p:cNvCxnSpPr/>
          <p:nvPr/>
        </p:nvCxnSpPr>
        <p:spPr>
          <a:xfrm>
            <a:off x="874713" y="1874838"/>
            <a:ext cx="11317287"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xmlns="" id="{C4C96437-B0D8-46B7-9551-35432862F8F9}"/>
              </a:ext>
            </a:extLst>
          </p:cNvPr>
          <p:cNvCxnSpPr/>
          <p:nvPr/>
        </p:nvCxnSpPr>
        <p:spPr>
          <a:xfrm>
            <a:off x="874713" y="6524625"/>
            <a:ext cx="11317287"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7" name="Group 21">
            <a:extLst>
              <a:ext uri="{FF2B5EF4-FFF2-40B4-BE49-F238E27FC236}">
                <a16:creationId xmlns:a16="http://schemas.microsoft.com/office/drawing/2014/main" xmlns="" id="{25B954AE-2DDA-4F86-BC02-CA134492D803}"/>
              </a:ext>
            </a:extLst>
          </p:cNvPr>
          <p:cNvGrpSpPr>
            <a:grpSpLocks/>
          </p:cNvGrpSpPr>
          <p:nvPr/>
        </p:nvGrpSpPr>
        <p:grpSpPr bwMode="auto">
          <a:xfrm>
            <a:off x="670984" y="855664"/>
            <a:ext cx="1132416" cy="650875"/>
            <a:chOff x="502921" y="856420"/>
            <a:chExt cx="850391" cy="649605"/>
          </a:xfrm>
          <a:solidFill>
            <a:srgbClr val="00205B"/>
          </a:solidFill>
        </p:grpSpPr>
        <p:sp>
          <p:nvSpPr>
            <p:cNvPr id="20" name="Freeform 18">
              <a:extLst>
                <a:ext uri="{FF2B5EF4-FFF2-40B4-BE49-F238E27FC236}">
                  <a16:creationId xmlns:a16="http://schemas.microsoft.com/office/drawing/2014/main" xmlns="" id="{5C9F0504-9BAD-44D3-89F8-7F9B7C9BF3F2}"/>
                </a:ext>
              </a:extLst>
            </p:cNvPr>
            <p:cNvSpPr/>
            <p:nvPr/>
          </p:nvSpPr>
          <p:spPr>
            <a:xfrm>
              <a:off x="504510" y="1376104"/>
              <a:ext cx="149415" cy="129921"/>
            </a:xfrm>
            <a:custGeom>
              <a:avLst/>
              <a:gdLst>
                <a:gd name="connsiteX0" fmla="*/ 0 w 148590"/>
                <a:gd name="connsiteY0" fmla="*/ 0 h 129540"/>
                <a:gd name="connsiteX1" fmla="*/ 148590 w 148590"/>
                <a:gd name="connsiteY1" fmla="*/ 0 h 129540"/>
                <a:gd name="connsiteX2" fmla="*/ 148590 w 148590"/>
                <a:gd name="connsiteY2" fmla="*/ 129540 h 129540"/>
                <a:gd name="connsiteX3" fmla="*/ 0 w 148590"/>
                <a:gd name="connsiteY3" fmla="*/ 0 h 129540"/>
              </a:gdLst>
              <a:ahLst/>
              <a:cxnLst>
                <a:cxn ang="0">
                  <a:pos x="connsiteX0" y="connsiteY0"/>
                </a:cxn>
                <a:cxn ang="0">
                  <a:pos x="connsiteX1" y="connsiteY1"/>
                </a:cxn>
                <a:cxn ang="0">
                  <a:pos x="connsiteX2" y="connsiteY2"/>
                </a:cxn>
                <a:cxn ang="0">
                  <a:pos x="connsiteX3" y="connsiteY3"/>
                </a:cxn>
              </a:cxnLst>
              <a:rect l="l" t="t" r="r" b="b"/>
              <a:pathLst>
                <a:path w="148590" h="129540">
                  <a:moveTo>
                    <a:pt x="0" y="0"/>
                  </a:moveTo>
                  <a:lnTo>
                    <a:pt x="148590" y="0"/>
                  </a:lnTo>
                  <a:lnTo>
                    <a:pt x="148590" y="129540"/>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21" name="Freeform 17">
              <a:extLst>
                <a:ext uri="{FF2B5EF4-FFF2-40B4-BE49-F238E27FC236}">
                  <a16:creationId xmlns:a16="http://schemas.microsoft.com/office/drawing/2014/main" xmlns="" id="{7FA6F274-80AC-4EE0-9D87-8E3FB273E10D}"/>
                </a:ext>
              </a:extLst>
            </p:cNvPr>
            <p:cNvSpPr/>
            <p:nvPr/>
          </p:nvSpPr>
          <p:spPr>
            <a:xfrm>
              <a:off x="502921" y="856420"/>
              <a:ext cx="850391" cy="521268"/>
            </a:xfrm>
            <a:custGeom>
              <a:avLst/>
              <a:gdLst>
                <a:gd name="connsiteX0" fmla="*/ 1905 w 942975"/>
                <a:gd name="connsiteY0" fmla="*/ 0 h 521970"/>
                <a:gd name="connsiteX1" fmla="*/ 0 w 942975"/>
                <a:gd name="connsiteY1" fmla="*/ 520065 h 521970"/>
                <a:gd name="connsiteX2" fmla="*/ 775335 w 942975"/>
                <a:gd name="connsiteY2" fmla="*/ 521970 h 521970"/>
                <a:gd name="connsiteX3" fmla="*/ 942975 w 942975"/>
                <a:gd name="connsiteY3" fmla="*/ 222885 h 521970"/>
                <a:gd name="connsiteX4" fmla="*/ 775335 w 942975"/>
                <a:gd name="connsiteY4" fmla="*/ 1905 h 521970"/>
                <a:gd name="connsiteX5" fmla="*/ 1905 w 942975"/>
                <a:gd name="connsiteY5" fmla="*/ 0 h 521970"/>
                <a:gd name="connsiteX0" fmla="*/ 1905 w 946785"/>
                <a:gd name="connsiteY0" fmla="*/ 0 h 521970"/>
                <a:gd name="connsiteX1" fmla="*/ 0 w 946785"/>
                <a:gd name="connsiteY1" fmla="*/ 520065 h 521970"/>
                <a:gd name="connsiteX2" fmla="*/ 775335 w 946785"/>
                <a:gd name="connsiteY2" fmla="*/ 521970 h 521970"/>
                <a:gd name="connsiteX3" fmla="*/ 946785 w 946785"/>
                <a:gd name="connsiteY3" fmla="*/ 260985 h 521970"/>
                <a:gd name="connsiteX4" fmla="*/ 775335 w 946785"/>
                <a:gd name="connsiteY4" fmla="*/ 1905 h 521970"/>
                <a:gd name="connsiteX5" fmla="*/ 1905 w 946785"/>
                <a:gd name="connsiteY5" fmla="*/ 0 h 521970"/>
                <a:gd name="connsiteX0" fmla="*/ 1905 w 946785"/>
                <a:gd name="connsiteY0" fmla="*/ 0 h 521970"/>
                <a:gd name="connsiteX1" fmla="*/ 0 w 946785"/>
                <a:gd name="connsiteY1" fmla="*/ 520065 h 521970"/>
                <a:gd name="connsiteX2" fmla="*/ 775335 w 946785"/>
                <a:gd name="connsiteY2" fmla="*/ 521970 h 521970"/>
                <a:gd name="connsiteX3" fmla="*/ 946785 w 946785"/>
                <a:gd name="connsiteY3" fmla="*/ 241935 h 521970"/>
                <a:gd name="connsiteX4" fmla="*/ 775335 w 946785"/>
                <a:gd name="connsiteY4" fmla="*/ 1905 h 521970"/>
                <a:gd name="connsiteX5" fmla="*/ 1905 w 946785"/>
                <a:gd name="connsiteY5" fmla="*/ 0 h 521970"/>
                <a:gd name="connsiteX0" fmla="*/ 1905 w 948690"/>
                <a:gd name="connsiteY0" fmla="*/ 0 h 521970"/>
                <a:gd name="connsiteX1" fmla="*/ 0 w 948690"/>
                <a:gd name="connsiteY1" fmla="*/ 520065 h 521970"/>
                <a:gd name="connsiteX2" fmla="*/ 775335 w 948690"/>
                <a:gd name="connsiteY2" fmla="*/ 521970 h 521970"/>
                <a:gd name="connsiteX3" fmla="*/ 948690 w 948690"/>
                <a:gd name="connsiteY3" fmla="*/ 253365 h 521970"/>
                <a:gd name="connsiteX4" fmla="*/ 775335 w 948690"/>
                <a:gd name="connsiteY4" fmla="*/ 1905 h 521970"/>
                <a:gd name="connsiteX5" fmla="*/ 1905 w 948690"/>
                <a:gd name="connsiteY5" fmla="*/ 0 h 5219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48690" h="521970">
                  <a:moveTo>
                    <a:pt x="1905" y="0"/>
                  </a:moveTo>
                  <a:lnTo>
                    <a:pt x="0" y="520065"/>
                  </a:lnTo>
                  <a:lnTo>
                    <a:pt x="775335" y="521970"/>
                  </a:lnTo>
                  <a:lnTo>
                    <a:pt x="948690" y="253365"/>
                  </a:lnTo>
                  <a:lnTo>
                    <a:pt x="775335" y="1905"/>
                  </a:lnTo>
                  <a:lnTo>
                    <a:pt x="1905" y="0"/>
                  </a:lnTo>
                  <a:close/>
                </a:path>
              </a:pathLst>
            </a:cu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grpSp>
      <p:pic>
        <p:nvPicPr>
          <p:cNvPr id="1037" name="Picture 2">
            <a:extLst>
              <a:ext uri="{FF2B5EF4-FFF2-40B4-BE49-F238E27FC236}">
                <a16:creationId xmlns:a16="http://schemas.microsoft.com/office/drawing/2014/main" xmlns="" id="{22CF2666-6415-4D51-A520-ADB5F5170929}"/>
              </a:ext>
            </a:extLst>
          </p:cNvPr>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458788" y="5743575"/>
            <a:ext cx="812800" cy="950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70892750"/>
      </p:ext>
    </p:extLst>
  </p:cSld>
  <p:clrMap bg1="lt1" tx1="dk1" bg2="lt2" tx2="dk2" accent1="accent1" accent2="accent2" accent3="accent3" accent4="accent4" accent5="accent5" accent6="accent6" hlink="hlink" folHlink="folHlink"/>
  <p:sldLayoutIdLst>
    <p:sldLayoutId id="2147483851" r:id="rId1"/>
    <p:sldLayoutId id="2147483852" r:id="rId2"/>
    <p:sldLayoutId id="2147483853" r:id="rId3"/>
    <p:sldLayoutId id="2147483854" r:id="rId4"/>
    <p:sldLayoutId id="2147483855" r:id="rId5"/>
    <p:sldLayoutId id="2147483856" r:id="rId6"/>
    <p:sldLayoutId id="2147483857" r:id="rId7"/>
    <p:sldLayoutId id="2147483858" r:id="rId8"/>
    <p:sldLayoutId id="2147483859" r:id="rId9"/>
    <p:sldLayoutId id="2147483860" r:id="rId10"/>
    <p:sldLayoutId id="2147483861" r:id="rId11"/>
    <p:sldLayoutId id="2147483862" r:id="rId12"/>
    <p:sldLayoutId id="2147483863" r:id="rId13"/>
  </p:sldLayoutIdLst>
  <p:hf sldNum="0" hdr="0" dt="0"/>
  <p:txStyles>
    <p:titleStyle>
      <a:lvl1pPr algn="l" rtl="0" eaLnBrk="1" fontAlgn="base" hangingPunct="1">
        <a:lnSpc>
          <a:spcPts val="3800"/>
        </a:lnSpc>
        <a:spcBef>
          <a:spcPct val="0"/>
        </a:spcBef>
        <a:spcAft>
          <a:spcPct val="0"/>
        </a:spcAft>
        <a:defRPr sz="3800" b="1" kern="1200" cap="all">
          <a:solidFill>
            <a:srgbClr val="00205B"/>
          </a:solidFill>
          <a:latin typeface="+mj-lt"/>
          <a:ea typeface="+mj-ea"/>
          <a:cs typeface="+mj-cs"/>
        </a:defRPr>
      </a:lvl1pPr>
      <a:lvl2pPr algn="l" rtl="0" eaLnBrk="1" fontAlgn="base" hangingPunct="1">
        <a:lnSpc>
          <a:spcPts val="3800"/>
        </a:lnSpc>
        <a:spcBef>
          <a:spcPct val="0"/>
        </a:spcBef>
        <a:spcAft>
          <a:spcPct val="0"/>
        </a:spcAft>
        <a:defRPr sz="3800" b="1">
          <a:solidFill>
            <a:srgbClr val="00205B"/>
          </a:solidFill>
          <a:latin typeface="Calibri" pitchFamily="34" charset="0"/>
        </a:defRPr>
      </a:lvl2pPr>
      <a:lvl3pPr algn="l" rtl="0" eaLnBrk="1" fontAlgn="base" hangingPunct="1">
        <a:lnSpc>
          <a:spcPts val="3800"/>
        </a:lnSpc>
        <a:spcBef>
          <a:spcPct val="0"/>
        </a:spcBef>
        <a:spcAft>
          <a:spcPct val="0"/>
        </a:spcAft>
        <a:defRPr sz="3800" b="1">
          <a:solidFill>
            <a:srgbClr val="00205B"/>
          </a:solidFill>
          <a:latin typeface="Calibri" pitchFamily="34" charset="0"/>
        </a:defRPr>
      </a:lvl3pPr>
      <a:lvl4pPr algn="l" rtl="0" eaLnBrk="1" fontAlgn="base" hangingPunct="1">
        <a:lnSpc>
          <a:spcPts val="3800"/>
        </a:lnSpc>
        <a:spcBef>
          <a:spcPct val="0"/>
        </a:spcBef>
        <a:spcAft>
          <a:spcPct val="0"/>
        </a:spcAft>
        <a:defRPr sz="3800" b="1">
          <a:solidFill>
            <a:srgbClr val="00205B"/>
          </a:solidFill>
          <a:latin typeface="Calibri" pitchFamily="34" charset="0"/>
        </a:defRPr>
      </a:lvl4pPr>
      <a:lvl5pPr algn="l" rtl="0" eaLnBrk="1" fontAlgn="base" hangingPunct="1">
        <a:lnSpc>
          <a:spcPts val="3800"/>
        </a:lnSpc>
        <a:spcBef>
          <a:spcPct val="0"/>
        </a:spcBef>
        <a:spcAft>
          <a:spcPct val="0"/>
        </a:spcAft>
        <a:defRPr sz="3800" b="1">
          <a:solidFill>
            <a:srgbClr val="00205B"/>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1" fontAlgn="base" hangingPunct="1">
        <a:spcBef>
          <a:spcPct val="0"/>
        </a:spcBef>
        <a:spcAft>
          <a:spcPct val="0"/>
        </a:spcAft>
        <a:buFont typeface="Wingdings" panose="05000000000000000000" pitchFamily="2" charset="2"/>
        <a:buChar char="§"/>
        <a:defRPr sz="2600" kern="1200">
          <a:solidFill>
            <a:schemeClr val="tx1"/>
          </a:solidFill>
          <a:latin typeface="+mn-lt"/>
          <a:ea typeface="+mn-ea"/>
          <a:cs typeface="+mn-cs"/>
        </a:defRPr>
      </a:lvl1pPr>
      <a:lvl2pPr marL="742950" indent="-285750" algn="l" rtl="0" eaLnBrk="1" fontAlgn="base" hangingPunct="1">
        <a:spcBef>
          <a:spcPct val="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1" fontAlgn="base" hangingPunct="1">
        <a:spcBef>
          <a:spcPct val="0"/>
        </a:spcBef>
        <a:spcAft>
          <a:spcPct val="0"/>
        </a:spcAft>
        <a:buFont typeface="Calibri" panose="020F0502020204030204" pitchFamily="34" charset="0"/>
        <a:buChar char="–"/>
        <a:defRPr sz="2000" kern="1200">
          <a:solidFill>
            <a:schemeClr val="tx1"/>
          </a:solidFill>
          <a:latin typeface="+mn-lt"/>
          <a:ea typeface="+mn-ea"/>
          <a:cs typeface="+mn-cs"/>
        </a:defRPr>
      </a:lvl3pPr>
      <a:lvl4pPr marL="1600200" indent="-228600" algn="l" rtl="0" eaLnBrk="1" fontAlgn="base" hangingPunct="1">
        <a:spcBef>
          <a:spcPct val="0"/>
        </a:spcBef>
        <a:spcAft>
          <a:spcPct val="0"/>
        </a:spcAft>
        <a:buFont typeface="Courier New" panose="02070309020205020404" pitchFamily="49" charset="0"/>
        <a:buChar char="o"/>
        <a:defRPr sz="2000" kern="1200">
          <a:solidFill>
            <a:schemeClr val="tx1"/>
          </a:solidFill>
          <a:latin typeface="+mn-lt"/>
          <a:ea typeface="+mn-ea"/>
          <a:cs typeface="+mn-cs"/>
        </a:defRPr>
      </a:lvl4pPr>
      <a:lvl5pPr marL="2057400" indent="-228600" algn="l" rtl="0" eaLnBrk="1" fontAlgn="base" hangingPunct="1">
        <a:spcBef>
          <a:spcPct val="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image" Target="../media/image10.png"/><Relationship Id="rId1" Type="http://schemas.openxmlformats.org/officeDocument/2006/relationships/slideLayout" Target="../slideLayouts/slideLayout18.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8" Type="http://schemas.openxmlformats.org/officeDocument/2006/relationships/image" Target="../media/image23.jpeg"/><Relationship Id="rId3" Type="http://schemas.openxmlformats.org/officeDocument/2006/relationships/image" Target="../media/image18.jpeg"/><Relationship Id="rId7" Type="http://schemas.openxmlformats.org/officeDocument/2006/relationships/image" Target="../media/image22.jpeg"/><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image" Target="../media/image21.jpeg"/><Relationship Id="rId5" Type="http://schemas.openxmlformats.org/officeDocument/2006/relationships/image" Target="../media/image20.jpeg"/><Relationship Id="rId10" Type="http://schemas.openxmlformats.org/officeDocument/2006/relationships/image" Target="../media/image25.jpeg"/><Relationship Id="rId4" Type="http://schemas.openxmlformats.org/officeDocument/2006/relationships/image" Target="../media/image19.jpeg"/><Relationship Id="rId9" Type="http://schemas.openxmlformats.org/officeDocument/2006/relationships/image" Target="../media/image24.jpeg"/></Relationships>
</file>

<file path=ppt/slides/_rels/slide6.xml.rels><?xml version="1.0" encoding="UTF-8" standalone="yes"?>
<Relationships xmlns="http://schemas.openxmlformats.org/package/2006/relationships"><Relationship Id="rId8" Type="http://schemas.openxmlformats.org/officeDocument/2006/relationships/image" Target="../media/image31.png"/><Relationship Id="rId13" Type="http://schemas.openxmlformats.org/officeDocument/2006/relationships/image" Target="../media/image36.jpg"/><Relationship Id="rId3" Type="http://schemas.openxmlformats.org/officeDocument/2006/relationships/image" Target="../media/image26.tif"/><Relationship Id="rId7" Type="http://schemas.openxmlformats.org/officeDocument/2006/relationships/image" Target="../media/image30.tif"/><Relationship Id="rId12" Type="http://schemas.openxmlformats.org/officeDocument/2006/relationships/image" Target="../media/image35.tiff"/><Relationship Id="rId2" Type="http://schemas.openxmlformats.org/officeDocument/2006/relationships/notesSlide" Target="../notesSlides/notesSlide5.xml"/><Relationship Id="rId1" Type="http://schemas.openxmlformats.org/officeDocument/2006/relationships/slideLayout" Target="../slideLayouts/slideLayout15.xml"/><Relationship Id="rId6" Type="http://schemas.openxmlformats.org/officeDocument/2006/relationships/image" Target="../media/image29.jpg"/><Relationship Id="rId11" Type="http://schemas.openxmlformats.org/officeDocument/2006/relationships/image" Target="../media/image34.jpeg"/><Relationship Id="rId5" Type="http://schemas.openxmlformats.org/officeDocument/2006/relationships/image" Target="../media/image28.jpeg"/><Relationship Id="rId10" Type="http://schemas.openxmlformats.org/officeDocument/2006/relationships/image" Target="../media/image33.tif"/><Relationship Id="rId4" Type="http://schemas.openxmlformats.org/officeDocument/2006/relationships/image" Target="../media/image27.png"/><Relationship Id="rId9" Type="http://schemas.openxmlformats.org/officeDocument/2006/relationships/image" Target="../media/image32.png"/></Relationships>
</file>

<file path=ppt/slides/_rels/slide7.xml.rels><?xml version="1.0" encoding="UTF-8" standalone="yes"?>
<Relationships xmlns="http://schemas.openxmlformats.org/package/2006/relationships"><Relationship Id="rId8" Type="http://schemas.openxmlformats.org/officeDocument/2006/relationships/image" Target="../media/image42.jpeg"/><Relationship Id="rId13" Type="http://schemas.openxmlformats.org/officeDocument/2006/relationships/image" Target="../media/image47.jpeg"/><Relationship Id="rId18" Type="http://schemas.openxmlformats.org/officeDocument/2006/relationships/image" Target="../media/image52.jpeg"/><Relationship Id="rId3" Type="http://schemas.openxmlformats.org/officeDocument/2006/relationships/image" Target="../media/image37.jpg"/><Relationship Id="rId7" Type="http://schemas.openxmlformats.org/officeDocument/2006/relationships/image" Target="../media/image41.jpeg"/><Relationship Id="rId12" Type="http://schemas.openxmlformats.org/officeDocument/2006/relationships/image" Target="../media/image46.jpeg"/><Relationship Id="rId17" Type="http://schemas.openxmlformats.org/officeDocument/2006/relationships/image" Target="../media/image51.jpeg"/><Relationship Id="rId2" Type="http://schemas.openxmlformats.org/officeDocument/2006/relationships/notesSlide" Target="../notesSlides/notesSlide6.xml"/><Relationship Id="rId16" Type="http://schemas.openxmlformats.org/officeDocument/2006/relationships/image" Target="../media/image50.jpeg"/><Relationship Id="rId20" Type="http://schemas.openxmlformats.org/officeDocument/2006/relationships/image" Target="../media/image54.jpeg"/><Relationship Id="rId1" Type="http://schemas.openxmlformats.org/officeDocument/2006/relationships/slideLayout" Target="../slideLayouts/slideLayout16.xml"/><Relationship Id="rId6" Type="http://schemas.openxmlformats.org/officeDocument/2006/relationships/image" Target="../media/image40.jpeg"/><Relationship Id="rId11" Type="http://schemas.openxmlformats.org/officeDocument/2006/relationships/image" Target="../media/image45.jpeg"/><Relationship Id="rId5" Type="http://schemas.openxmlformats.org/officeDocument/2006/relationships/image" Target="../media/image39.jpeg"/><Relationship Id="rId15" Type="http://schemas.openxmlformats.org/officeDocument/2006/relationships/image" Target="../media/image49.jpeg"/><Relationship Id="rId10" Type="http://schemas.openxmlformats.org/officeDocument/2006/relationships/image" Target="../media/image44.jpeg"/><Relationship Id="rId19" Type="http://schemas.openxmlformats.org/officeDocument/2006/relationships/image" Target="../media/image53.jpeg"/><Relationship Id="rId4" Type="http://schemas.openxmlformats.org/officeDocument/2006/relationships/image" Target="../media/image38.jpg"/><Relationship Id="rId9" Type="http://schemas.openxmlformats.org/officeDocument/2006/relationships/image" Target="../media/image43.jpeg"/><Relationship Id="rId14" Type="http://schemas.openxmlformats.org/officeDocument/2006/relationships/image" Target="../media/image48.jpe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14.xml"/><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3" Type="http://schemas.openxmlformats.org/officeDocument/2006/relationships/image" Target="../media/image68.jpeg"/><Relationship Id="rId7" Type="http://schemas.openxmlformats.org/officeDocument/2006/relationships/image" Target="../media/image72.png"/><Relationship Id="rId2" Type="http://schemas.openxmlformats.org/officeDocument/2006/relationships/notesSlide" Target="../notesSlides/notesSlide27.xml"/><Relationship Id="rId1" Type="http://schemas.openxmlformats.org/officeDocument/2006/relationships/slideLayout" Target="../slideLayouts/slideLayout13.xml"/><Relationship Id="rId6" Type="http://schemas.openxmlformats.org/officeDocument/2006/relationships/image" Target="../media/image71.jpeg"/><Relationship Id="rId5" Type="http://schemas.openxmlformats.org/officeDocument/2006/relationships/image" Target="../media/image70.jpeg"/><Relationship Id="rId4" Type="http://schemas.openxmlformats.org/officeDocument/2006/relationships/image" Target="../media/image69.jpg"/></Relationships>
</file>

<file path=ppt/slides/_rels/slide30.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28.xml"/><Relationship Id="rId1" Type="http://schemas.openxmlformats.org/officeDocument/2006/relationships/slideLayout" Target="../slideLayouts/slideLayout31.xml"/><Relationship Id="rId5" Type="http://schemas.openxmlformats.org/officeDocument/2006/relationships/image" Target="../media/image75.jpeg"/><Relationship Id="rId4" Type="http://schemas.openxmlformats.org/officeDocument/2006/relationships/image" Target="../media/image74.png"/></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7.xml"/></Relationships>
</file>

<file path=ppt/slides/_rels/slide32.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30.xml"/><Relationship Id="rId1" Type="http://schemas.openxmlformats.org/officeDocument/2006/relationships/slideLayout" Target="../slideLayouts/slideLayout1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1.xml"/></Relationships>
</file>

<file path=ppt/slides/_rels/slide34.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32.xml"/><Relationship Id="rId1" Type="http://schemas.openxmlformats.org/officeDocument/2006/relationships/slideLayout" Target="../slideLayouts/slideLayout3.xml"/><Relationship Id="rId4" Type="http://schemas.openxmlformats.org/officeDocument/2006/relationships/image" Target="../media/image78.jpeg"/></Relationships>
</file>

<file path=ppt/slides/_rels/slide35.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33.xml"/><Relationship Id="rId1" Type="http://schemas.openxmlformats.org/officeDocument/2006/relationships/slideLayout" Target="../slideLayouts/slideLayout14.xml"/><Relationship Id="rId4" Type="http://schemas.openxmlformats.org/officeDocument/2006/relationships/image" Target="../media/image80.png"/></Relationships>
</file>

<file path=ppt/slides/_rels/slide36.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6088842-D099-453D-83E3-38838F32098D}"/>
              </a:ext>
            </a:extLst>
          </p:cNvPr>
          <p:cNvSpPr>
            <a:spLocks noGrp="1"/>
          </p:cNvSpPr>
          <p:nvPr>
            <p:ph type="ctrTitle"/>
          </p:nvPr>
        </p:nvSpPr>
        <p:spPr/>
        <p:txBody>
          <a:bodyPr/>
          <a:lstStyle/>
          <a:p>
            <a:r>
              <a:rPr lang="en-US" dirty="0"/>
              <a:t>2023-24 NFHS Volleyball Rules PowerPoint</a:t>
            </a:r>
          </a:p>
        </p:txBody>
      </p:sp>
      <p:sp>
        <p:nvSpPr>
          <p:cNvPr id="4" name="Subtitle 3">
            <a:extLst>
              <a:ext uri="{FF2B5EF4-FFF2-40B4-BE49-F238E27FC236}">
                <a16:creationId xmlns:a16="http://schemas.microsoft.com/office/drawing/2014/main" xmlns="" id="{5446AC9A-1F48-4526-9DD1-AB4700D03743}"/>
              </a:ext>
            </a:extLst>
          </p:cNvPr>
          <p:cNvSpPr>
            <a:spLocks noGrp="1"/>
          </p:cNvSpPr>
          <p:nvPr>
            <p:ph type="subTitle" idx="1"/>
          </p:nvPr>
        </p:nvSpPr>
        <p:spPr/>
        <p:txBody>
          <a:bodyPr/>
          <a:lstStyle/>
          <a:p>
            <a:r>
              <a:rPr lang="en-US" dirty="0"/>
              <a:t>Rules Changes</a:t>
            </a:r>
          </a:p>
          <a:p>
            <a:r>
              <a:rPr lang="en-US" dirty="0"/>
              <a:t>Editorial Changes</a:t>
            </a:r>
          </a:p>
          <a:p>
            <a:r>
              <a:rPr lang="en-US" dirty="0"/>
              <a:t>Points of Emphasis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177767" y="2350351"/>
            <a:ext cx="7183354" cy="347967"/>
          </a:xfrm>
          <a:prstGeom prst="rect">
            <a:avLst/>
          </a:prstGeom>
        </p:spPr>
        <p:txBody>
          <a:bodyPr vert="horz" wrap="square" lIns="0" tIns="5717" rIns="0" bIns="0" rtlCol="0">
            <a:spAutoFit/>
          </a:bodyPr>
          <a:lstStyle/>
          <a:p>
            <a:pPr marL="226063">
              <a:lnSpc>
                <a:spcPct val="100000"/>
              </a:lnSpc>
              <a:spcBef>
                <a:spcPts val="45"/>
              </a:spcBef>
            </a:pPr>
            <a:r>
              <a:rPr spc="-31" dirty="0"/>
              <a:t>OFFICIAL</a:t>
            </a:r>
            <a:r>
              <a:rPr spc="12" dirty="0"/>
              <a:t> </a:t>
            </a:r>
            <a:r>
              <a:rPr spc="-119" dirty="0"/>
              <a:t>VOLLEYBALL</a:t>
            </a:r>
            <a:r>
              <a:rPr spc="14" dirty="0"/>
              <a:t> </a:t>
            </a:r>
            <a:r>
              <a:rPr spc="-117" dirty="0"/>
              <a:t>PARTNER</a:t>
            </a:r>
            <a:r>
              <a:rPr spc="12" dirty="0"/>
              <a:t> </a:t>
            </a:r>
            <a:r>
              <a:rPr dirty="0"/>
              <a:t>OF</a:t>
            </a:r>
            <a:r>
              <a:rPr spc="14" dirty="0"/>
              <a:t> </a:t>
            </a:r>
            <a:r>
              <a:rPr spc="-10" dirty="0"/>
              <a:t>THE</a:t>
            </a:r>
          </a:p>
        </p:txBody>
      </p:sp>
      <p:sp>
        <p:nvSpPr>
          <p:cNvPr id="3" name="object 3"/>
          <p:cNvSpPr/>
          <p:nvPr/>
        </p:nvSpPr>
        <p:spPr>
          <a:xfrm>
            <a:off x="3961393" y="280655"/>
            <a:ext cx="306128" cy="402800"/>
          </a:xfrm>
          <a:custGeom>
            <a:avLst/>
            <a:gdLst/>
            <a:ahLst/>
            <a:cxnLst/>
            <a:rect l="l" t="t" r="r" b="b"/>
            <a:pathLst>
              <a:path w="748029" h="984250">
                <a:moveTo>
                  <a:pt x="401477" y="0"/>
                </a:moveTo>
                <a:lnTo>
                  <a:pt x="335577" y="4149"/>
                </a:lnTo>
                <a:lnTo>
                  <a:pt x="271614" y="16648"/>
                </a:lnTo>
                <a:lnTo>
                  <a:pt x="212057" y="37786"/>
                </a:lnTo>
                <a:lnTo>
                  <a:pt x="159471" y="67746"/>
                </a:lnTo>
                <a:lnTo>
                  <a:pt x="114958" y="107160"/>
                </a:lnTo>
                <a:lnTo>
                  <a:pt x="79729" y="156365"/>
                </a:lnTo>
                <a:lnTo>
                  <a:pt x="56848" y="215610"/>
                </a:lnTo>
                <a:lnTo>
                  <a:pt x="49236" y="285273"/>
                </a:lnTo>
                <a:lnTo>
                  <a:pt x="50767" y="316443"/>
                </a:lnTo>
                <a:lnTo>
                  <a:pt x="63053" y="371030"/>
                </a:lnTo>
                <a:lnTo>
                  <a:pt x="87071" y="415675"/>
                </a:lnTo>
                <a:lnTo>
                  <a:pt x="119078" y="452622"/>
                </a:lnTo>
                <a:lnTo>
                  <a:pt x="158080" y="482220"/>
                </a:lnTo>
                <a:lnTo>
                  <a:pt x="201864" y="505304"/>
                </a:lnTo>
                <a:lnTo>
                  <a:pt x="249450" y="522509"/>
                </a:lnTo>
                <a:lnTo>
                  <a:pt x="297137" y="536772"/>
                </a:lnTo>
                <a:lnTo>
                  <a:pt x="377181" y="557021"/>
                </a:lnTo>
                <a:lnTo>
                  <a:pt x="426323" y="571525"/>
                </a:lnTo>
                <a:lnTo>
                  <a:pt x="468208" y="586503"/>
                </a:lnTo>
                <a:lnTo>
                  <a:pt x="529954" y="619868"/>
                </a:lnTo>
                <a:lnTo>
                  <a:pt x="560950" y="668097"/>
                </a:lnTo>
                <a:lnTo>
                  <a:pt x="564822" y="698512"/>
                </a:lnTo>
                <a:lnTo>
                  <a:pt x="563842" y="717315"/>
                </a:lnTo>
                <a:lnTo>
                  <a:pt x="549069" y="763397"/>
                </a:lnTo>
                <a:lnTo>
                  <a:pt x="519352" y="796274"/>
                </a:lnTo>
                <a:lnTo>
                  <a:pt x="478746" y="818314"/>
                </a:lnTo>
                <a:lnTo>
                  <a:pt x="431338" y="830348"/>
                </a:lnTo>
                <a:lnTo>
                  <a:pt x="379813" y="834285"/>
                </a:lnTo>
                <a:lnTo>
                  <a:pt x="341277" y="831945"/>
                </a:lnTo>
                <a:lnTo>
                  <a:pt x="268969" y="813233"/>
                </a:lnTo>
                <a:lnTo>
                  <a:pt x="204030" y="777112"/>
                </a:lnTo>
                <a:lnTo>
                  <a:pt x="152397" y="730829"/>
                </a:lnTo>
                <a:lnTo>
                  <a:pt x="131956" y="704364"/>
                </a:lnTo>
                <a:lnTo>
                  <a:pt x="0" y="816624"/>
                </a:lnTo>
                <a:lnTo>
                  <a:pt x="35629" y="856207"/>
                </a:lnTo>
                <a:lnTo>
                  <a:pt x="75564" y="890384"/>
                </a:lnTo>
                <a:lnTo>
                  <a:pt x="119793" y="919149"/>
                </a:lnTo>
                <a:lnTo>
                  <a:pt x="168302" y="942496"/>
                </a:lnTo>
                <a:lnTo>
                  <a:pt x="219269" y="960572"/>
                </a:lnTo>
                <a:lnTo>
                  <a:pt x="270878" y="973457"/>
                </a:lnTo>
                <a:lnTo>
                  <a:pt x="323120" y="981172"/>
                </a:lnTo>
                <a:lnTo>
                  <a:pt x="375986" y="983739"/>
                </a:lnTo>
                <a:lnTo>
                  <a:pt x="411143" y="982767"/>
                </a:lnTo>
                <a:lnTo>
                  <a:pt x="479980" y="974953"/>
                </a:lnTo>
                <a:lnTo>
                  <a:pt x="546187" y="958948"/>
                </a:lnTo>
                <a:lnTo>
                  <a:pt x="605712" y="932847"/>
                </a:lnTo>
                <a:lnTo>
                  <a:pt x="657502" y="896417"/>
                </a:lnTo>
                <a:lnTo>
                  <a:pt x="699297" y="849640"/>
                </a:lnTo>
                <a:lnTo>
                  <a:pt x="730103" y="792240"/>
                </a:lnTo>
                <a:lnTo>
                  <a:pt x="745844" y="722415"/>
                </a:lnTo>
                <a:lnTo>
                  <a:pt x="747807" y="682701"/>
                </a:lnTo>
                <a:lnTo>
                  <a:pt x="746330" y="653227"/>
                </a:lnTo>
                <a:lnTo>
                  <a:pt x="734515" y="600060"/>
                </a:lnTo>
                <a:lnTo>
                  <a:pt x="711251" y="554618"/>
                </a:lnTo>
                <a:lnTo>
                  <a:pt x="678281" y="515777"/>
                </a:lnTo>
                <a:lnTo>
                  <a:pt x="636205" y="483214"/>
                </a:lnTo>
                <a:lnTo>
                  <a:pt x="586547" y="456100"/>
                </a:lnTo>
                <a:lnTo>
                  <a:pt x="529770" y="434162"/>
                </a:lnTo>
                <a:lnTo>
                  <a:pt x="467753" y="415518"/>
                </a:lnTo>
                <a:lnTo>
                  <a:pt x="385151" y="395193"/>
                </a:lnTo>
                <a:lnTo>
                  <a:pt x="341996" y="382437"/>
                </a:lnTo>
                <a:lnTo>
                  <a:pt x="305456" y="369071"/>
                </a:lnTo>
                <a:lnTo>
                  <a:pt x="252317" y="338926"/>
                </a:lnTo>
                <a:lnTo>
                  <a:pt x="225758" y="295130"/>
                </a:lnTo>
                <a:lnTo>
                  <a:pt x="222436" y="267554"/>
                </a:lnTo>
                <a:lnTo>
                  <a:pt x="223354" y="251493"/>
                </a:lnTo>
                <a:lnTo>
                  <a:pt x="237235" y="211453"/>
                </a:lnTo>
                <a:lnTo>
                  <a:pt x="264835" y="181968"/>
                </a:lnTo>
                <a:lnTo>
                  <a:pt x="302861" y="161330"/>
                </a:lnTo>
                <a:lnTo>
                  <a:pt x="348324" y="149438"/>
                </a:lnTo>
                <a:lnTo>
                  <a:pt x="395624" y="145615"/>
                </a:lnTo>
                <a:lnTo>
                  <a:pt x="430169" y="147633"/>
                </a:lnTo>
                <a:lnTo>
                  <a:pt x="494087" y="163824"/>
                </a:lnTo>
                <a:lnTo>
                  <a:pt x="550406" y="195412"/>
                </a:lnTo>
                <a:lnTo>
                  <a:pt x="594715" y="237231"/>
                </a:lnTo>
                <a:lnTo>
                  <a:pt x="612093" y="261644"/>
                </a:lnTo>
                <a:lnTo>
                  <a:pt x="739930" y="153386"/>
                </a:lnTo>
                <a:lnTo>
                  <a:pt x="711711" y="118211"/>
                </a:lnTo>
                <a:lnTo>
                  <a:pt x="678207" y="87465"/>
                </a:lnTo>
                <a:lnTo>
                  <a:pt x="639430" y="61149"/>
                </a:lnTo>
                <a:lnTo>
                  <a:pt x="595386" y="39265"/>
                </a:lnTo>
                <a:lnTo>
                  <a:pt x="548177" y="22072"/>
                </a:lnTo>
                <a:lnTo>
                  <a:pt x="500141" y="9803"/>
                </a:lnTo>
                <a:lnTo>
                  <a:pt x="451251" y="2449"/>
                </a:lnTo>
                <a:lnTo>
                  <a:pt x="401477" y="0"/>
                </a:lnTo>
                <a:close/>
              </a:path>
            </a:pathLst>
          </a:custGeom>
          <a:solidFill>
            <a:srgbClr val="53555A"/>
          </a:solidFill>
        </p:spPr>
        <p:txBody>
          <a:bodyPr wrap="square" lIns="0" tIns="0" rIns="0" bIns="0" rtlCol="0"/>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pitchFamily="34" charset="0"/>
              <a:ea typeface="+mn-ea"/>
              <a:cs typeface="Arial" pitchFamily="34" charset="0"/>
            </a:endParaRPr>
          </a:p>
        </p:txBody>
      </p:sp>
      <p:sp>
        <p:nvSpPr>
          <p:cNvPr id="4" name="object 4"/>
          <p:cNvSpPr/>
          <p:nvPr/>
        </p:nvSpPr>
        <p:spPr>
          <a:xfrm>
            <a:off x="4752604" y="280643"/>
            <a:ext cx="411636" cy="402800"/>
          </a:xfrm>
          <a:custGeom>
            <a:avLst/>
            <a:gdLst/>
            <a:ahLst/>
            <a:cxnLst/>
            <a:rect l="l" t="t" r="r" b="b"/>
            <a:pathLst>
              <a:path w="1005840" h="984250">
                <a:moveTo>
                  <a:pt x="501799" y="0"/>
                </a:moveTo>
                <a:lnTo>
                  <a:pt x="449532" y="2261"/>
                </a:lnTo>
                <a:lnTo>
                  <a:pt x="398985" y="9060"/>
                </a:lnTo>
                <a:lnTo>
                  <a:pt x="350146" y="20418"/>
                </a:lnTo>
                <a:lnTo>
                  <a:pt x="303004" y="36357"/>
                </a:lnTo>
                <a:lnTo>
                  <a:pt x="258379" y="56350"/>
                </a:lnTo>
                <a:lnTo>
                  <a:pt x="216942" y="79884"/>
                </a:lnTo>
                <a:lnTo>
                  <a:pt x="178711" y="106973"/>
                </a:lnTo>
                <a:lnTo>
                  <a:pt x="143707" y="137633"/>
                </a:lnTo>
                <a:lnTo>
                  <a:pt x="111993" y="171717"/>
                </a:lnTo>
                <a:lnTo>
                  <a:pt x="83865" y="208821"/>
                </a:lnTo>
                <a:lnTo>
                  <a:pt x="59324" y="248975"/>
                </a:lnTo>
                <a:lnTo>
                  <a:pt x="38369" y="292207"/>
                </a:lnTo>
                <a:lnTo>
                  <a:pt x="21601" y="338134"/>
                </a:lnTo>
                <a:lnTo>
                  <a:pt x="9608" y="386384"/>
                </a:lnTo>
                <a:lnTo>
                  <a:pt x="2404" y="436977"/>
                </a:lnTo>
                <a:lnTo>
                  <a:pt x="0" y="489932"/>
                </a:lnTo>
                <a:lnTo>
                  <a:pt x="2404" y="542935"/>
                </a:lnTo>
                <a:lnTo>
                  <a:pt x="9608" y="593734"/>
                </a:lnTo>
                <a:lnTo>
                  <a:pt x="21601" y="642316"/>
                </a:lnTo>
                <a:lnTo>
                  <a:pt x="38369" y="688670"/>
                </a:lnTo>
                <a:lnTo>
                  <a:pt x="59324" y="732375"/>
                </a:lnTo>
                <a:lnTo>
                  <a:pt x="83865" y="773014"/>
                </a:lnTo>
                <a:lnTo>
                  <a:pt x="111993" y="810601"/>
                </a:lnTo>
                <a:lnTo>
                  <a:pt x="143707" y="845151"/>
                </a:lnTo>
                <a:lnTo>
                  <a:pt x="178711" y="876211"/>
                </a:lnTo>
                <a:lnTo>
                  <a:pt x="216942" y="903619"/>
                </a:lnTo>
                <a:lnTo>
                  <a:pt x="258379" y="927354"/>
                </a:lnTo>
                <a:lnTo>
                  <a:pt x="303004" y="947394"/>
                </a:lnTo>
                <a:lnTo>
                  <a:pt x="350146" y="963340"/>
                </a:lnTo>
                <a:lnTo>
                  <a:pt x="398985" y="974714"/>
                </a:lnTo>
                <a:lnTo>
                  <a:pt x="449532" y="981529"/>
                </a:lnTo>
                <a:lnTo>
                  <a:pt x="501799" y="983797"/>
                </a:lnTo>
                <a:lnTo>
                  <a:pt x="554058" y="981529"/>
                </a:lnTo>
                <a:lnTo>
                  <a:pt x="604583" y="974714"/>
                </a:lnTo>
                <a:lnTo>
                  <a:pt x="653388" y="963340"/>
                </a:lnTo>
                <a:lnTo>
                  <a:pt x="700490" y="947394"/>
                </a:lnTo>
                <a:lnTo>
                  <a:pt x="745207" y="927354"/>
                </a:lnTo>
                <a:lnTo>
                  <a:pt x="786852" y="903619"/>
                </a:lnTo>
                <a:lnTo>
                  <a:pt x="825408" y="876211"/>
                </a:lnTo>
                <a:lnTo>
                  <a:pt x="860858" y="845151"/>
                </a:lnTo>
                <a:lnTo>
                  <a:pt x="876507" y="828328"/>
                </a:lnTo>
                <a:lnTo>
                  <a:pt x="500787" y="828328"/>
                </a:lnTo>
                <a:lnTo>
                  <a:pt x="464319" y="826619"/>
                </a:lnTo>
                <a:lnTo>
                  <a:pt x="397665" y="812926"/>
                </a:lnTo>
                <a:lnTo>
                  <a:pt x="339554" y="785944"/>
                </a:lnTo>
                <a:lnTo>
                  <a:pt x="290721" y="748730"/>
                </a:lnTo>
                <a:lnTo>
                  <a:pt x="251280" y="701963"/>
                </a:lnTo>
                <a:lnTo>
                  <a:pt x="221164" y="647986"/>
                </a:lnTo>
                <a:lnTo>
                  <a:pt x="200576" y="587646"/>
                </a:lnTo>
                <a:lnTo>
                  <a:pt x="190192" y="523818"/>
                </a:lnTo>
                <a:lnTo>
                  <a:pt x="188894" y="490828"/>
                </a:lnTo>
                <a:lnTo>
                  <a:pt x="190192" y="457882"/>
                </a:lnTo>
                <a:lnTo>
                  <a:pt x="200576" y="394146"/>
                </a:lnTo>
                <a:lnTo>
                  <a:pt x="221164" y="333860"/>
                </a:lnTo>
                <a:lnTo>
                  <a:pt x="251280" y="280402"/>
                </a:lnTo>
                <a:lnTo>
                  <a:pt x="290721" y="234545"/>
                </a:lnTo>
                <a:lnTo>
                  <a:pt x="339554" y="197785"/>
                </a:lnTo>
                <a:lnTo>
                  <a:pt x="397665" y="170905"/>
                </a:lnTo>
                <a:lnTo>
                  <a:pt x="464319" y="157188"/>
                </a:lnTo>
                <a:lnTo>
                  <a:pt x="500787" y="155469"/>
                </a:lnTo>
                <a:lnTo>
                  <a:pt x="877676" y="155469"/>
                </a:lnTo>
                <a:lnTo>
                  <a:pt x="860858" y="137633"/>
                </a:lnTo>
                <a:lnTo>
                  <a:pt x="825408" y="106973"/>
                </a:lnTo>
                <a:lnTo>
                  <a:pt x="786852" y="79884"/>
                </a:lnTo>
                <a:lnTo>
                  <a:pt x="745207" y="56350"/>
                </a:lnTo>
                <a:lnTo>
                  <a:pt x="700490" y="36357"/>
                </a:lnTo>
                <a:lnTo>
                  <a:pt x="653388" y="20418"/>
                </a:lnTo>
                <a:lnTo>
                  <a:pt x="604583" y="9060"/>
                </a:lnTo>
                <a:lnTo>
                  <a:pt x="554058" y="2261"/>
                </a:lnTo>
                <a:lnTo>
                  <a:pt x="501799" y="0"/>
                </a:lnTo>
                <a:close/>
              </a:path>
              <a:path w="1005840" h="984250">
                <a:moveTo>
                  <a:pt x="877676" y="155469"/>
                </a:moveTo>
                <a:lnTo>
                  <a:pt x="500787" y="155469"/>
                </a:lnTo>
                <a:lnTo>
                  <a:pt x="537261" y="157188"/>
                </a:lnTo>
                <a:lnTo>
                  <a:pt x="571634" y="162337"/>
                </a:lnTo>
                <a:lnTo>
                  <a:pt x="634035" y="182879"/>
                </a:lnTo>
                <a:lnTo>
                  <a:pt x="687564" y="215003"/>
                </a:lnTo>
                <a:lnTo>
                  <a:pt x="731775" y="256420"/>
                </a:lnTo>
                <a:lnTo>
                  <a:pt x="766531" y="306207"/>
                </a:lnTo>
                <a:lnTo>
                  <a:pt x="791924" y="363386"/>
                </a:lnTo>
                <a:lnTo>
                  <a:pt x="807500" y="425650"/>
                </a:lnTo>
                <a:lnTo>
                  <a:pt x="812691" y="490828"/>
                </a:lnTo>
                <a:lnTo>
                  <a:pt x="811393" y="523818"/>
                </a:lnTo>
                <a:lnTo>
                  <a:pt x="801010" y="587646"/>
                </a:lnTo>
                <a:lnTo>
                  <a:pt x="780387" y="647986"/>
                </a:lnTo>
                <a:lnTo>
                  <a:pt x="750333" y="701963"/>
                </a:lnTo>
                <a:lnTo>
                  <a:pt x="710826" y="748730"/>
                </a:lnTo>
                <a:lnTo>
                  <a:pt x="661973" y="785944"/>
                </a:lnTo>
                <a:lnTo>
                  <a:pt x="603896" y="812926"/>
                </a:lnTo>
                <a:lnTo>
                  <a:pt x="537261" y="826619"/>
                </a:lnTo>
                <a:lnTo>
                  <a:pt x="500787" y="828328"/>
                </a:lnTo>
                <a:lnTo>
                  <a:pt x="876507" y="828328"/>
                </a:lnTo>
                <a:lnTo>
                  <a:pt x="921413" y="773014"/>
                </a:lnTo>
                <a:lnTo>
                  <a:pt x="946135" y="732375"/>
                </a:lnTo>
                <a:lnTo>
                  <a:pt x="967195" y="688670"/>
                </a:lnTo>
                <a:lnTo>
                  <a:pt x="983962" y="642316"/>
                </a:lnTo>
                <a:lnTo>
                  <a:pt x="995938" y="593734"/>
                </a:lnTo>
                <a:lnTo>
                  <a:pt x="1003123" y="542935"/>
                </a:lnTo>
                <a:lnTo>
                  <a:pt x="1005519" y="489932"/>
                </a:lnTo>
                <a:lnTo>
                  <a:pt x="1003123" y="436977"/>
                </a:lnTo>
                <a:lnTo>
                  <a:pt x="995938" y="386384"/>
                </a:lnTo>
                <a:lnTo>
                  <a:pt x="983962" y="338134"/>
                </a:lnTo>
                <a:lnTo>
                  <a:pt x="967195" y="292207"/>
                </a:lnTo>
                <a:lnTo>
                  <a:pt x="946135" y="248975"/>
                </a:lnTo>
                <a:lnTo>
                  <a:pt x="921413" y="208821"/>
                </a:lnTo>
                <a:lnTo>
                  <a:pt x="892997" y="171717"/>
                </a:lnTo>
                <a:lnTo>
                  <a:pt x="877676" y="155469"/>
                </a:lnTo>
                <a:close/>
              </a:path>
            </a:pathLst>
          </a:custGeom>
          <a:solidFill>
            <a:srgbClr val="53555A"/>
          </a:solidFill>
        </p:spPr>
        <p:txBody>
          <a:bodyPr wrap="square" lIns="0" tIns="0" rIns="0" bIns="0" rtlCol="0"/>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pitchFamily="34" charset="0"/>
              <a:ea typeface="+mn-ea"/>
              <a:cs typeface="Arial" pitchFamily="34" charset="0"/>
            </a:endParaRPr>
          </a:p>
        </p:txBody>
      </p:sp>
      <p:sp>
        <p:nvSpPr>
          <p:cNvPr id="5" name="object 5"/>
          <p:cNvSpPr/>
          <p:nvPr/>
        </p:nvSpPr>
        <p:spPr>
          <a:xfrm>
            <a:off x="5440491" y="201689"/>
            <a:ext cx="465949" cy="481801"/>
          </a:xfrm>
          <a:custGeom>
            <a:avLst/>
            <a:gdLst/>
            <a:ahLst/>
            <a:cxnLst/>
            <a:rect l="l" t="t" r="r" b="b"/>
            <a:pathLst>
              <a:path w="1138554" h="1177289">
                <a:moveTo>
                  <a:pt x="381609" y="218440"/>
                </a:moveTo>
                <a:lnTo>
                  <a:pt x="182981" y="218440"/>
                </a:lnTo>
                <a:lnTo>
                  <a:pt x="182981" y="0"/>
                </a:lnTo>
                <a:lnTo>
                  <a:pt x="0" y="0"/>
                </a:lnTo>
                <a:lnTo>
                  <a:pt x="0" y="218440"/>
                </a:lnTo>
                <a:lnTo>
                  <a:pt x="0" y="369570"/>
                </a:lnTo>
                <a:lnTo>
                  <a:pt x="0" y="1150620"/>
                </a:lnTo>
                <a:lnTo>
                  <a:pt x="182981" y="1150620"/>
                </a:lnTo>
                <a:lnTo>
                  <a:pt x="182981" y="369570"/>
                </a:lnTo>
                <a:lnTo>
                  <a:pt x="381609" y="369570"/>
                </a:lnTo>
                <a:lnTo>
                  <a:pt x="381609" y="218440"/>
                </a:lnTo>
                <a:close/>
              </a:path>
              <a:path w="1138554" h="1177289">
                <a:moveTo>
                  <a:pt x="1138301" y="875665"/>
                </a:moveTo>
                <a:lnTo>
                  <a:pt x="1132370" y="818629"/>
                </a:lnTo>
                <a:lnTo>
                  <a:pt x="1114666" y="769366"/>
                </a:lnTo>
                <a:lnTo>
                  <a:pt x="1086358" y="727367"/>
                </a:lnTo>
                <a:lnTo>
                  <a:pt x="1048727" y="691718"/>
                </a:lnTo>
                <a:lnTo>
                  <a:pt x="1002677" y="661949"/>
                </a:lnTo>
                <a:lnTo>
                  <a:pt x="949299" y="637527"/>
                </a:lnTo>
                <a:lnTo>
                  <a:pt x="889774" y="617435"/>
                </a:lnTo>
                <a:lnTo>
                  <a:pt x="775550" y="588149"/>
                </a:lnTo>
                <a:lnTo>
                  <a:pt x="732383" y="575398"/>
                </a:lnTo>
                <a:lnTo>
                  <a:pt x="695858" y="562025"/>
                </a:lnTo>
                <a:lnTo>
                  <a:pt x="642734" y="531888"/>
                </a:lnTo>
                <a:lnTo>
                  <a:pt x="616140" y="488086"/>
                </a:lnTo>
                <a:lnTo>
                  <a:pt x="612813" y="460514"/>
                </a:lnTo>
                <a:lnTo>
                  <a:pt x="613740" y="444449"/>
                </a:lnTo>
                <a:lnTo>
                  <a:pt x="627659" y="404418"/>
                </a:lnTo>
                <a:lnTo>
                  <a:pt x="655294" y="374929"/>
                </a:lnTo>
                <a:lnTo>
                  <a:pt x="693318" y="354291"/>
                </a:lnTo>
                <a:lnTo>
                  <a:pt x="738771" y="342404"/>
                </a:lnTo>
                <a:lnTo>
                  <a:pt x="786003" y="338569"/>
                </a:lnTo>
                <a:lnTo>
                  <a:pt x="820547" y="340588"/>
                </a:lnTo>
                <a:lnTo>
                  <a:pt x="884504" y="356781"/>
                </a:lnTo>
                <a:lnTo>
                  <a:pt x="940854" y="388378"/>
                </a:lnTo>
                <a:lnTo>
                  <a:pt x="985100" y="430187"/>
                </a:lnTo>
                <a:lnTo>
                  <a:pt x="1002461" y="454609"/>
                </a:lnTo>
                <a:lnTo>
                  <a:pt x="1130363" y="346341"/>
                </a:lnTo>
                <a:lnTo>
                  <a:pt x="1102144" y="311175"/>
                </a:lnTo>
                <a:lnTo>
                  <a:pt x="1068628" y="280428"/>
                </a:lnTo>
                <a:lnTo>
                  <a:pt x="1029830" y="254114"/>
                </a:lnTo>
                <a:lnTo>
                  <a:pt x="985761" y="232232"/>
                </a:lnTo>
                <a:lnTo>
                  <a:pt x="938606" y="215036"/>
                </a:lnTo>
                <a:lnTo>
                  <a:pt x="890574" y="202768"/>
                </a:lnTo>
                <a:lnTo>
                  <a:pt x="841692" y="195414"/>
                </a:lnTo>
                <a:lnTo>
                  <a:pt x="791972" y="192963"/>
                </a:lnTo>
                <a:lnTo>
                  <a:pt x="758723" y="193992"/>
                </a:lnTo>
                <a:lnTo>
                  <a:pt x="693750" y="202311"/>
                </a:lnTo>
                <a:lnTo>
                  <a:pt x="631393" y="219075"/>
                </a:lnTo>
                <a:lnTo>
                  <a:pt x="575335" y="244627"/>
                </a:lnTo>
                <a:lnTo>
                  <a:pt x="526465" y="279184"/>
                </a:lnTo>
                <a:lnTo>
                  <a:pt x="486600" y="323494"/>
                </a:lnTo>
                <a:lnTo>
                  <a:pt x="456831" y="377659"/>
                </a:lnTo>
                <a:lnTo>
                  <a:pt x="441629" y="442087"/>
                </a:lnTo>
                <a:lnTo>
                  <a:pt x="439724" y="478231"/>
                </a:lnTo>
                <a:lnTo>
                  <a:pt x="441261" y="509409"/>
                </a:lnTo>
                <a:lnTo>
                  <a:pt x="453542" y="563994"/>
                </a:lnTo>
                <a:lnTo>
                  <a:pt x="477507" y="608634"/>
                </a:lnTo>
                <a:lnTo>
                  <a:pt x="509447" y="645579"/>
                </a:lnTo>
                <a:lnTo>
                  <a:pt x="548462" y="675182"/>
                </a:lnTo>
                <a:lnTo>
                  <a:pt x="592264" y="698258"/>
                </a:lnTo>
                <a:lnTo>
                  <a:pt x="639851" y="715467"/>
                </a:lnTo>
                <a:lnTo>
                  <a:pt x="687539" y="729729"/>
                </a:lnTo>
                <a:lnTo>
                  <a:pt x="767588" y="749985"/>
                </a:lnTo>
                <a:lnTo>
                  <a:pt x="816749" y="764489"/>
                </a:lnTo>
                <a:lnTo>
                  <a:pt x="858659" y="779462"/>
                </a:lnTo>
                <a:lnTo>
                  <a:pt x="920369" y="812825"/>
                </a:lnTo>
                <a:lnTo>
                  <a:pt x="951318" y="861060"/>
                </a:lnTo>
                <a:lnTo>
                  <a:pt x="955192" y="891476"/>
                </a:lnTo>
                <a:lnTo>
                  <a:pt x="954214" y="910272"/>
                </a:lnTo>
                <a:lnTo>
                  <a:pt x="939444" y="956360"/>
                </a:lnTo>
                <a:lnTo>
                  <a:pt x="909789" y="989228"/>
                </a:lnTo>
                <a:lnTo>
                  <a:pt x="869149" y="1011275"/>
                </a:lnTo>
                <a:lnTo>
                  <a:pt x="821753" y="1023315"/>
                </a:lnTo>
                <a:lnTo>
                  <a:pt x="770305" y="1027239"/>
                </a:lnTo>
                <a:lnTo>
                  <a:pt x="731723" y="1024902"/>
                </a:lnTo>
                <a:lnTo>
                  <a:pt x="659371" y="1006195"/>
                </a:lnTo>
                <a:lnTo>
                  <a:pt x="594423" y="970076"/>
                </a:lnTo>
                <a:lnTo>
                  <a:pt x="542785" y="923785"/>
                </a:lnTo>
                <a:lnTo>
                  <a:pt x="522325" y="897331"/>
                </a:lnTo>
                <a:lnTo>
                  <a:pt x="390550" y="1009586"/>
                </a:lnTo>
                <a:lnTo>
                  <a:pt x="426123" y="1049172"/>
                </a:lnTo>
                <a:lnTo>
                  <a:pt x="466001" y="1083348"/>
                </a:lnTo>
                <a:lnTo>
                  <a:pt x="510209" y="1112113"/>
                </a:lnTo>
                <a:lnTo>
                  <a:pt x="558736" y="1135456"/>
                </a:lnTo>
                <a:lnTo>
                  <a:pt x="609727" y="1153528"/>
                </a:lnTo>
                <a:lnTo>
                  <a:pt x="661339" y="1166418"/>
                </a:lnTo>
                <a:lnTo>
                  <a:pt x="713562" y="1174127"/>
                </a:lnTo>
                <a:lnTo>
                  <a:pt x="766356" y="1176705"/>
                </a:lnTo>
                <a:lnTo>
                  <a:pt x="801497" y="1175727"/>
                </a:lnTo>
                <a:lnTo>
                  <a:pt x="870369" y="1167917"/>
                </a:lnTo>
                <a:lnTo>
                  <a:pt x="936599" y="1151902"/>
                </a:lnTo>
                <a:lnTo>
                  <a:pt x="996137" y="1125804"/>
                </a:lnTo>
                <a:lnTo>
                  <a:pt x="1047915" y="1089380"/>
                </a:lnTo>
                <a:lnTo>
                  <a:pt x="1089723" y="1042606"/>
                </a:lnTo>
                <a:lnTo>
                  <a:pt x="1120546" y="985202"/>
                </a:lnTo>
                <a:lnTo>
                  <a:pt x="1136319" y="915377"/>
                </a:lnTo>
                <a:lnTo>
                  <a:pt x="1138301" y="875665"/>
                </a:lnTo>
                <a:close/>
              </a:path>
            </a:pathLst>
          </a:custGeom>
          <a:solidFill>
            <a:srgbClr val="53555A"/>
          </a:solidFill>
        </p:spPr>
        <p:txBody>
          <a:bodyPr wrap="square" lIns="0" tIns="0" rIns="0" bIns="0" rtlCol="0"/>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pitchFamily="34" charset="0"/>
              <a:ea typeface="+mn-ea"/>
              <a:cs typeface="Arial" pitchFamily="34" charset="0"/>
            </a:endParaRPr>
          </a:p>
        </p:txBody>
      </p:sp>
      <p:sp>
        <p:nvSpPr>
          <p:cNvPr id="6" name="object 6"/>
          <p:cNvSpPr/>
          <p:nvPr/>
        </p:nvSpPr>
        <p:spPr>
          <a:xfrm>
            <a:off x="5213600" y="289601"/>
            <a:ext cx="182689" cy="383310"/>
          </a:xfrm>
          <a:custGeom>
            <a:avLst/>
            <a:gdLst/>
            <a:ahLst/>
            <a:cxnLst/>
            <a:rect l="l" t="t" r="r" b="b"/>
            <a:pathLst>
              <a:path w="446404" h="936625">
                <a:moveTo>
                  <a:pt x="445815" y="0"/>
                </a:moveTo>
                <a:lnTo>
                  <a:pt x="405670" y="4807"/>
                </a:lnTo>
                <a:lnTo>
                  <a:pt x="367308" y="14428"/>
                </a:lnTo>
                <a:lnTo>
                  <a:pt x="330781" y="29015"/>
                </a:lnTo>
                <a:lnTo>
                  <a:pt x="296139" y="48724"/>
                </a:lnTo>
                <a:lnTo>
                  <a:pt x="260498" y="75805"/>
                </a:lnTo>
                <a:lnTo>
                  <a:pt x="229443" y="106980"/>
                </a:lnTo>
                <a:lnTo>
                  <a:pt x="202955" y="142226"/>
                </a:lnTo>
                <a:lnTo>
                  <a:pt x="181018" y="181518"/>
                </a:lnTo>
                <a:lnTo>
                  <a:pt x="175108" y="181518"/>
                </a:lnTo>
                <a:lnTo>
                  <a:pt x="174316" y="3711"/>
                </a:lnTo>
                <a:lnTo>
                  <a:pt x="0" y="3711"/>
                </a:lnTo>
                <a:lnTo>
                  <a:pt x="0" y="936306"/>
                </a:lnTo>
                <a:lnTo>
                  <a:pt x="184950" y="936306"/>
                </a:lnTo>
                <a:lnTo>
                  <a:pt x="184950" y="446432"/>
                </a:lnTo>
                <a:lnTo>
                  <a:pt x="185932" y="418467"/>
                </a:lnTo>
                <a:lnTo>
                  <a:pt x="193785" y="367517"/>
                </a:lnTo>
                <a:lnTo>
                  <a:pt x="209581" y="315137"/>
                </a:lnTo>
                <a:lnTo>
                  <a:pt x="233681" y="267471"/>
                </a:lnTo>
                <a:lnTo>
                  <a:pt x="266191" y="226382"/>
                </a:lnTo>
                <a:lnTo>
                  <a:pt x="307024" y="193433"/>
                </a:lnTo>
                <a:lnTo>
                  <a:pt x="356114" y="169387"/>
                </a:lnTo>
                <a:lnTo>
                  <a:pt x="413753" y="157159"/>
                </a:lnTo>
                <a:lnTo>
                  <a:pt x="445815" y="155585"/>
                </a:lnTo>
                <a:lnTo>
                  <a:pt x="445815" y="0"/>
                </a:lnTo>
                <a:close/>
              </a:path>
            </a:pathLst>
          </a:custGeom>
          <a:solidFill>
            <a:srgbClr val="53555A"/>
          </a:solidFill>
        </p:spPr>
        <p:txBody>
          <a:bodyPr wrap="square" lIns="0" tIns="0" rIns="0" bIns="0" rtlCol="0"/>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pitchFamily="34" charset="0"/>
              <a:ea typeface="+mn-ea"/>
              <a:cs typeface="Arial" pitchFamily="34" charset="0"/>
            </a:endParaRPr>
          </a:p>
        </p:txBody>
      </p:sp>
      <p:sp>
        <p:nvSpPr>
          <p:cNvPr id="7" name="object 7"/>
          <p:cNvSpPr/>
          <p:nvPr/>
        </p:nvSpPr>
        <p:spPr>
          <a:xfrm>
            <a:off x="6315760" y="280643"/>
            <a:ext cx="480502" cy="392146"/>
          </a:xfrm>
          <a:custGeom>
            <a:avLst/>
            <a:gdLst/>
            <a:ahLst/>
            <a:cxnLst/>
            <a:rect l="l" t="t" r="r" b="b"/>
            <a:pathLst>
              <a:path w="1174115" h="958214">
                <a:moveTo>
                  <a:pt x="825675" y="0"/>
                </a:moveTo>
                <a:lnTo>
                  <a:pt x="776507" y="3014"/>
                </a:lnTo>
                <a:lnTo>
                  <a:pt x="729271" y="12047"/>
                </a:lnTo>
                <a:lnTo>
                  <a:pt x="683985" y="27083"/>
                </a:lnTo>
                <a:lnTo>
                  <a:pt x="640666" y="48107"/>
                </a:lnTo>
                <a:lnTo>
                  <a:pt x="600739" y="74891"/>
                </a:lnTo>
                <a:lnTo>
                  <a:pt x="565452" y="106963"/>
                </a:lnTo>
                <a:lnTo>
                  <a:pt x="534827" y="144309"/>
                </a:lnTo>
                <a:lnTo>
                  <a:pt x="508885" y="186916"/>
                </a:lnTo>
                <a:lnTo>
                  <a:pt x="485178" y="140274"/>
                </a:lnTo>
                <a:lnTo>
                  <a:pt x="457436" y="100779"/>
                </a:lnTo>
                <a:lnTo>
                  <a:pt x="425652" y="68425"/>
                </a:lnTo>
                <a:lnTo>
                  <a:pt x="389819" y="43209"/>
                </a:lnTo>
                <a:lnTo>
                  <a:pt x="350744" y="24330"/>
                </a:lnTo>
                <a:lnTo>
                  <a:pt x="309371" y="10824"/>
                </a:lnTo>
                <a:lnTo>
                  <a:pt x="265654" y="2708"/>
                </a:lnTo>
                <a:lnTo>
                  <a:pt x="219551" y="0"/>
                </a:lnTo>
                <a:lnTo>
                  <a:pt x="168236" y="3257"/>
                </a:lnTo>
                <a:lnTo>
                  <a:pt x="120470" y="13023"/>
                </a:lnTo>
                <a:lnTo>
                  <a:pt x="76260" y="29287"/>
                </a:lnTo>
                <a:lnTo>
                  <a:pt x="35612" y="52040"/>
                </a:lnTo>
                <a:lnTo>
                  <a:pt x="0" y="79055"/>
                </a:lnTo>
                <a:lnTo>
                  <a:pt x="0" y="232616"/>
                </a:lnTo>
                <a:lnTo>
                  <a:pt x="35185" y="198936"/>
                </a:lnTo>
                <a:lnTo>
                  <a:pt x="74328" y="174820"/>
                </a:lnTo>
                <a:lnTo>
                  <a:pt x="117437" y="160315"/>
                </a:lnTo>
                <a:lnTo>
                  <a:pt x="164520" y="155469"/>
                </a:lnTo>
                <a:lnTo>
                  <a:pt x="190950" y="156631"/>
                </a:lnTo>
                <a:lnTo>
                  <a:pt x="237218" y="165958"/>
                </a:lnTo>
                <a:lnTo>
                  <a:pt x="274802" y="184308"/>
                </a:lnTo>
                <a:lnTo>
                  <a:pt x="305312" y="209884"/>
                </a:lnTo>
                <a:lnTo>
                  <a:pt x="328941" y="242313"/>
                </a:lnTo>
                <a:lnTo>
                  <a:pt x="345655" y="281178"/>
                </a:lnTo>
                <a:lnTo>
                  <a:pt x="355740" y="326292"/>
                </a:lnTo>
                <a:lnTo>
                  <a:pt x="360672" y="376432"/>
                </a:lnTo>
                <a:lnTo>
                  <a:pt x="361292" y="403326"/>
                </a:lnTo>
                <a:lnTo>
                  <a:pt x="361292" y="958190"/>
                </a:lnTo>
                <a:lnTo>
                  <a:pt x="546312" y="958190"/>
                </a:lnTo>
                <a:lnTo>
                  <a:pt x="546312" y="454482"/>
                </a:lnTo>
                <a:lnTo>
                  <a:pt x="547089" y="427046"/>
                </a:lnTo>
                <a:lnTo>
                  <a:pt x="553429" y="372942"/>
                </a:lnTo>
                <a:lnTo>
                  <a:pt x="566443" y="320378"/>
                </a:lnTo>
                <a:lnTo>
                  <a:pt x="587099" y="272704"/>
                </a:lnTo>
                <a:lnTo>
                  <a:pt x="615687" y="230679"/>
                </a:lnTo>
                <a:lnTo>
                  <a:pt x="652551" y="196213"/>
                </a:lnTo>
                <a:lnTo>
                  <a:pt x="697851" y="170326"/>
                </a:lnTo>
                <a:lnTo>
                  <a:pt x="751974" y="157116"/>
                </a:lnTo>
                <a:lnTo>
                  <a:pt x="782349" y="155469"/>
                </a:lnTo>
                <a:lnTo>
                  <a:pt x="811455" y="156937"/>
                </a:lnTo>
                <a:lnTo>
                  <a:pt x="861673" y="168711"/>
                </a:lnTo>
                <a:lnTo>
                  <a:pt x="901455" y="191793"/>
                </a:lnTo>
                <a:lnTo>
                  <a:pt x="932956" y="223284"/>
                </a:lnTo>
                <a:lnTo>
                  <a:pt x="956676" y="262393"/>
                </a:lnTo>
                <a:lnTo>
                  <a:pt x="973386" y="307648"/>
                </a:lnTo>
                <a:lnTo>
                  <a:pt x="983496" y="358438"/>
                </a:lnTo>
                <a:lnTo>
                  <a:pt x="988419" y="412585"/>
                </a:lnTo>
                <a:lnTo>
                  <a:pt x="989033" y="440742"/>
                </a:lnTo>
                <a:lnTo>
                  <a:pt x="989033" y="958190"/>
                </a:lnTo>
                <a:lnTo>
                  <a:pt x="1173984" y="958190"/>
                </a:lnTo>
                <a:lnTo>
                  <a:pt x="1173984" y="379697"/>
                </a:lnTo>
                <a:lnTo>
                  <a:pt x="1172687" y="340954"/>
                </a:lnTo>
                <a:lnTo>
                  <a:pt x="1162351" y="267176"/>
                </a:lnTo>
                <a:lnTo>
                  <a:pt x="1141595" y="198782"/>
                </a:lnTo>
                <a:lnTo>
                  <a:pt x="1109550" y="138791"/>
                </a:lnTo>
                <a:lnTo>
                  <a:pt x="1066324" y="87806"/>
                </a:lnTo>
                <a:lnTo>
                  <a:pt x="1012232" y="46992"/>
                </a:lnTo>
                <a:lnTo>
                  <a:pt x="947087" y="17134"/>
                </a:lnTo>
                <a:lnTo>
                  <a:pt x="909807" y="7621"/>
                </a:lnTo>
                <a:lnTo>
                  <a:pt x="869332" y="1907"/>
                </a:lnTo>
                <a:lnTo>
                  <a:pt x="825675" y="0"/>
                </a:lnTo>
                <a:close/>
              </a:path>
            </a:pathLst>
          </a:custGeom>
          <a:solidFill>
            <a:srgbClr val="53555A"/>
          </a:solidFill>
        </p:spPr>
        <p:txBody>
          <a:bodyPr wrap="square" lIns="0" tIns="0" rIns="0" bIns="0" rtlCol="0"/>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pitchFamily="34" charset="0"/>
              <a:ea typeface="+mn-ea"/>
              <a:cs typeface="Arial" pitchFamily="34" charset="0"/>
            </a:endParaRPr>
          </a:p>
        </p:txBody>
      </p:sp>
      <p:sp>
        <p:nvSpPr>
          <p:cNvPr id="8" name="object 8"/>
          <p:cNvSpPr/>
          <p:nvPr/>
        </p:nvSpPr>
        <p:spPr>
          <a:xfrm>
            <a:off x="6855680" y="280654"/>
            <a:ext cx="404360" cy="519223"/>
          </a:xfrm>
          <a:custGeom>
            <a:avLst/>
            <a:gdLst/>
            <a:ahLst/>
            <a:cxnLst/>
            <a:rect l="l" t="t" r="r" b="b"/>
            <a:pathLst>
              <a:path w="988059" h="1268730">
                <a:moveTo>
                  <a:pt x="180960" y="25548"/>
                </a:moveTo>
                <a:lnTo>
                  <a:pt x="0" y="25548"/>
                </a:lnTo>
                <a:lnTo>
                  <a:pt x="0" y="1268128"/>
                </a:lnTo>
                <a:lnTo>
                  <a:pt x="184904" y="1268128"/>
                </a:lnTo>
                <a:lnTo>
                  <a:pt x="184904" y="818485"/>
                </a:lnTo>
                <a:lnTo>
                  <a:pt x="409483" y="818485"/>
                </a:lnTo>
                <a:lnTo>
                  <a:pt x="359058" y="800813"/>
                </a:lnTo>
                <a:lnTo>
                  <a:pt x="305211" y="768596"/>
                </a:lnTo>
                <a:lnTo>
                  <a:pt x="259689" y="727051"/>
                </a:lnTo>
                <a:lnTo>
                  <a:pt x="223072" y="677099"/>
                </a:lnTo>
                <a:lnTo>
                  <a:pt x="195817" y="619853"/>
                </a:lnTo>
                <a:lnTo>
                  <a:pt x="178803" y="557330"/>
                </a:lnTo>
                <a:lnTo>
                  <a:pt x="173141" y="491840"/>
                </a:lnTo>
                <a:lnTo>
                  <a:pt x="174556" y="458778"/>
                </a:lnTo>
                <a:lnTo>
                  <a:pt x="185931" y="394668"/>
                </a:lnTo>
                <a:lnTo>
                  <a:pt x="208269" y="334305"/>
                </a:lnTo>
                <a:lnTo>
                  <a:pt x="240215" y="280229"/>
                </a:lnTo>
                <a:lnTo>
                  <a:pt x="281406" y="233344"/>
                </a:lnTo>
                <a:lnTo>
                  <a:pt x="331097" y="195978"/>
                </a:lnTo>
                <a:lnTo>
                  <a:pt x="383464" y="171117"/>
                </a:lnTo>
                <a:lnTo>
                  <a:pt x="180960" y="171117"/>
                </a:lnTo>
                <a:lnTo>
                  <a:pt x="180960" y="25548"/>
                </a:lnTo>
                <a:close/>
              </a:path>
              <a:path w="988059" h="1268730">
                <a:moveTo>
                  <a:pt x="409483" y="818485"/>
                </a:moveTo>
                <a:lnTo>
                  <a:pt x="190814" y="818485"/>
                </a:lnTo>
                <a:lnTo>
                  <a:pt x="218652" y="855649"/>
                </a:lnTo>
                <a:lnTo>
                  <a:pt x="251176" y="888383"/>
                </a:lnTo>
                <a:lnTo>
                  <a:pt x="288363" y="916665"/>
                </a:lnTo>
                <a:lnTo>
                  <a:pt x="330193" y="940471"/>
                </a:lnTo>
                <a:lnTo>
                  <a:pt x="375083" y="959411"/>
                </a:lnTo>
                <a:lnTo>
                  <a:pt x="421460" y="972935"/>
                </a:lnTo>
                <a:lnTo>
                  <a:pt x="469313" y="981047"/>
                </a:lnTo>
                <a:lnTo>
                  <a:pt x="518634" y="983751"/>
                </a:lnTo>
                <a:lnTo>
                  <a:pt x="571227" y="981347"/>
                </a:lnTo>
                <a:lnTo>
                  <a:pt x="621138" y="974148"/>
                </a:lnTo>
                <a:lnTo>
                  <a:pt x="668371" y="962169"/>
                </a:lnTo>
                <a:lnTo>
                  <a:pt x="712927" y="945427"/>
                </a:lnTo>
                <a:lnTo>
                  <a:pt x="754540" y="924482"/>
                </a:lnTo>
                <a:lnTo>
                  <a:pt x="792944" y="899968"/>
                </a:lnTo>
                <a:lnTo>
                  <a:pt x="828138" y="871878"/>
                </a:lnTo>
                <a:lnTo>
                  <a:pt x="860125" y="840207"/>
                </a:lnTo>
                <a:lnTo>
                  <a:pt x="869898" y="828328"/>
                </a:lnTo>
                <a:lnTo>
                  <a:pt x="487966" y="828328"/>
                </a:lnTo>
                <a:lnTo>
                  <a:pt x="453350" y="826609"/>
                </a:lnTo>
                <a:lnTo>
                  <a:pt x="420323" y="821451"/>
                </a:lnTo>
                <a:lnTo>
                  <a:pt x="409483" y="818485"/>
                </a:lnTo>
                <a:close/>
              </a:path>
              <a:path w="988059" h="1268730">
                <a:moveTo>
                  <a:pt x="869043" y="153386"/>
                </a:moveTo>
                <a:lnTo>
                  <a:pt x="487966" y="153386"/>
                </a:lnTo>
                <a:lnTo>
                  <a:pt x="525189" y="155109"/>
                </a:lnTo>
                <a:lnTo>
                  <a:pt x="560061" y="160283"/>
                </a:lnTo>
                <a:lnTo>
                  <a:pt x="622784" y="181018"/>
                </a:lnTo>
                <a:lnTo>
                  <a:pt x="676103" y="213421"/>
                </a:lnTo>
                <a:lnTo>
                  <a:pt x="720129" y="255745"/>
                </a:lnTo>
                <a:lnTo>
                  <a:pt x="754546" y="306417"/>
                </a:lnTo>
                <a:lnTo>
                  <a:pt x="779208" y="363886"/>
                </a:lnTo>
                <a:lnTo>
                  <a:pt x="793934" y="425919"/>
                </a:lnTo>
                <a:lnTo>
                  <a:pt x="798905" y="489932"/>
                </a:lnTo>
                <a:lnTo>
                  <a:pt x="797656" y="522107"/>
                </a:lnTo>
                <a:lnTo>
                  <a:pt x="787773" y="585049"/>
                </a:lnTo>
                <a:lnTo>
                  <a:pt x="768105" y="645460"/>
                </a:lnTo>
                <a:lnTo>
                  <a:pt x="738548" y="699581"/>
                </a:lnTo>
                <a:lnTo>
                  <a:pt x="699273" y="746499"/>
                </a:lnTo>
                <a:lnTo>
                  <a:pt x="650610" y="784378"/>
                </a:lnTo>
                <a:lnTo>
                  <a:pt x="592590" y="812308"/>
                </a:lnTo>
                <a:lnTo>
                  <a:pt x="525189" y="826554"/>
                </a:lnTo>
                <a:lnTo>
                  <a:pt x="487966" y="828328"/>
                </a:lnTo>
                <a:lnTo>
                  <a:pt x="869898" y="828328"/>
                </a:lnTo>
                <a:lnTo>
                  <a:pt x="914173" y="767367"/>
                </a:lnTo>
                <a:lnTo>
                  <a:pt x="936011" y="726516"/>
                </a:lnTo>
                <a:lnTo>
                  <a:pt x="954374" y="682713"/>
                </a:lnTo>
                <a:lnTo>
                  <a:pt x="968987" y="636732"/>
                </a:lnTo>
                <a:lnTo>
                  <a:pt x="979413" y="589276"/>
                </a:lnTo>
                <a:lnTo>
                  <a:pt x="985661" y="540343"/>
                </a:lnTo>
                <a:lnTo>
                  <a:pt x="987741" y="489932"/>
                </a:lnTo>
                <a:lnTo>
                  <a:pt x="985661" y="439541"/>
                </a:lnTo>
                <a:lnTo>
                  <a:pt x="979413" y="390755"/>
                </a:lnTo>
                <a:lnTo>
                  <a:pt x="968987" y="343575"/>
                </a:lnTo>
                <a:lnTo>
                  <a:pt x="954374" y="298001"/>
                </a:lnTo>
                <a:lnTo>
                  <a:pt x="935948" y="254670"/>
                </a:lnTo>
                <a:lnTo>
                  <a:pt x="913927" y="214152"/>
                </a:lnTo>
                <a:lnTo>
                  <a:pt x="888329" y="176454"/>
                </a:lnTo>
                <a:lnTo>
                  <a:pt x="869043" y="153386"/>
                </a:lnTo>
                <a:close/>
              </a:path>
              <a:path w="988059" h="1268730">
                <a:moveTo>
                  <a:pt x="522520" y="0"/>
                </a:moveTo>
                <a:lnTo>
                  <a:pt x="466399" y="3007"/>
                </a:lnTo>
                <a:lnTo>
                  <a:pt x="413841" y="12029"/>
                </a:lnTo>
                <a:lnTo>
                  <a:pt x="364838" y="27063"/>
                </a:lnTo>
                <a:lnTo>
                  <a:pt x="319385" y="48107"/>
                </a:lnTo>
                <a:lnTo>
                  <a:pt x="278327" y="73898"/>
                </a:lnTo>
                <a:lnTo>
                  <a:pt x="242585" y="102989"/>
                </a:lnTo>
                <a:lnTo>
                  <a:pt x="212129" y="135392"/>
                </a:lnTo>
                <a:lnTo>
                  <a:pt x="186928" y="171117"/>
                </a:lnTo>
                <a:lnTo>
                  <a:pt x="383464" y="171117"/>
                </a:lnTo>
                <a:lnTo>
                  <a:pt x="388890" y="168916"/>
                </a:lnTo>
                <a:lnTo>
                  <a:pt x="420323" y="160283"/>
                </a:lnTo>
                <a:lnTo>
                  <a:pt x="453350" y="155109"/>
                </a:lnTo>
                <a:lnTo>
                  <a:pt x="487966" y="153386"/>
                </a:lnTo>
                <a:lnTo>
                  <a:pt x="869043" y="153386"/>
                </a:lnTo>
                <a:lnTo>
                  <a:pt x="859171" y="141578"/>
                </a:lnTo>
                <a:lnTo>
                  <a:pt x="826811" y="109978"/>
                </a:lnTo>
                <a:lnTo>
                  <a:pt x="791501" y="82046"/>
                </a:lnTo>
                <a:lnTo>
                  <a:pt x="753226" y="57799"/>
                </a:lnTo>
                <a:lnTo>
                  <a:pt x="711973" y="37253"/>
                </a:lnTo>
                <a:lnTo>
                  <a:pt x="668126" y="20963"/>
                </a:lnTo>
                <a:lnTo>
                  <a:pt x="621928" y="9320"/>
                </a:lnTo>
                <a:lnTo>
                  <a:pt x="573389" y="2331"/>
                </a:lnTo>
                <a:lnTo>
                  <a:pt x="522520" y="0"/>
                </a:lnTo>
                <a:close/>
              </a:path>
            </a:pathLst>
          </a:custGeom>
          <a:solidFill>
            <a:srgbClr val="53555A"/>
          </a:solidFill>
        </p:spPr>
        <p:txBody>
          <a:bodyPr wrap="square" lIns="0" tIns="0" rIns="0" bIns="0" rtlCol="0"/>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pitchFamily="34" charset="0"/>
              <a:ea typeface="+mn-ea"/>
              <a:cs typeface="Arial" pitchFamily="34" charset="0"/>
            </a:endParaRPr>
          </a:p>
        </p:txBody>
      </p:sp>
      <p:sp>
        <p:nvSpPr>
          <p:cNvPr id="9" name="object 9"/>
          <p:cNvSpPr/>
          <p:nvPr/>
        </p:nvSpPr>
        <p:spPr>
          <a:xfrm>
            <a:off x="7297449" y="280643"/>
            <a:ext cx="411636" cy="402800"/>
          </a:xfrm>
          <a:custGeom>
            <a:avLst/>
            <a:gdLst/>
            <a:ahLst/>
            <a:cxnLst/>
            <a:rect l="l" t="t" r="r" b="b"/>
            <a:pathLst>
              <a:path w="1005840" h="984250">
                <a:moveTo>
                  <a:pt x="501799" y="0"/>
                </a:moveTo>
                <a:lnTo>
                  <a:pt x="449492" y="2261"/>
                </a:lnTo>
                <a:lnTo>
                  <a:pt x="398927" y="9060"/>
                </a:lnTo>
                <a:lnTo>
                  <a:pt x="350114" y="20418"/>
                </a:lnTo>
                <a:lnTo>
                  <a:pt x="303062" y="36357"/>
                </a:lnTo>
                <a:lnTo>
                  <a:pt x="258395" y="56350"/>
                </a:lnTo>
                <a:lnTo>
                  <a:pt x="216921" y="79884"/>
                </a:lnTo>
                <a:lnTo>
                  <a:pt x="178668" y="106973"/>
                </a:lnTo>
                <a:lnTo>
                  <a:pt x="143660" y="137633"/>
                </a:lnTo>
                <a:lnTo>
                  <a:pt x="111957" y="171717"/>
                </a:lnTo>
                <a:lnTo>
                  <a:pt x="83860" y="208821"/>
                </a:lnTo>
                <a:lnTo>
                  <a:pt x="59340" y="248975"/>
                </a:lnTo>
                <a:lnTo>
                  <a:pt x="38369" y="292207"/>
                </a:lnTo>
                <a:lnTo>
                  <a:pt x="21552" y="338134"/>
                </a:lnTo>
                <a:lnTo>
                  <a:pt x="9564" y="386384"/>
                </a:lnTo>
                <a:lnTo>
                  <a:pt x="2387" y="436977"/>
                </a:lnTo>
                <a:lnTo>
                  <a:pt x="0" y="489932"/>
                </a:lnTo>
                <a:lnTo>
                  <a:pt x="2387" y="542935"/>
                </a:lnTo>
                <a:lnTo>
                  <a:pt x="9564" y="593734"/>
                </a:lnTo>
                <a:lnTo>
                  <a:pt x="21552" y="642316"/>
                </a:lnTo>
                <a:lnTo>
                  <a:pt x="38369" y="688670"/>
                </a:lnTo>
                <a:lnTo>
                  <a:pt x="59340" y="732375"/>
                </a:lnTo>
                <a:lnTo>
                  <a:pt x="83860" y="773014"/>
                </a:lnTo>
                <a:lnTo>
                  <a:pt x="111957" y="810601"/>
                </a:lnTo>
                <a:lnTo>
                  <a:pt x="143660" y="845151"/>
                </a:lnTo>
                <a:lnTo>
                  <a:pt x="178668" y="876211"/>
                </a:lnTo>
                <a:lnTo>
                  <a:pt x="216921" y="903619"/>
                </a:lnTo>
                <a:lnTo>
                  <a:pt x="258395" y="927354"/>
                </a:lnTo>
                <a:lnTo>
                  <a:pt x="303062" y="947394"/>
                </a:lnTo>
                <a:lnTo>
                  <a:pt x="350114" y="963340"/>
                </a:lnTo>
                <a:lnTo>
                  <a:pt x="398927" y="974714"/>
                </a:lnTo>
                <a:lnTo>
                  <a:pt x="449492" y="981529"/>
                </a:lnTo>
                <a:lnTo>
                  <a:pt x="501799" y="983797"/>
                </a:lnTo>
                <a:lnTo>
                  <a:pt x="554038" y="981529"/>
                </a:lnTo>
                <a:lnTo>
                  <a:pt x="604565" y="974714"/>
                </a:lnTo>
                <a:lnTo>
                  <a:pt x="653382" y="963340"/>
                </a:lnTo>
                <a:lnTo>
                  <a:pt x="700490" y="947394"/>
                </a:lnTo>
                <a:lnTo>
                  <a:pt x="745211" y="927354"/>
                </a:lnTo>
                <a:lnTo>
                  <a:pt x="786856" y="903619"/>
                </a:lnTo>
                <a:lnTo>
                  <a:pt x="825409" y="876211"/>
                </a:lnTo>
                <a:lnTo>
                  <a:pt x="860858" y="845151"/>
                </a:lnTo>
                <a:lnTo>
                  <a:pt x="876495" y="828328"/>
                </a:lnTo>
                <a:lnTo>
                  <a:pt x="500787" y="828328"/>
                </a:lnTo>
                <a:lnTo>
                  <a:pt x="464319" y="826619"/>
                </a:lnTo>
                <a:lnTo>
                  <a:pt x="397665" y="812926"/>
                </a:lnTo>
                <a:lnTo>
                  <a:pt x="339578" y="785944"/>
                </a:lnTo>
                <a:lnTo>
                  <a:pt x="290730" y="748730"/>
                </a:lnTo>
                <a:lnTo>
                  <a:pt x="251263" y="701963"/>
                </a:lnTo>
                <a:lnTo>
                  <a:pt x="221156" y="647986"/>
                </a:lnTo>
                <a:lnTo>
                  <a:pt x="200542" y="587646"/>
                </a:lnTo>
                <a:lnTo>
                  <a:pt x="190142" y="523818"/>
                </a:lnTo>
                <a:lnTo>
                  <a:pt x="188836" y="490828"/>
                </a:lnTo>
                <a:lnTo>
                  <a:pt x="190142" y="457882"/>
                </a:lnTo>
                <a:lnTo>
                  <a:pt x="200542" y="394146"/>
                </a:lnTo>
                <a:lnTo>
                  <a:pt x="221156" y="333860"/>
                </a:lnTo>
                <a:lnTo>
                  <a:pt x="251263" y="280402"/>
                </a:lnTo>
                <a:lnTo>
                  <a:pt x="290730" y="234545"/>
                </a:lnTo>
                <a:lnTo>
                  <a:pt x="339578" y="197785"/>
                </a:lnTo>
                <a:lnTo>
                  <a:pt x="397665" y="170905"/>
                </a:lnTo>
                <a:lnTo>
                  <a:pt x="464319" y="157188"/>
                </a:lnTo>
                <a:lnTo>
                  <a:pt x="500787" y="155469"/>
                </a:lnTo>
                <a:lnTo>
                  <a:pt x="877662" y="155469"/>
                </a:lnTo>
                <a:lnTo>
                  <a:pt x="860858" y="137633"/>
                </a:lnTo>
                <a:lnTo>
                  <a:pt x="825409" y="106973"/>
                </a:lnTo>
                <a:lnTo>
                  <a:pt x="786856" y="79884"/>
                </a:lnTo>
                <a:lnTo>
                  <a:pt x="745211" y="56350"/>
                </a:lnTo>
                <a:lnTo>
                  <a:pt x="700490" y="36357"/>
                </a:lnTo>
                <a:lnTo>
                  <a:pt x="653382" y="20418"/>
                </a:lnTo>
                <a:lnTo>
                  <a:pt x="604565" y="9060"/>
                </a:lnTo>
                <a:lnTo>
                  <a:pt x="554038" y="2261"/>
                </a:lnTo>
                <a:lnTo>
                  <a:pt x="501799" y="0"/>
                </a:lnTo>
                <a:close/>
              </a:path>
              <a:path w="1005840" h="984250">
                <a:moveTo>
                  <a:pt x="877662" y="155469"/>
                </a:moveTo>
                <a:lnTo>
                  <a:pt x="500787" y="155469"/>
                </a:lnTo>
                <a:lnTo>
                  <a:pt x="537253" y="157188"/>
                </a:lnTo>
                <a:lnTo>
                  <a:pt x="571612" y="162337"/>
                </a:lnTo>
                <a:lnTo>
                  <a:pt x="634035" y="182879"/>
                </a:lnTo>
                <a:lnTo>
                  <a:pt x="687569" y="215003"/>
                </a:lnTo>
                <a:lnTo>
                  <a:pt x="731775" y="256420"/>
                </a:lnTo>
                <a:lnTo>
                  <a:pt x="766538" y="306207"/>
                </a:lnTo>
                <a:lnTo>
                  <a:pt x="791982" y="363386"/>
                </a:lnTo>
                <a:lnTo>
                  <a:pt x="807529" y="425650"/>
                </a:lnTo>
                <a:lnTo>
                  <a:pt x="812691" y="490828"/>
                </a:lnTo>
                <a:lnTo>
                  <a:pt x="811403" y="523818"/>
                </a:lnTo>
                <a:lnTo>
                  <a:pt x="801059" y="587646"/>
                </a:lnTo>
                <a:lnTo>
                  <a:pt x="780412" y="647986"/>
                </a:lnTo>
                <a:lnTo>
                  <a:pt x="750334" y="701963"/>
                </a:lnTo>
                <a:lnTo>
                  <a:pt x="710831" y="748730"/>
                </a:lnTo>
                <a:lnTo>
                  <a:pt x="661975" y="785944"/>
                </a:lnTo>
                <a:lnTo>
                  <a:pt x="603871" y="812926"/>
                </a:lnTo>
                <a:lnTo>
                  <a:pt x="537253" y="826619"/>
                </a:lnTo>
                <a:lnTo>
                  <a:pt x="500787" y="828328"/>
                </a:lnTo>
                <a:lnTo>
                  <a:pt x="876495" y="828328"/>
                </a:lnTo>
                <a:lnTo>
                  <a:pt x="921378" y="773014"/>
                </a:lnTo>
                <a:lnTo>
                  <a:pt x="946082" y="732375"/>
                </a:lnTo>
                <a:lnTo>
                  <a:pt x="967090" y="688670"/>
                </a:lnTo>
                <a:lnTo>
                  <a:pt x="983927" y="642316"/>
                </a:lnTo>
                <a:lnTo>
                  <a:pt x="995954" y="593734"/>
                </a:lnTo>
                <a:lnTo>
                  <a:pt x="1003171" y="542935"/>
                </a:lnTo>
                <a:lnTo>
                  <a:pt x="1005577" y="489932"/>
                </a:lnTo>
                <a:lnTo>
                  <a:pt x="1003171" y="436977"/>
                </a:lnTo>
                <a:lnTo>
                  <a:pt x="995954" y="386384"/>
                </a:lnTo>
                <a:lnTo>
                  <a:pt x="983927" y="338134"/>
                </a:lnTo>
                <a:lnTo>
                  <a:pt x="967090" y="292207"/>
                </a:lnTo>
                <a:lnTo>
                  <a:pt x="946082" y="248975"/>
                </a:lnTo>
                <a:lnTo>
                  <a:pt x="921378" y="208821"/>
                </a:lnTo>
                <a:lnTo>
                  <a:pt x="892971" y="171717"/>
                </a:lnTo>
                <a:lnTo>
                  <a:pt x="877662" y="155469"/>
                </a:lnTo>
                <a:close/>
              </a:path>
            </a:pathLst>
          </a:custGeom>
          <a:solidFill>
            <a:srgbClr val="53555A"/>
          </a:solidFill>
        </p:spPr>
        <p:txBody>
          <a:bodyPr wrap="square" lIns="0" tIns="0" rIns="0" bIns="0" rtlCol="0"/>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pitchFamily="34" charset="0"/>
              <a:ea typeface="+mn-ea"/>
              <a:cs typeface="Arial" pitchFamily="34" charset="0"/>
            </a:endParaRPr>
          </a:p>
        </p:txBody>
      </p:sp>
      <p:sp>
        <p:nvSpPr>
          <p:cNvPr id="10" name="object 10"/>
          <p:cNvSpPr/>
          <p:nvPr/>
        </p:nvSpPr>
        <p:spPr>
          <a:xfrm>
            <a:off x="6073636" y="291105"/>
            <a:ext cx="75882" cy="381751"/>
          </a:xfrm>
          <a:custGeom>
            <a:avLst/>
            <a:gdLst/>
            <a:ahLst/>
            <a:cxnLst/>
            <a:rect l="l" t="t" r="r" b="b"/>
            <a:pathLst>
              <a:path w="185420" h="932814">
                <a:moveTo>
                  <a:pt x="185008" y="0"/>
                </a:moveTo>
                <a:lnTo>
                  <a:pt x="0" y="0"/>
                </a:lnTo>
                <a:lnTo>
                  <a:pt x="0" y="932595"/>
                </a:lnTo>
                <a:lnTo>
                  <a:pt x="185008" y="932595"/>
                </a:lnTo>
                <a:lnTo>
                  <a:pt x="185008" y="0"/>
                </a:lnTo>
                <a:close/>
              </a:path>
            </a:pathLst>
          </a:custGeom>
          <a:solidFill>
            <a:srgbClr val="D1112B"/>
          </a:solidFill>
        </p:spPr>
        <p:txBody>
          <a:bodyPr wrap="square" lIns="0" tIns="0" rIns="0" bIns="0" rtlCol="0"/>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pitchFamily="34" charset="0"/>
              <a:ea typeface="+mn-ea"/>
              <a:cs typeface="Arial" pitchFamily="34" charset="0"/>
            </a:endParaRPr>
          </a:p>
        </p:txBody>
      </p:sp>
      <p:sp>
        <p:nvSpPr>
          <p:cNvPr id="11" name="object 11"/>
          <p:cNvSpPr/>
          <p:nvPr/>
        </p:nvSpPr>
        <p:spPr>
          <a:xfrm>
            <a:off x="6209981" y="291105"/>
            <a:ext cx="75882" cy="381751"/>
          </a:xfrm>
          <a:custGeom>
            <a:avLst/>
            <a:gdLst/>
            <a:ahLst/>
            <a:cxnLst/>
            <a:rect l="l" t="t" r="r" b="b"/>
            <a:pathLst>
              <a:path w="185420" h="932814">
                <a:moveTo>
                  <a:pt x="184950" y="0"/>
                </a:moveTo>
                <a:lnTo>
                  <a:pt x="0" y="0"/>
                </a:lnTo>
                <a:lnTo>
                  <a:pt x="0" y="932595"/>
                </a:lnTo>
                <a:lnTo>
                  <a:pt x="184950" y="932595"/>
                </a:lnTo>
                <a:lnTo>
                  <a:pt x="184950" y="0"/>
                </a:lnTo>
                <a:close/>
              </a:path>
            </a:pathLst>
          </a:custGeom>
          <a:solidFill>
            <a:srgbClr val="D1112B"/>
          </a:solidFill>
        </p:spPr>
        <p:txBody>
          <a:bodyPr wrap="square" lIns="0" tIns="0" rIns="0" bIns="0" rtlCol="0"/>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pitchFamily="34" charset="0"/>
              <a:ea typeface="+mn-ea"/>
              <a:cs typeface="Arial" pitchFamily="34" charset="0"/>
            </a:endParaRPr>
          </a:p>
        </p:txBody>
      </p:sp>
      <p:sp>
        <p:nvSpPr>
          <p:cNvPr id="12" name="object 12"/>
          <p:cNvSpPr/>
          <p:nvPr/>
        </p:nvSpPr>
        <p:spPr>
          <a:xfrm>
            <a:off x="7756013" y="289601"/>
            <a:ext cx="182689" cy="383310"/>
          </a:xfrm>
          <a:custGeom>
            <a:avLst/>
            <a:gdLst/>
            <a:ahLst/>
            <a:cxnLst/>
            <a:rect l="l" t="t" r="r" b="b"/>
            <a:pathLst>
              <a:path w="446405" h="936625">
                <a:moveTo>
                  <a:pt x="445815" y="0"/>
                </a:moveTo>
                <a:lnTo>
                  <a:pt x="405653" y="4807"/>
                </a:lnTo>
                <a:lnTo>
                  <a:pt x="367257" y="14428"/>
                </a:lnTo>
                <a:lnTo>
                  <a:pt x="330707" y="29015"/>
                </a:lnTo>
                <a:lnTo>
                  <a:pt x="296081" y="48724"/>
                </a:lnTo>
                <a:lnTo>
                  <a:pt x="260524" y="75805"/>
                </a:lnTo>
                <a:lnTo>
                  <a:pt x="229486" y="106980"/>
                </a:lnTo>
                <a:lnTo>
                  <a:pt x="202995" y="142226"/>
                </a:lnTo>
                <a:lnTo>
                  <a:pt x="181076" y="181518"/>
                </a:lnTo>
                <a:lnTo>
                  <a:pt x="175108" y="181518"/>
                </a:lnTo>
                <a:lnTo>
                  <a:pt x="174433" y="3711"/>
                </a:lnTo>
                <a:lnTo>
                  <a:pt x="0" y="3711"/>
                </a:lnTo>
                <a:lnTo>
                  <a:pt x="0" y="936306"/>
                </a:lnTo>
                <a:lnTo>
                  <a:pt x="184846" y="936306"/>
                </a:lnTo>
                <a:lnTo>
                  <a:pt x="184846" y="446432"/>
                </a:lnTo>
                <a:lnTo>
                  <a:pt x="185852" y="418467"/>
                </a:lnTo>
                <a:lnTo>
                  <a:pt x="193813" y="367517"/>
                </a:lnTo>
                <a:lnTo>
                  <a:pt x="209617" y="315137"/>
                </a:lnTo>
                <a:lnTo>
                  <a:pt x="233750" y="267471"/>
                </a:lnTo>
                <a:lnTo>
                  <a:pt x="266186" y="226382"/>
                </a:lnTo>
                <a:lnTo>
                  <a:pt x="307016" y="193433"/>
                </a:lnTo>
                <a:lnTo>
                  <a:pt x="356114" y="169387"/>
                </a:lnTo>
                <a:lnTo>
                  <a:pt x="413753" y="157159"/>
                </a:lnTo>
                <a:lnTo>
                  <a:pt x="445815" y="155585"/>
                </a:lnTo>
                <a:lnTo>
                  <a:pt x="445815" y="0"/>
                </a:lnTo>
                <a:close/>
              </a:path>
            </a:pathLst>
          </a:custGeom>
          <a:solidFill>
            <a:srgbClr val="53555A"/>
          </a:solidFill>
        </p:spPr>
        <p:txBody>
          <a:bodyPr wrap="square" lIns="0" tIns="0" rIns="0" bIns="0" rtlCol="0"/>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pitchFamily="34" charset="0"/>
              <a:ea typeface="+mn-ea"/>
              <a:cs typeface="Arial" pitchFamily="34" charset="0"/>
            </a:endParaRPr>
          </a:p>
        </p:txBody>
      </p:sp>
      <p:sp>
        <p:nvSpPr>
          <p:cNvPr id="13" name="object 13"/>
          <p:cNvSpPr/>
          <p:nvPr/>
        </p:nvSpPr>
        <p:spPr>
          <a:xfrm>
            <a:off x="7985305" y="201689"/>
            <a:ext cx="466209" cy="481801"/>
          </a:xfrm>
          <a:custGeom>
            <a:avLst/>
            <a:gdLst/>
            <a:ahLst/>
            <a:cxnLst/>
            <a:rect l="l" t="t" r="r" b="b"/>
            <a:pathLst>
              <a:path w="1139190" h="1177289">
                <a:moveTo>
                  <a:pt x="381838" y="218440"/>
                </a:moveTo>
                <a:lnTo>
                  <a:pt x="182981" y="218440"/>
                </a:lnTo>
                <a:lnTo>
                  <a:pt x="182981" y="0"/>
                </a:lnTo>
                <a:lnTo>
                  <a:pt x="0" y="0"/>
                </a:lnTo>
                <a:lnTo>
                  <a:pt x="0" y="218440"/>
                </a:lnTo>
                <a:lnTo>
                  <a:pt x="0" y="369570"/>
                </a:lnTo>
                <a:lnTo>
                  <a:pt x="0" y="1150620"/>
                </a:lnTo>
                <a:lnTo>
                  <a:pt x="182981" y="1150620"/>
                </a:lnTo>
                <a:lnTo>
                  <a:pt x="182981" y="369570"/>
                </a:lnTo>
                <a:lnTo>
                  <a:pt x="381838" y="369570"/>
                </a:lnTo>
                <a:lnTo>
                  <a:pt x="381838" y="218440"/>
                </a:lnTo>
                <a:close/>
              </a:path>
              <a:path w="1139190" h="1177289">
                <a:moveTo>
                  <a:pt x="1138618" y="875665"/>
                </a:moveTo>
                <a:lnTo>
                  <a:pt x="1132687" y="818629"/>
                </a:lnTo>
                <a:lnTo>
                  <a:pt x="1114983" y="769366"/>
                </a:lnTo>
                <a:lnTo>
                  <a:pt x="1086700" y="727367"/>
                </a:lnTo>
                <a:lnTo>
                  <a:pt x="1049083" y="691718"/>
                </a:lnTo>
                <a:lnTo>
                  <a:pt x="1003071" y="661949"/>
                </a:lnTo>
                <a:lnTo>
                  <a:pt x="949667" y="637527"/>
                </a:lnTo>
                <a:lnTo>
                  <a:pt x="890155" y="617435"/>
                </a:lnTo>
                <a:lnTo>
                  <a:pt x="775944" y="588149"/>
                </a:lnTo>
                <a:lnTo>
                  <a:pt x="732751" y="575398"/>
                </a:lnTo>
                <a:lnTo>
                  <a:pt x="696201" y="562025"/>
                </a:lnTo>
                <a:lnTo>
                  <a:pt x="643089" y="531888"/>
                </a:lnTo>
                <a:lnTo>
                  <a:pt x="616508" y="488086"/>
                </a:lnTo>
                <a:lnTo>
                  <a:pt x="613168" y="460514"/>
                </a:lnTo>
                <a:lnTo>
                  <a:pt x="614108" y="444449"/>
                </a:lnTo>
                <a:lnTo>
                  <a:pt x="627976" y="404418"/>
                </a:lnTo>
                <a:lnTo>
                  <a:pt x="655612" y="374929"/>
                </a:lnTo>
                <a:lnTo>
                  <a:pt x="693635" y="354291"/>
                </a:lnTo>
                <a:lnTo>
                  <a:pt x="739076" y="342404"/>
                </a:lnTo>
                <a:lnTo>
                  <a:pt x="786434" y="338569"/>
                </a:lnTo>
                <a:lnTo>
                  <a:pt x="820978" y="340588"/>
                </a:lnTo>
                <a:lnTo>
                  <a:pt x="884910" y="356781"/>
                </a:lnTo>
                <a:lnTo>
                  <a:pt x="941222" y="388378"/>
                </a:lnTo>
                <a:lnTo>
                  <a:pt x="985431" y="430187"/>
                </a:lnTo>
                <a:lnTo>
                  <a:pt x="1002728" y="454609"/>
                </a:lnTo>
                <a:lnTo>
                  <a:pt x="1130681" y="346341"/>
                </a:lnTo>
                <a:lnTo>
                  <a:pt x="1102487" y="311175"/>
                </a:lnTo>
                <a:lnTo>
                  <a:pt x="1068971" y="280428"/>
                </a:lnTo>
                <a:lnTo>
                  <a:pt x="1030147" y="254114"/>
                </a:lnTo>
                <a:lnTo>
                  <a:pt x="986066" y="232232"/>
                </a:lnTo>
                <a:lnTo>
                  <a:pt x="938936" y="215036"/>
                </a:lnTo>
                <a:lnTo>
                  <a:pt x="890930" y="202768"/>
                </a:lnTo>
                <a:lnTo>
                  <a:pt x="842060" y="195414"/>
                </a:lnTo>
                <a:lnTo>
                  <a:pt x="792340" y="192963"/>
                </a:lnTo>
                <a:lnTo>
                  <a:pt x="759079" y="193992"/>
                </a:lnTo>
                <a:lnTo>
                  <a:pt x="694118" y="202311"/>
                </a:lnTo>
                <a:lnTo>
                  <a:pt x="631736" y="219075"/>
                </a:lnTo>
                <a:lnTo>
                  <a:pt x="575691" y="244627"/>
                </a:lnTo>
                <a:lnTo>
                  <a:pt x="526834" y="279184"/>
                </a:lnTo>
                <a:lnTo>
                  <a:pt x="487006" y="323494"/>
                </a:lnTo>
                <a:lnTo>
                  <a:pt x="457212" y="377659"/>
                </a:lnTo>
                <a:lnTo>
                  <a:pt x="441909" y="442087"/>
                </a:lnTo>
                <a:lnTo>
                  <a:pt x="439991" y="478231"/>
                </a:lnTo>
                <a:lnTo>
                  <a:pt x="441528" y="509409"/>
                </a:lnTo>
                <a:lnTo>
                  <a:pt x="453872" y="563994"/>
                </a:lnTo>
                <a:lnTo>
                  <a:pt x="477837" y="608634"/>
                </a:lnTo>
                <a:lnTo>
                  <a:pt x="509803" y="645579"/>
                </a:lnTo>
                <a:lnTo>
                  <a:pt x="548817" y="675182"/>
                </a:lnTo>
                <a:lnTo>
                  <a:pt x="592594" y="698258"/>
                </a:lnTo>
                <a:lnTo>
                  <a:pt x="640194" y="715467"/>
                </a:lnTo>
                <a:lnTo>
                  <a:pt x="687908" y="729729"/>
                </a:lnTo>
                <a:lnTo>
                  <a:pt x="767943" y="749985"/>
                </a:lnTo>
                <a:lnTo>
                  <a:pt x="817067" y="764489"/>
                </a:lnTo>
                <a:lnTo>
                  <a:pt x="858951" y="779462"/>
                </a:lnTo>
                <a:lnTo>
                  <a:pt x="920762" y="812825"/>
                </a:lnTo>
                <a:lnTo>
                  <a:pt x="951763" y="861060"/>
                </a:lnTo>
                <a:lnTo>
                  <a:pt x="955636" y="891476"/>
                </a:lnTo>
                <a:lnTo>
                  <a:pt x="954646" y="910272"/>
                </a:lnTo>
                <a:lnTo>
                  <a:pt x="939876" y="956360"/>
                </a:lnTo>
                <a:lnTo>
                  <a:pt x="910107" y="989228"/>
                </a:lnTo>
                <a:lnTo>
                  <a:pt x="869467" y="1011275"/>
                </a:lnTo>
                <a:lnTo>
                  <a:pt x="822058" y="1023315"/>
                </a:lnTo>
                <a:lnTo>
                  <a:pt x="770559" y="1027239"/>
                </a:lnTo>
                <a:lnTo>
                  <a:pt x="732040" y="1024902"/>
                </a:lnTo>
                <a:lnTo>
                  <a:pt x="659714" y="1006195"/>
                </a:lnTo>
                <a:lnTo>
                  <a:pt x="594791" y="970076"/>
                </a:lnTo>
                <a:lnTo>
                  <a:pt x="543128" y="923785"/>
                </a:lnTo>
                <a:lnTo>
                  <a:pt x="522693" y="897331"/>
                </a:lnTo>
                <a:lnTo>
                  <a:pt x="390804" y="1009586"/>
                </a:lnTo>
                <a:lnTo>
                  <a:pt x="426427" y="1049172"/>
                </a:lnTo>
                <a:lnTo>
                  <a:pt x="466344" y="1083348"/>
                </a:lnTo>
                <a:lnTo>
                  <a:pt x="510552" y="1112113"/>
                </a:lnTo>
                <a:lnTo>
                  <a:pt x="559054" y="1135456"/>
                </a:lnTo>
                <a:lnTo>
                  <a:pt x="610044" y="1153528"/>
                </a:lnTo>
                <a:lnTo>
                  <a:pt x="661670" y="1166418"/>
                </a:lnTo>
                <a:lnTo>
                  <a:pt x="713905" y="1174127"/>
                </a:lnTo>
                <a:lnTo>
                  <a:pt x="766737" y="1176705"/>
                </a:lnTo>
                <a:lnTo>
                  <a:pt x="801865" y="1175727"/>
                </a:lnTo>
                <a:lnTo>
                  <a:pt x="870686" y="1167917"/>
                </a:lnTo>
                <a:lnTo>
                  <a:pt x="936904" y="1151902"/>
                </a:lnTo>
                <a:lnTo>
                  <a:pt x="996429" y="1125804"/>
                </a:lnTo>
                <a:lnTo>
                  <a:pt x="1048207" y="1089380"/>
                </a:lnTo>
                <a:lnTo>
                  <a:pt x="1090066" y="1042606"/>
                </a:lnTo>
                <a:lnTo>
                  <a:pt x="1120863" y="985202"/>
                </a:lnTo>
                <a:lnTo>
                  <a:pt x="1136637" y="915377"/>
                </a:lnTo>
                <a:lnTo>
                  <a:pt x="1138618" y="875665"/>
                </a:lnTo>
                <a:close/>
              </a:path>
            </a:pathLst>
          </a:custGeom>
          <a:solidFill>
            <a:srgbClr val="53555A"/>
          </a:solidFill>
        </p:spPr>
        <p:txBody>
          <a:bodyPr wrap="square" lIns="0" tIns="0" rIns="0" bIns="0" rtlCol="0"/>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pitchFamily="34" charset="0"/>
              <a:ea typeface="+mn-ea"/>
              <a:cs typeface="Arial" pitchFamily="34" charset="0"/>
            </a:endParaRPr>
          </a:p>
        </p:txBody>
      </p:sp>
      <p:sp>
        <p:nvSpPr>
          <p:cNvPr id="14" name="object 14"/>
          <p:cNvSpPr/>
          <p:nvPr/>
        </p:nvSpPr>
        <p:spPr>
          <a:xfrm>
            <a:off x="4310823" y="280654"/>
            <a:ext cx="404360" cy="519223"/>
          </a:xfrm>
          <a:custGeom>
            <a:avLst/>
            <a:gdLst/>
            <a:ahLst/>
            <a:cxnLst/>
            <a:rect l="l" t="t" r="r" b="b"/>
            <a:pathLst>
              <a:path w="988059" h="1268730">
                <a:moveTo>
                  <a:pt x="181006" y="25548"/>
                </a:moveTo>
                <a:lnTo>
                  <a:pt x="0" y="25548"/>
                </a:lnTo>
                <a:lnTo>
                  <a:pt x="0" y="1268128"/>
                </a:lnTo>
                <a:lnTo>
                  <a:pt x="184950" y="1268128"/>
                </a:lnTo>
                <a:lnTo>
                  <a:pt x="184950" y="818485"/>
                </a:lnTo>
                <a:lnTo>
                  <a:pt x="409529" y="818485"/>
                </a:lnTo>
                <a:lnTo>
                  <a:pt x="359104" y="800813"/>
                </a:lnTo>
                <a:lnTo>
                  <a:pt x="305258" y="768596"/>
                </a:lnTo>
                <a:lnTo>
                  <a:pt x="259736" y="727051"/>
                </a:lnTo>
                <a:lnTo>
                  <a:pt x="223083" y="677099"/>
                </a:lnTo>
                <a:lnTo>
                  <a:pt x="195759" y="619853"/>
                </a:lnTo>
                <a:lnTo>
                  <a:pt x="178807" y="557330"/>
                </a:lnTo>
                <a:lnTo>
                  <a:pt x="173130" y="491840"/>
                </a:lnTo>
                <a:lnTo>
                  <a:pt x="174552" y="458778"/>
                </a:lnTo>
                <a:lnTo>
                  <a:pt x="185924" y="394668"/>
                </a:lnTo>
                <a:lnTo>
                  <a:pt x="208263" y="334305"/>
                </a:lnTo>
                <a:lnTo>
                  <a:pt x="240235" y="280229"/>
                </a:lnTo>
                <a:lnTo>
                  <a:pt x="281453" y="233344"/>
                </a:lnTo>
                <a:lnTo>
                  <a:pt x="331144" y="195978"/>
                </a:lnTo>
                <a:lnTo>
                  <a:pt x="383511" y="171117"/>
                </a:lnTo>
                <a:lnTo>
                  <a:pt x="181006" y="171117"/>
                </a:lnTo>
                <a:lnTo>
                  <a:pt x="181006" y="25548"/>
                </a:lnTo>
                <a:close/>
              </a:path>
              <a:path w="988059" h="1268730">
                <a:moveTo>
                  <a:pt x="409529" y="818485"/>
                </a:moveTo>
                <a:lnTo>
                  <a:pt x="190919" y="818485"/>
                </a:lnTo>
                <a:lnTo>
                  <a:pt x="218724" y="855649"/>
                </a:lnTo>
                <a:lnTo>
                  <a:pt x="251237" y="888383"/>
                </a:lnTo>
                <a:lnTo>
                  <a:pt x="288435" y="916665"/>
                </a:lnTo>
                <a:lnTo>
                  <a:pt x="330298" y="940471"/>
                </a:lnTo>
                <a:lnTo>
                  <a:pt x="375122" y="959411"/>
                </a:lnTo>
                <a:lnTo>
                  <a:pt x="421470" y="972935"/>
                </a:lnTo>
                <a:lnTo>
                  <a:pt x="469328" y="981047"/>
                </a:lnTo>
                <a:lnTo>
                  <a:pt x="518681" y="983751"/>
                </a:lnTo>
                <a:lnTo>
                  <a:pt x="571300" y="981347"/>
                </a:lnTo>
                <a:lnTo>
                  <a:pt x="621218" y="974148"/>
                </a:lnTo>
                <a:lnTo>
                  <a:pt x="668455" y="962169"/>
                </a:lnTo>
                <a:lnTo>
                  <a:pt x="713032" y="945427"/>
                </a:lnTo>
                <a:lnTo>
                  <a:pt x="754587" y="924482"/>
                </a:lnTo>
                <a:lnTo>
                  <a:pt x="792976" y="899968"/>
                </a:lnTo>
                <a:lnTo>
                  <a:pt x="828177" y="871878"/>
                </a:lnTo>
                <a:lnTo>
                  <a:pt x="860171" y="840207"/>
                </a:lnTo>
                <a:lnTo>
                  <a:pt x="869939" y="828328"/>
                </a:lnTo>
                <a:lnTo>
                  <a:pt x="488013" y="828328"/>
                </a:lnTo>
                <a:lnTo>
                  <a:pt x="453396" y="826609"/>
                </a:lnTo>
                <a:lnTo>
                  <a:pt x="420369" y="821451"/>
                </a:lnTo>
                <a:lnTo>
                  <a:pt x="409529" y="818485"/>
                </a:lnTo>
                <a:close/>
              </a:path>
              <a:path w="988059" h="1268730">
                <a:moveTo>
                  <a:pt x="869084" y="153386"/>
                </a:moveTo>
                <a:lnTo>
                  <a:pt x="488013" y="153386"/>
                </a:lnTo>
                <a:lnTo>
                  <a:pt x="525227" y="155109"/>
                </a:lnTo>
                <a:lnTo>
                  <a:pt x="560078" y="160283"/>
                </a:lnTo>
                <a:lnTo>
                  <a:pt x="622773" y="181018"/>
                </a:lnTo>
                <a:lnTo>
                  <a:pt x="676138" y="213421"/>
                </a:lnTo>
                <a:lnTo>
                  <a:pt x="720175" y="255745"/>
                </a:lnTo>
                <a:lnTo>
                  <a:pt x="754593" y="306417"/>
                </a:lnTo>
                <a:lnTo>
                  <a:pt x="779254" y="363886"/>
                </a:lnTo>
                <a:lnTo>
                  <a:pt x="793969" y="425919"/>
                </a:lnTo>
                <a:lnTo>
                  <a:pt x="798893" y="489932"/>
                </a:lnTo>
                <a:lnTo>
                  <a:pt x="797660" y="522107"/>
                </a:lnTo>
                <a:lnTo>
                  <a:pt x="787830" y="585049"/>
                </a:lnTo>
                <a:lnTo>
                  <a:pt x="768135" y="645460"/>
                </a:lnTo>
                <a:lnTo>
                  <a:pt x="738611" y="699581"/>
                </a:lnTo>
                <a:lnTo>
                  <a:pt x="699330" y="746499"/>
                </a:lnTo>
                <a:lnTo>
                  <a:pt x="650614" y="784378"/>
                </a:lnTo>
                <a:lnTo>
                  <a:pt x="592587" y="812308"/>
                </a:lnTo>
                <a:lnTo>
                  <a:pt x="525227" y="826554"/>
                </a:lnTo>
                <a:lnTo>
                  <a:pt x="488013" y="828328"/>
                </a:lnTo>
                <a:lnTo>
                  <a:pt x="869939" y="828328"/>
                </a:lnTo>
                <a:lnTo>
                  <a:pt x="914169" y="767367"/>
                </a:lnTo>
                <a:lnTo>
                  <a:pt x="935984" y="726516"/>
                </a:lnTo>
                <a:lnTo>
                  <a:pt x="954363" y="682713"/>
                </a:lnTo>
                <a:lnTo>
                  <a:pt x="968980" y="636732"/>
                </a:lnTo>
                <a:lnTo>
                  <a:pt x="979405" y="589276"/>
                </a:lnTo>
                <a:lnTo>
                  <a:pt x="985651" y="540343"/>
                </a:lnTo>
                <a:lnTo>
                  <a:pt x="987730" y="489932"/>
                </a:lnTo>
                <a:lnTo>
                  <a:pt x="985651" y="439541"/>
                </a:lnTo>
                <a:lnTo>
                  <a:pt x="979405" y="390755"/>
                </a:lnTo>
                <a:lnTo>
                  <a:pt x="968980" y="343575"/>
                </a:lnTo>
                <a:lnTo>
                  <a:pt x="954363" y="298001"/>
                </a:lnTo>
                <a:lnTo>
                  <a:pt x="935921" y="254670"/>
                </a:lnTo>
                <a:lnTo>
                  <a:pt x="913923" y="214152"/>
                </a:lnTo>
                <a:lnTo>
                  <a:pt x="888358" y="176454"/>
                </a:lnTo>
                <a:lnTo>
                  <a:pt x="869084" y="153386"/>
                </a:lnTo>
                <a:close/>
              </a:path>
              <a:path w="988059" h="1268730">
                <a:moveTo>
                  <a:pt x="522613" y="0"/>
                </a:moveTo>
                <a:lnTo>
                  <a:pt x="466465" y="3007"/>
                </a:lnTo>
                <a:lnTo>
                  <a:pt x="413886" y="12029"/>
                </a:lnTo>
                <a:lnTo>
                  <a:pt x="364861" y="27063"/>
                </a:lnTo>
                <a:lnTo>
                  <a:pt x="319373" y="48107"/>
                </a:lnTo>
                <a:lnTo>
                  <a:pt x="278366" y="73898"/>
                </a:lnTo>
                <a:lnTo>
                  <a:pt x="242624" y="102989"/>
                </a:lnTo>
                <a:lnTo>
                  <a:pt x="212158" y="135392"/>
                </a:lnTo>
                <a:lnTo>
                  <a:pt x="186975" y="171117"/>
                </a:lnTo>
                <a:lnTo>
                  <a:pt x="383511" y="171117"/>
                </a:lnTo>
                <a:lnTo>
                  <a:pt x="388937" y="168916"/>
                </a:lnTo>
                <a:lnTo>
                  <a:pt x="420369" y="160283"/>
                </a:lnTo>
                <a:lnTo>
                  <a:pt x="453396" y="155109"/>
                </a:lnTo>
                <a:lnTo>
                  <a:pt x="488013" y="153386"/>
                </a:lnTo>
                <a:lnTo>
                  <a:pt x="869084" y="153386"/>
                </a:lnTo>
                <a:lnTo>
                  <a:pt x="859217" y="141578"/>
                </a:lnTo>
                <a:lnTo>
                  <a:pt x="826843" y="109978"/>
                </a:lnTo>
                <a:lnTo>
                  <a:pt x="791508" y="82046"/>
                </a:lnTo>
                <a:lnTo>
                  <a:pt x="753229" y="57799"/>
                </a:lnTo>
                <a:lnTo>
                  <a:pt x="712020" y="37253"/>
                </a:lnTo>
                <a:lnTo>
                  <a:pt x="668140" y="20963"/>
                </a:lnTo>
                <a:lnTo>
                  <a:pt x="621937" y="9320"/>
                </a:lnTo>
                <a:lnTo>
                  <a:pt x="573423" y="2331"/>
                </a:lnTo>
                <a:lnTo>
                  <a:pt x="522613" y="0"/>
                </a:lnTo>
                <a:close/>
              </a:path>
            </a:pathLst>
          </a:custGeom>
          <a:solidFill>
            <a:srgbClr val="53555A"/>
          </a:solidFill>
        </p:spPr>
        <p:txBody>
          <a:bodyPr wrap="square" lIns="0" tIns="0" rIns="0" bIns="0" rtlCol="0"/>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pitchFamily="34" charset="0"/>
              <a:ea typeface="+mn-ea"/>
              <a:cs typeface="Arial" pitchFamily="34" charset="0"/>
            </a:endParaRPr>
          </a:p>
        </p:txBody>
      </p:sp>
      <p:pic>
        <p:nvPicPr>
          <p:cNvPr id="15" name="object 15"/>
          <p:cNvPicPr/>
          <p:nvPr/>
        </p:nvPicPr>
        <p:blipFill>
          <a:blip r:embed="rId2" cstate="print"/>
          <a:stretch>
            <a:fillRect/>
          </a:stretch>
        </p:blipFill>
        <p:spPr>
          <a:xfrm>
            <a:off x="3976073" y="984337"/>
            <a:ext cx="4463758" cy="117833"/>
          </a:xfrm>
          <a:prstGeom prst="rect">
            <a:avLst/>
          </a:prstGeom>
        </p:spPr>
      </p:pic>
      <p:pic>
        <p:nvPicPr>
          <p:cNvPr id="16" name="object 16"/>
          <p:cNvPicPr/>
          <p:nvPr/>
        </p:nvPicPr>
        <p:blipFill>
          <a:blip r:embed="rId3" cstate="print"/>
          <a:stretch>
            <a:fillRect/>
          </a:stretch>
        </p:blipFill>
        <p:spPr>
          <a:xfrm>
            <a:off x="6893743" y="1331339"/>
            <a:ext cx="555398" cy="489673"/>
          </a:xfrm>
          <a:prstGeom prst="rect">
            <a:avLst/>
          </a:prstGeom>
        </p:spPr>
      </p:pic>
      <p:grpSp>
        <p:nvGrpSpPr>
          <p:cNvPr id="17" name="object 17"/>
          <p:cNvGrpSpPr/>
          <p:nvPr/>
        </p:nvGrpSpPr>
        <p:grpSpPr>
          <a:xfrm>
            <a:off x="5243522" y="1330992"/>
            <a:ext cx="317303" cy="319901"/>
            <a:chOff x="7969005" y="3252302"/>
            <a:chExt cx="775335" cy="781685"/>
          </a:xfrm>
        </p:grpSpPr>
        <p:sp>
          <p:nvSpPr>
            <p:cNvPr id="18" name="object 18"/>
            <p:cNvSpPr/>
            <p:nvPr/>
          </p:nvSpPr>
          <p:spPr>
            <a:xfrm>
              <a:off x="7969005" y="3254167"/>
              <a:ext cx="381000" cy="585470"/>
            </a:xfrm>
            <a:custGeom>
              <a:avLst/>
              <a:gdLst/>
              <a:ahLst/>
              <a:cxnLst/>
              <a:rect l="l" t="t" r="r" b="b"/>
              <a:pathLst>
                <a:path w="381000" h="585470">
                  <a:moveTo>
                    <a:pt x="11693" y="293708"/>
                  </a:moveTo>
                  <a:lnTo>
                    <a:pt x="6639" y="316833"/>
                  </a:lnTo>
                  <a:lnTo>
                    <a:pt x="2961" y="340443"/>
                  </a:lnTo>
                  <a:lnTo>
                    <a:pt x="714" y="364498"/>
                  </a:lnTo>
                  <a:lnTo>
                    <a:pt x="0" y="387480"/>
                  </a:lnTo>
                  <a:lnTo>
                    <a:pt x="22" y="389982"/>
                  </a:lnTo>
                  <a:lnTo>
                    <a:pt x="3510" y="441763"/>
                  </a:lnTo>
                  <a:lnTo>
                    <a:pt x="13859" y="492412"/>
                  </a:lnTo>
                  <a:lnTo>
                    <a:pt x="30522" y="540454"/>
                  </a:lnTo>
                  <a:lnTo>
                    <a:pt x="53018" y="585438"/>
                  </a:lnTo>
                  <a:lnTo>
                    <a:pt x="89612" y="584243"/>
                  </a:lnTo>
                  <a:lnTo>
                    <a:pt x="131836" y="576632"/>
                  </a:lnTo>
                  <a:lnTo>
                    <a:pt x="177496" y="562575"/>
                  </a:lnTo>
                  <a:lnTo>
                    <a:pt x="186606" y="558586"/>
                  </a:lnTo>
                  <a:lnTo>
                    <a:pt x="97263" y="558586"/>
                  </a:lnTo>
                  <a:lnTo>
                    <a:pt x="77880" y="525615"/>
                  </a:lnTo>
                  <a:lnTo>
                    <a:pt x="36648" y="524021"/>
                  </a:lnTo>
                  <a:lnTo>
                    <a:pt x="63686" y="501206"/>
                  </a:lnTo>
                  <a:lnTo>
                    <a:pt x="53250" y="457123"/>
                  </a:lnTo>
                  <a:lnTo>
                    <a:pt x="170231" y="457123"/>
                  </a:lnTo>
                  <a:lnTo>
                    <a:pt x="168214" y="450445"/>
                  </a:lnTo>
                  <a:lnTo>
                    <a:pt x="50749" y="450445"/>
                  </a:lnTo>
                  <a:lnTo>
                    <a:pt x="42803" y="405560"/>
                  </a:lnTo>
                  <a:lnTo>
                    <a:pt x="3851" y="396648"/>
                  </a:lnTo>
                  <a:lnTo>
                    <a:pt x="33007" y="378580"/>
                  </a:lnTo>
                  <a:lnTo>
                    <a:pt x="32483" y="338081"/>
                  </a:lnTo>
                  <a:lnTo>
                    <a:pt x="138174" y="338081"/>
                  </a:lnTo>
                  <a:lnTo>
                    <a:pt x="137676" y="329088"/>
                  </a:lnTo>
                  <a:lnTo>
                    <a:pt x="27818" y="329088"/>
                  </a:lnTo>
                  <a:lnTo>
                    <a:pt x="27818" y="297943"/>
                  </a:lnTo>
                  <a:lnTo>
                    <a:pt x="11693" y="293708"/>
                  </a:lnTo>
                  <a:close/>
                </a:path>
                <a:path w="381000" h="585470">
                  <a:moveTo>
                    <a:pt x="170554" y="458194"/>
                  </a:moveTo>
                  <a:lnTo>
                    <a:pt x="119496" y="458194"/>
                  </a:lnTo>
                  <a:lnTo>
                    <a:pt x="114773" y="491887"/>
                  </a:lnTo>
                  <a:lnTo>
                    <a:pt x="156505" y="516761"/>
                  </a:lnTo>
                  <a:lnTo>
                    <a:pt x="114517" y="520461"/>
                  </a:lnTo>
                  <a:lnTo>
                    <a:pt x="97263" y="558586"/>
                  </a:lnTo>
                  <a:lnTo>
                    <a:pt x="186606" y="558586"/>
                  </a:lnTo>
                  <a:lnTo>
                    <a:pt x="224400" y="542039"/>
                  </a:lnTo>
                  <a:lnTo>
                    <a:pt x="249028" y="527546"/>
                  </a:lnTo>
                  <a:lnTo>
                    <a:pt x="207580" y="527546"/>
                  </a:lnTo>
                  <a:lnTo>
                    <a:pt x="185405" y="489304"/>
                  </a:lnTo>
                  <a:lnTo>
                    <a:pt x="144394" y="489304"/>
                  </a:lnTo>
                  <a:lnTo>
                    <a:pt x="171327" y="460753"/>
                  </a:lnTo>
                  <a:lnTo>
                    <a:pt x="170554" y="458194"/>
                  </a:lnTo>
                  <a:close/>
                </a:path>
                <a:path w="381000" h="585470">
                  <a:moveTo>
                    <a:pt x="242708" y="405700"/>
                  </a:moveTo>
                  <a:lnTo>
                    <a:pt x="234362" y="405700"/>
                  </a:lnTo>
                  <a:lnTo>
                    <a:pt x="227498" y="449375"/>
                  </a:lnTo>
                  <a:lnTo>
                    <a:pt x="272127" y="478228"/>
                  </a:lnTo>
                  <a:lnTo>
                    <a:pt x="220645" y="485569"/>
                  </a:lnTo>
                  <a:lnTo>
                    <a:pt x="207580" y="527546"/>
                  </a:lnTo>
                  <a:lnTo>
                    <a:pt x="249028" y="527546"/>
                  </a:lnTo>
                  <a:lnTo>
                    <a:pt x="270353" y="514996"/>
                  </a:lnTo>
                  <a:lnTo>
                    <a:pt x="313164" y="481413"/>
                  </a:lnTo>
                  <a:lnTo>
                    <a:pt x="340524" y="452097"/>
                  </a:lnTo>
                  <a:lnTo>
                    <a:pt x="312742" y="452097"/>
                  </a:lnTo>
                  <a:lnTo>
                    <a:pt x="290305" y="405758"/>
                  </a:lnTo>
                  <a:lnTo>
                    <a:pt x="242645" y="405758"/>
                  </a:lnTo>
                  <a:close/>
                </a:path>
                <a:path w="381000" h="585470">
                  <a:moveTo>
                    <a:pt x="184474" y="487698"/>
                  </a:moveTo>
                  <a:lnTo>
                    <a:pt x="144394" y="489304"/>
                  </a:lnTo>
                  <a:lnTo>
                    <a:pt x="185405" y="489304"/>
                  </a:lnTo>
                  <a:lnTo>
                    <a:pt x="184474" y="487698"/>
                  </a:lnTo>
                  <a:close/>
                </a:path>
                <a:path w="381000" h="585470">
                  <a:moveTo>
                    <a:pt x="170231" y="457123"/>
                  </a:moveTo>
                  <a:lnTo>
                    <a:pt x="53250" y="457123"/>
                  </a:lnTo>
                  <a:lnTo>
                    <a:pt x="88433" y="478158"/>
                  </a:lnTo>
                  <a:lnTo>
                    <a:pt x="119496" y="458194"/>
                  </a:lnTo>
                  <a:lnTo>
                    <a:pt x="170554" y="458194"/>
                  </a:lnTo>
                  <a:lnTo>
                    <a:pt x="170231" y="457123"/>
                  </a:lnTo>
                  <a:close/>
                </a:path>
                <a:path w="381000" h="585470">
                  <a:moveTo>
                    <a:pt x="342384" y="321083"/>
                  </a:moveTo>
                  <a:lnTo>
                    <a:pt x="330170" y="321083"/>
                  </a:lnTo>
                  <a:lnTo>
                    <a:pt x="325400" y="366795"/>
                  </a:lnTo>
                  <a:lnTo>
                    <a:pt x="368098" y="389982"/>
                  </a:lnTo>
                  <a:lnTo>
                    <a:pt x="322759" y="397416"/>
                  </a:lnTo>
                  <a:lnTo>
                    <a:pt x="312742" y="452097"/>
                  </a:lnTo>
                  <a:lnTo>
                    <a:pt x="340524" y="452097"/>
                  </a:lnTo>
                  <a:lnTo>
                    <a:pt x="350637" y="441261"/>
                  </a:lnTo>
                  <a:lnTo>
                    <a:pt x="380582" y="394508"/>
                  </a:lnTo>
                  <a:lnTo>
                    <a:pt x="347306" y="334981"/>
                  </a:lnTo>
                  <a:lnTo>
                    <a:pt x="342384" y="321083"/>
                  </a:lnTo>
                  <a:close/>
                </a:path>
                <a:path w="381000" h="585470">
                  <a:moveTo>
                    <a:pt x="72936" y="409842"/>
                  </a:moveTo>
                  <a:lnTo>
                    <a:pt x="50749" y="450445"/>
                  </a:lnTo>
                  <a:lnTo>
                    <a:pt x="168214" y="450445"/>
                  </a:lnTo>
                  <a:lnTo>
                    <a:pt x="158204" y="417299"/>
                  </a:lnTo>
                  <a:lnTo>
                    <a:pt x="219208" y="417299"/>
                  </a:lnTo>
                  <a:lnTo>
                    <a:pt x="224802" y="413018"/>
                  </a:lnTo>
                  <a:lnTo>
                    <a:pt x="105756" y="413018"/>
                  </a:lnTo>
                  <a:lnTo>
                    <a:pt x="72936" y="409842"/>
                  </a:lnTo>
                  <a:close/>
                </a:path>
                <a:path w="381000" h="585470">
                  <a:moveTo>
                    <a:pt x="219208" y="417299"/>
                  </a:moveTo>
                  <a:lnTo>
                    <a:pt x="158204" y="417299"/>
                  </a:lnTo>
                  <a:lnTo>
                    <a:pt x="196562" y="434634"/>
                  </a:lnTo>
                  <a:lnTo>
                    <a:pt x="219208" y="417299"/>
                  </a:lnTo>
                  <a:close/>
                </a:path>
                <a:path w="381000" h="585470">
                  <a:moveTo>
                    <a:pt x="119964" y="352228"/>
                  </a:moveTo>
                  <a:lnTo>
                    <a:pt x="93517" y="352228"/>
                  </a:lnTo>
                  <a:lnTo>
                    <a:pt x="84046" y="387480"/>
                  </a:lnTo>
                  <a:lnTo>
                    <a:pt x="105756" y="413018"/>
                  </a:lnTo>
                  <a:lnTo>
                    <a:pt x="224802" y="413018"/>
                  </a:lnTo>
                  <a:lnTo>
                    <a:pt x="233237" y="406561"/>
                  </a:lnTo>
                  <a:lnTo>
                    <a:pt x="156621" y="406561"/>
                  </a:lnTo>
                  <a:lnTo>
                    <a:pt x="148431" y="368679"/>
                  </a:lnTo>
                  <a:lnTo>
                    <a:pt x="106384" y="362525"/>
                  </a:lnTo>
                  <a:lnTo>
                    <a:pt x="119964" y="352228"/>
                  </a:lnTo>
                  <a:close/>
                </a:path>
                <a:path w="381000" h="585470">
                  <a:moveTo>
                    <a:pt x="252277" y="301037"/>
                  </a:moveTo>
                  <a:lnTo>
                    <a:pt x="203787" y="301037"/>
                  </a:lnTo>
                  <a:lnTo>
                    <a:pt x="190477" y="342025"/>
                  </a:lnTo>
                  <a:lnTo>
                    <a:pt x="223298" y="373298"/>
                  </a:lnTo>
                  <a:lnTo>
                    <a:pt x="179169" y="373298"/>
                  </a:lnTo>
                  <a:lnTo>
                    <a:pt x="156621" y="406561"/>
                  </a:lnTo>
                  <a:lnTo>
                    <a:pt x="233237" y="406561"/>
                  </a:lnTo>
                  <a:lnTo>
                    <a:pt x="234362" y="405700"/>
                  </a:lnTo>
                  <a:lnTo>
                    <a:pt x="242708" y="405700"/>
                  </a:lnTo>
                  <a:lnTo>
                    <a:pt x="274861" y="375695"/>
                  </a:lnTo>
                  <a:lnTo>
                    <a:pt x="260143" y="336383"/>
                  </a:lnTo>
                  <a:lnTo>
                    <a:pt x="312673" y="336383"/>
                  </a:lnTo>
                  <a:lnTo>
                    <a:pt x="320750" y="329320"/>
                  </a:lnTo>
                  <a:lnTo>
                    <a:pt x="259981" y="329320"/>
                  </a:lnTo>
                  <a:lnTo>
                    <a:pt x="252277" y="301037"/>
                  </a:lnTo>
                  <a:close/>
                </a:path>
                <a:path w="381000" h="585470">
                  <a:moveTo>
                    <a:pt x="289043" y="403152"/>
                  </a:moveTo>
                  <a:lnTo>
                    <a:pt x="242645" y="405758"/>
                  </a:lnTo>
                  <a:lnTo>
                    <a:pt x="290305" y="405758"/>
                  </a:lnTo>
                  <a:lnTo>
                    <a:pt x="289043" y="403152"/>
                  </a:lnTo>
                  <a:close/>
                </a:path>
                <a:path w="381000" h="585470">
                  <a:moveTo>
                    <a:pt x="138174" y="338081"/>
                  </a:moveTo>
                  <a:lnTo>
                    <a:pt x="32483" y="338081"/>
                  </a:lnTo>
                  <a:lnTo>
                    <a:pt x="62942" y="365422"/>
                  </a:lnTo>
                  <a:lnTo>
                    <a:pt x="93517" y="352228"/>
                  </a:lnTo>
                  <a:lnTo>
                    <a:pt x="119964" y="352228"/>
                  </a:lnTo>
                  <a:lnTo>
                    <a:pt x="138192" y="338407"/>
                  </a:lnTo>
                  <a:lnTo>
                    <a:pt x="138174" y="338081"/>
                  </a:lnTo>
                  <a:close/>
                </a:path>
                <a:path w="381000" h="585470">
                  <a:moveTo>
                    <a:pt x="312673" y="336383"/>
                  </a:moveTo>
                  <a:lnTo>
                    <a:pt x="260143" y="336383"/>
                  </a:lnTo>
                  <a:lnTo>
                    <a:pt x="296466" y="350553"/>
                  </a:lnTo>
                  <a:lnTo>
                    <a:pt x="312673" y="336383"/>
                  </a:lnTo>
                  <a:close/>
                </a:path>
                <a:path w="381000" h="585470">
                  <a:moveTo>
                    <a:pt x="280573" y="289391"/>
                  </a:moveTo>
                  <a:lnTo>
                    <a:pt x="259981" y="329320"/>
                  </a:lnTo>
                  <a:lnTo>
                    <a:pt x="320750" y="329320"/>
                  </a:lnTo>
                  <a:lnTo>
                    <a:pt x="330170" y="321083"/>
                  </a:lnTo>
                  <a:lnTo>
                    <a:pt x="342384" y="321083"/>
                  </a:lnTo>
                  <a:lnTo>
                    <a:pt x="333579" y="296221"/>
                  </a:lnTo>
                  <a:lnTo>
                    <a:pt x="320083" y="296221"/>
                  </a:lnTo>
                  <a:lnTo>
                    <a:pt x="280573" y="289391"/>
                  </a:lnTo>
                  <a:close/>
                </a:path>
                <a:path w="381000" h="585470">
                  <a:moveTo>
                    <a:pt x="53239" y="305272"/>
                  </a:moveTo>
                  <a:lnTo>
                    <a:pt x="27818" y="329088"/>
                  </a:lnTo>
                  <a:lnTo>
                    <a:pt x="137676" y="329088"/>
                  </a:lnTo>
                  <a:lnTo>
                    <a:pt x="136822" y="313684"/>
                  </a:lnTo>
                  <a:lnTo>
                    <a:pt x="90573" y="313684"/>
                  </a:lnTo>
                  <a:lnTo>
                    <a:pt x="53239" y="305272"/>
                  </a:lnTo>
                  <a:close/>
                </a:path>
                <a:path w="381000" h="585470">
                  <a:moveTo>
                    <a:pt x="203787" y="301037"/>
                  </a:moveTo>
                  <a:lnTo>
                    <a:pt x="136122" y="301037"/>
                  </a:lnTo>
                  <a:lnTo>
                    <a:pt x="166871" y="323585"/>
                  </a:lnTo>
                  <a:lnTo>
                    <a:pt x="203787" y="301037"/>
                  </a:lnTo>
                  <a:close/>
                </a:path>
                <a:path w="381000" h="585470">
                  <a:moveTo>
                    <a:pt x="125837" y="246705"/>
                  </a:moveTo>
                  <a:lnTo>
                    <a:pt x="89724" y="246705"/>
                  </a:lnTo>
                  <a:lnTo>
                    <a:pt x="70667" y="277978"/>
                  </a:lnTo>
                  <a:lnTo>
                    <a:pt x="90573" y="313684"/>
                  </a:lnTo>
                  <a:lnTo>
                    <a:pt x="136822" y="313684"/>
                  </a:lnTo>
                  <a:lnTo>
                    <a:pt x="136122" y="301037"/>
                  </a:lnTo>
                  <a:lnTo>
                    <a:pt x="252277" y="301037"/>
                  </a:lnTo>
                  <a:lnTo>
                    <a:pt x="247900" y="284970"/>
                  </a:lnTo>
                  <a:lnTo>
                    <a:pt x="133085" y="284970"/>
                  </a:lnTo>
                  <a:lnTo>
                    <a:pt x="129920" y="249102"/>
                  </a:lnTo>
                  <a:lnTo>
                    <a:pt x="125837" y="246705"/>
                  </a:lnTo>
                  <a:close/>
                </a:path>
                <a:path w="381000" h="585470">
                  <a:moveTo>
                    <a:pt x="317449" y="226136"/>
                  </a:moveTo>
                  <a:lnTo>
                    <a:pt x="306878" y="226136"/>
                  </a:lnTo>
                  <a:lnTo>
                    <a:pt x="292650" y="262970"/>
                  </a:lnTo>
                  <a:lnTo>
                    <a:pt x="320083" y="296221"/>
                  </a:lnTo>
                  <a:lnTo>
                    <a:pt x="333579" y="296221"/>
                  </a:lnTo>
                  <a:lnTo>
                    <a:pt x="326665" y="276699"/>
                  </a:lnTo>
                  <a:lnTo>
                    <a:pt x="317449" y="226136"/>
                  </a:lnTo>
                  <a:close/>
                </a:path>
                <a:path w="381000" h="585470">
                  <a:moveTo>
                    <a:pt x="158331" y="258118"/>
                  </a:moveTo>
                  <a:lnTo>
                    <a:pt x="133085" y="284970"/>
                  </a:lnTo>
                  <a:lnTo>
                    <a:pt x="247900" y="284970"/>
                  </a:lnTo>
                  <a:lnTo>
                    <a:pt x="247381" y="283062"/>
                  </a:lnTo>
                  <a:lnTo>
                    <a:pt x="208208" y="271393"/>
                  </a:lnTo>
                  <a:lnTo>
                    <a:pt x="210672" y="270276"/>
                  </a:lnTo>
                  <a:lnTo>
                    <a:pt x="201693" y="270276"/>
                  </a:lnTo>
                  <a:lnTo>
                    <a:pt x="158331" y="258118"/>
                  </a:lnTo>
                  <a:close/>
                </a:path>
                <a:path w="381000" h="585470">
                  <a:moveTo>
                    <a:pt x="46526" y="203786"/>
                  </a:moveTo>
                  <a:lnTo>
                    <a:pt x="37858" y="220871"/>
                  </a:lnTo>
                  <a:lnTo>
                    <a:pt x="30020" y="238427"/>
                  </a:lnTo>
                  <a:lnTo>
                    <a:pt x="23032" y="256429"/>
                  </a:lnTo>
                  <a:lnTo>
                    <a:pt x="16916" y="274849"/>
                  </a:lnTo>
                  <a:lnTo>
                    <a:pt x="34473" y="271347"/>
                  </a:lnTo>
                  <a:lnTo>
                    <a:pt x="34577" y="258807"/>
                  </a:lnTo>
                  <a:lnTo>
                    <a:pt x="35684" y="246142"/>
                  </a:lnTo>
                  <a:lnTo>
                    <a:pt x="36968" y="236307"/>
                  </a:lnTo>
                  <a:lnTo>
                    <a:pt x="37812" y="230999"/>
                  </a:lnTo>
                  <a:lnTo>
                    <a:pt x="99821" y="230999"/>
                  </a:lnTo>
                  <a:lnTo>
                    <a:pt x="111736" y="226811"/>
                  </a:lnTo>
                  <a:lnTo>
                    <a:pt x="48853" y="226811"/>
                  </a:lnTo>
                  <a:lnTo>
                    <a:pt x="46526" y="203786"/>
                  </a:lnTo>
                  <a:close/>
                </a:path>
                <a:path w="381000" h="585470">
                  <a:moveTo>
                    <a:pt x="242235" y="194886"/>
                  </a:moveTo>
                  <a:lnTo>
                    <a:pt x="200506" y="194886"/>
                  </a:lnTo>
                  <a:lnTo>
                    <a:pt x="176853" y="235373"/>
                  </a:lnTo>
                  <a:lnTo>
                    <a:pt x="201693" y="270276"/>
                  </a:lnTo>
                  <a:lnTo>
                    <a:pt x="210672" y="270276"/>
                  </a:lnTo>
                  <a:lnTo>
                    <a:pt x="242110" y="256024"/>
                  </a:lnTo>
                  <a:lnTo>
                    <a:pt x="241587" y="218213"/>
                  </a:lnTo>
                  <a:lnTo>
                    <a:pt x="316384" y="218213"/>
                  </a:lnTo>
                  <a:lnTo>
                    <a:pt x="316192" y="212989"/>
                  </a:lnTo>
                  <a:lnTo>
                    <a:pt x="243262" y="212989"/>
                  </a:lnTo>
                  <a:lnTo>
                    <a:pt x="242235" y="194886"/>
                  </a:lnTo>
                  <a:close/>
                </a:path>
                <a:path w="381000" h="585470">
                  <a:moveTo>
                    <a:pt x="99821" y="230999"/>
                  </a:moveTo>
                  <a:lnTo>
                    <a:pt x="37812" y="230999"/>
                  </a:lnTo>
                  <a:lnTo>
                    <a:pt x="38661" y="231953"/>
                  </a:lnTo>
                  <a:lnTo>
                    <a:pt x="58905" y="255256"/>
                  </a:lnTo>
                  <a:lnTo>
                    <a:pt x="89724" y="246705"/>
                  </a:lnTo>
                  <a:lnTo>
                    <a:pt x="125837" y="246705"/>
                  </a:lnTo>
                  <a:lnTo>
                    <a:pt x="99357" y="231162"/>
                  </a:lnTo>
                  <a:lnTo>
                    <a:pt x="99821" y="230999"/>
                  </a:lnTo>
                  <a:close/>
                </a:path>
                <a:path w="381000" h="585470">
                  <a:moveTo>
                    <a:pt x="316384" y="218213"/>
                  </a:moveTo>
                  <a:lnTo>
                    <a:pt x="241587" y="218213"/>
                  </a:lnTo>
                  <a:lnTo>
                    <a:pt x="268974" y="240865"/>
                  </a:lnTo>
                  <a:lnTo>
                    <a:pt x="306878" y="226136"/>
                  </a:lnTo>
                  <a:lnTo>
                    <a:pt x="317449" y="226136"/>
                  </a:lnTo>
                  <a:lnTo>
                    <a:pt x="316490" y="220871"/>
                  </a:lnTo>
                  <a:lnTo>
                    <a:pt x="316384" y="218213"/>
                  </a:lnTo>
                  <a:close/>
                </a:path>
                <a:path w="381000" h="585470">
                  <a:moveTo>
                    <a:pt x="64931" y="201645"/>
                  </a:moveTo>
                  <a:lnTo>
                    <a:pt x="48853" y="226811"/>
                  </a:lnTo>
                  <a:lnTo>
                    <a:pt x="111736" y="226811"/>
                  </a:lnTo>
                  <a:lnTo>
                    <a:pt x="129443" y="220586"/>
                  </a:lnTo>
                  <a:lnTo>
                    <a:pt x="130341" y="214804"/>
                  </a:lnTo>
                  <a:lnTo>
                    <a:pt x="94389" y="214804"/>
                  </a:lnTo>
                  <a:lnTo>
                    <a:pt x="64931" y="201645"/>
                  </a:lnTo>
                  <a:close/>
                </a:path>
                <a:path w="381000" h="585470">
                  <a:moveTo>
                    <a:pt x="140217" y="157470"/>
                  </a:moveTo>
                  <a:lnTo>
                    <a:pt x="108397" y="157470"/>
                  </a:lnTo>
                  <a:lnTo>
                    <a:pt x="84849" y="182635"/>
                  </a:lnTo>
                  <a:lnTo>
                    <a:pt x="94389" y="214804"/>
                  </a:lnTo>
                  <a:lnTo>
                    <a:pt x="130341" y="214804"/>
                  </a:lnTo>
                  <a:lnTo>
                    <a:pt x="135237" y="183275"/>
                  </a:lnTo>
                  <a:lnTo>
                    <a:pt x="241576" y="183275"/>
                  </a:lnTo>
                  <a:lnTo>
                    <a:pt x="240925" y="171815"/>
                  </a:lnTo>
                  <a:lnTo>
                    <a:pt x="138425" y="171815"/>
                  </a:lnTo>
                  <a:lnTo>
                    <a:pt x="140217" y="157470"/>
                  </a:lnTo>
                  <a:close/>
                </a:path>
                <a:path w="381000" h="585470">
                  <a:moveTo>
                    <a:pt x="270114" y="178191"/>
                  </a:moveTo>
                  <a:lnTo>
                    <a:pt x="243262" y="212989"/>
                  </a:lnTo>
                  <a:lnTo>
                    <a:pt x="316192" y="212989"/>
                  </a:lnTo>
                  <a:lnTo>
                    <a:pt x="315366" y="190395"/>
                  </a:lnTo>
                  <a:lnTo>
                    <a:pt x="305168" y="190395"/>
                  </a:lnTo>
                  <a:lnTo>
                    <a:pt x="270114" y="178191"/>
                  </a:lnTo>
                  <a:close/>
                </a:path>
                <a:path w="381000" h="585470">
                  <a:moveTo>
                    <a:pt x="241576" y="183275"/>
                  </a:moveTo>
                  <a:lnTo>
                    <a:pt x="135237" y="183275"/>
                  </a:lnTo>
                  <a:lnTo>
                    <a:pt x="157854" y="208568"/>
                  </a:lnTo>
                  <a:lnTo>
                    <a:pt x="200506" y="194886"/>
                  </a:lnTo>
                  <a:lnTo>
                    <a:pt x="242235" y="194886"/>
                  </a:lnTo>
                  <a:lnTo>
                    <a:pt x="241576" y="183275"/>
                  </a:lnTo>
                  <a:close/>
                </a:path>
                <a:path w="381000" h="585470">
                  <a:moveTo>
                    <a:pt x="319192" y="118448"/>
                  </a:moveTo>
                  <a:lnTo>
                    <a:pt x="308728" y="118448"/>
                  </a:lnTo>
                  <a:lnTo>
                    <a:pt x="284447" y="156970"/>
                  </a:lnTo>
                  <a:lnTo>
                    <a:pt x="305168" y="190395"/>
                  </a:lnTo>
                  <a:lnTo>
                    <a:pt x="315366" y="190395"/>
                  </a:lnTo>
                  <a:lnTo>
                    <a:pt x="314686" y="171815"/>
                  </a:lnTo>
                  <a:lnTo>
                    <a:pt x="314685" y="167068"/>
                  </a:lnTo>
                  <a:lnTo>
                    <a:pt x="318738" y="120797"/>
                  </a:lnTo>
                  <a:lnTo>
                    <a:pt x="319192" y="118448"/>
                  </a:lnTo>
                  <a:close/>
                </a:path>
                <a:path w="381000" h="585470">
                  <a:moveTo>
                    <a:pt x="166429" y="147430"/>
                  </a:moveTo>
                  <a:lnTo>
                    <a:pt x="138425" y="171815"/>
                  </a:lnTo>
                  <a:lnTo>
                    <a:pt x="240925" y="171815"/>
                  </a:lnTo>
                  <a:lnTo>
                    <a:pt x="240813" y="169837"/>
                  </a:lnTo>
                  <a:lnTo>
                    <a:pt x="206951" y="169837"/>
                  </a:lnTo>
                  <a:lnTo>
                    <a:pt x="166429" y="147430"/>
                  </a:lnTo>
                  <a:close/>
                </a:path>
                <a:path w="381000" h="585470">
                  <a:moveTo>
                    <a:pt x="251352" y="102812"/>
                  </a:moveTo>
                  <a:lnTo>
                    <a:pt x="218016" y="102812"/>
                  </a:lnTo>
                  <a:lnTo>
                    <a:pt x="185114" y="131944"/>
                  </a:lnTo>
                  <a:lnTo>
                    <a:pt x="206951" y="169837"/>
                  </a:lnTo>
                  <a:lnTo>
                    <a:pt x="240813" y="169837"/>
                  </a:lnTo>
                  <a:lnTo>
                    <a:pt x="240656" y="167068"/>
                  </a:lnTo>
                  <a:lnTo>
                    <a:pt x="212955" y="150036"/>
                  </a:lnTo>
                  <a:lnTo>
                    <a:pt x="243762" y="143660"/>
                  </a:lnTo>
                  <a:lnTo>
                    <a:pt x="251352" y="102812"/>
                  </a:lnTo>
                  <a:close/>
                </a:path>
                <a:path w="381000" h="585470">
                  <a:moveTo>
                    <a:pt x="194340" y="51097"/>
                  </a:moveTo>
                  <a:lnTo>
                    <a:pt x="161095" y="72789"/>
                  </a:lnTo>
                  <a:lnTo>
                    <a:pt x="130297" y="97633"/>
                  </a:lnTo>
                  <a:lnTo>
                    <a:pt x="102184" y="125416"/>
                  </a:lnTo>
                  <a:lnTo>
                    <a:pt x="76996" y="155923"/>
                  </a:lnTo>
                  <a:lnTo>
                    <a:pt x="79404" y="162321"/>
                  </a:lnTo>
                  <a:lnTo>
                    <a:pt x="108397" y="157470"/>
                  </a:lnTo>
                  <a:lnTo>
                    <a:pt x="140217" y="157470"/>
                  </a:lnTo>
                  <a:lnTo>
                    <a:pt x="143184" y="133724"/>
                  </a:lnTo>
                  <a:lnTo>
                    <a:pt x="123335" y="124079"/>
                  </a:lnTo>
                  <a:lnTo>
                    <a:pt x="146383" y="115493"/>
                  </a:lnTo>
                  <a:lnTo>
                    <a:pt x="155935" y="82219"/>
                  </a:lnTo>
                  <a:lnTo>
                    <a:pt x="256550" y="82219"/>
                  </a:lnTo>
                  <a:lnTo>
                    <a:pt x="259559" y="69817"/>
                  </a:lnTo>
                  <a:lnTo>
                    <a:pt x="233070" y="69817"/>
                  </a:lnTo>
                  <a:lnTo>
                    <a:pt x="194340" y="51097"/>
                  </a:lnTo>
                  <a:close/>
                </a:path>
                <a:path w="381000" h="585470">
                  <a:moveTo>
                    <a:pt x="323033" y="98577"/>
                  </a:moveTo>
                  <a:lnTo>
                    <a:pt x="252139" y="98577"/>
                  </a:lnTo>
                  <a:lnTo>
                    <a:pt x="274756" y="129082"/>
                  </a:lnTo>
                  <a:lnTo>
                    <a:pt x="308728" y="118448"/>
                  </a:lnTo>
                  <a:lnTo>
                    <a:pt x="319192" y="118448"/>
                  </a:lnTo>
                  <a:lnTo>
                    <a:pt x="323033" y="98577"/>
                  </a:lnTo>
                  <a:close/>
                </a:path>
                <a:path w="381000" h="585470">
                  <a:moveTo>
                    <a:pt x="256550" y="82219"/>
                  </a:moveTo>
                  <a:lnTo>
                    <a:pt x="155935" y="82219"/>
                  </a:lnTo>
                  <a:lnTo>
                    <a:pt x="173305" y="109164"/>
                  </a:lnTo>
                  <a:lnTo>
                    <a:pt x="218016" y="102812"/>
                  </a:lnTo>
                  <a:lnTo>
                    <a:pt x="251352" y="102812"/>
                  </a:lnTo>
                  <a:lnTo>
                    <a:pt x="252139" y="98577"/>
                  </a:lnTo>
                  <a:lnTo>
                    <a:pt x="323033" y="98577"/>
                  </a:lnTo>
                  <a:lnTo>
                    <a:pt x="324562" y="90666"/>
                  </a:lnTo>
                  <a:lnTo>
                    <a:pt x="254501" y="90666"/>
                  </a:lnTo>
                  <a:lnTo>
                    <a:pt x="256550" y="82219"/>
                  </a:lnTo>
                  <a:close/>
                </a:path>
                <a:path w="381000" h="585470">
                  <a:moveTo>
                    <a:pt x="285239" y="67362"/>
                  </a:moveTo>
                  <a:lnTo>
                    <a:pt x="254501" y="90666"/>
                  </a:lnTo>
                  <a:lnTo>
                    <a:pt x="324562" y="90666"/>
                  </a:lnTo>
                  <a:lnTo>
                    <a:pt x="325178" y="87478"/>
                  </a:lnTo>
                  <a:lnTo>
                    <a:pt x="314371" y="87478"/>
                  </a:lnTo>
                  <a:lnTo>
                    <a:pt x="285239" y="67362"/>
                  </a:lnTo>
                  <a:close/>
                </a:path>
                <a:path w="381000" h="585470">
                  <a:moveTo>
                    <a:pt x="343533" y="24432"/>
                  </a:moveTo>
                  <a:lnTo>
                    <a:pt x="332997" y="24432"/>
                  </a:lnTo>
                  <a:lnTo>
                    <a:pt x="304842" y="49376"/>
                  </a:lnTo>
                  <a:lnTo>
                    <a:pt x="314371" y="87478"/>
                  </a:lnTo>
                  <a:lnTo>
                    <a:pt x="325178" y="87478"/>
                  </a:lnTo>
                  <a:lnTo>
                    <a:pt x="326822" y="78972"/>
                  </a:lnTo>
                  <a:lnTo>
                    <a:pt x="336632" y="44132"/>
                  </a:lnTo>
                  <a:lnTo>
                    <a:pt x="343533" y="24432"/>
                  </a:lnTo>
                  <a:close/>
                </a:path>
                <a:path w="381000" h="585470">
                  <a:moveTo>
                    <a:pt x="273965" y="15880"/>
                  </a:moveTo>
                  <a:lnTo>
                    <a:pt x="260369" y="20406"/>
                  </a:lnTo>
                  <a:lnTo>
                    <a:pt x="247004" y="25407"/>
                  </a:lnTo>
                  <a:lnTo>
                    <a:pt x="233876" y="30878"/>
                  </a:lnTo>
                  <a:lnTo>
                    <a:pt x="220994" y="36810"/>
                  </a:lnTo>
                  <a:lnTo>
                    <a:pt x="233070" y="69817"/>
                  </a:lnTo>
                  <a:lnTo>
                    <a:pt x="259559" y="69817"/>
                  </a:lnTo>
                  <a:lnTo>
                    <a:pt x="262540" y="57531"/>
                  </a:lnTo>
                  <a:lnTo>
                    <a:pt x="245182" y="35484"/>
                  </a:lnTo>
                  <a:lnTo>
                    <a:pt x="269381" y="29725"/>
                  </a:lnTo>
                  <a:lnTo>
                    <a:pt x="273965" y="15880"/>
                  </a:lnTo>
                  <a:close/>
                </a:path>
                <a:path w="381000" h="585470">
                  <a:moveTo>
                    <a:pt x="352706" y="0"/>
                  </a:moveTo>
                  <a:lnTo>
                    <a:pt x="337169" y="1811"/>
                  </a:lnTo>
                  <a:lnTo>
                    <a:pt x="321823" y="4220"/>
                  </a:lnTo>
                  <a:lnTo>
                    <a:pt x="306677" y="7218"/>
                  </a:lnTo>
                  <a:lnTo>
                    <a:pt x="291742" y="10796"/>
                  </a:lnTo>
                  <a:lnTo>
                    <a:pt x="296419" y="25490"/>
                  </a:lnTo>
                  <a:lnTo>
                    <a:pt x="332997" y="24432"/>
                  </a:lnTo>
                  <a:lnTo>
                    <a:pt x="343533" y="24432"/>
                  </a:lnTo>
                  <a:lnTo>
                    <a:pt x="345987" y="17425"/>
                  </a:lnTo>
                  <a:lnTo>
                    <a:pt x="352706" y="0"/>
                  </a:lnTo>
                  <a:close/>
                </a:path>
              </a:pathLst>
            </a:custGeom>
            <a:solidFill>
              <a:srgbClr val="001D48"/>
            </a:solidFill>
          </p:spPr>
          <p:txBody>
            <a:bodyPr wrap="square" lIns="0" tIns="0" rIns="0" bIns="0" rtlCol="0"/>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pitchFamily="34" charset="0"/>
                <a:ea typeface="+mn-ea"/>
                <a:cs typeface="Arial" pitchFamily="34" charset="0"/>
              </a:endParaRPr>
            </a:p>
          </p:txBody>
        </p:sp>
        <p:sp>
          <p:nvSpPr>
            <p:cNvPr id="19" name="object 19"/>
            <p:cNvSpPr/>
            <p:nvPr/>
          </p:nvSpPr>
          <p:spPr>
            <a:xfrm>
              <a:off x="7972844" y="3264974"/>
              <a:ext cx="364490" cy="548005"/>
            </a:xfrm>
            <a:custGeom>
              <a:avLst/>
              <a:gdLst/>
              <a:ahLst/>
              <a:cxnLst/>
              <a:rect l="l" t="t" r="r" b="b"/>
              <a:pathLst>
                <a:path w="364490" h="548004">
                  <a:moveTo>
                    <a:pt x="86728" y="302895"/>
                  </a:moveTo>
                  <a:lnTo>
                    <a:pt x="66827" y="267182"/>
                  </a:lnTo>
                  <a:lnTo>
                    <a:pt x="85877" y="235915"/>
                  </a:lnTo>
                  <a:lnTo>
                    <a:pt x="55054" y="244462"/>
                  </a:lnTo>
                  <a:lnTo>
                    <a:pt x="33972" y="220192"/>
                  </a:lnTo>
                  <a:lnTo>
                    <a:pt x="31838" y="235343"/>
                  </a:lnTo>
                  <a:lnTo>
                    <a:pt x="30734" y="248005"/>
                  </a:lnTo>
                  <a:lnTo>
                    <a:pt x="30632" y="260540"/>
                  </a:lnTo>
                  <a:lnTo>
                    <a:pt x="13068" y="264045"/>
                  </a:lnTo>
                  <a:lnTo>
                    <a:pt x="9436" y="276555"/>
                  </a:lnTo>
                  <a:lnTo>
                    <a:pt x="7848" y="282905"/>
                  </a:lnTo>
                  <a:lnTo>
                    <a:pt x="23977" y="287134"/>
                  </a:lnTo>
                  <a:lnTo>
                    <a:pt x="23977" y="318287"/>
                  </a:lnTo>
                  <a:lnTo>
                    <a:pt x="49390" y="294462"/>
                  </a:lnTo>
                  <a:lnTo>
                    <a:pt x="86728" y="302895"/>
                  </a:lnTo>
                  <a:close/>
                </a:path>
                <a:path w="364490" h="548004">
                  <a:moveTo>
                    <a:pt x="101904" y="402209"/>
                  </a:moveTo>
                  <a:lnTo>
                    <a:pt x="80200" y="376669"/>
                  </a:lnTo>
                  <a:lnTo>
                    <a:pt x="89674" y="341439"/>
                  </a:lnTo>
                  <a:lnTo>
                    <a:pt x="59093" y="354622"/>
                  </a:lnTo>
                  <a:lnTo>
                    <a:pt x="28638" y="327291"/>
                  </a:lnTo>
                  <a:lnTo>
                    <a:pt x="29171" y="367779"/>
                  </a:lnTo>
                  <a:lnTo>
                    <a:pt x="0" y="385851"/>
                  </a:lnTo>
                  <a:lnTo>
                    <a:pt x="38963" y="394754"/>
                  </a:lnTo>
                  <a:lnTo>
                    <a:pt x="46913" y="439635"/>
                  </a:lnTo>
                  <a:lnTo>
                    <a:pt x="69088" y="399034"/>
                  </a:lnTo>
                  <a:lnTo>
                    <a:pt x="101904" y="402209"/>
                  </a:lnTo>
                  <a:close/>
                </a:path>
                <a:path w="364490" h="548004">
                  <a:moveTo>
                    <a:pt x="104559" y="146672"/>
                  </a:moveTo>
                  <a:lnTo>
                    <a:pt x="75565" y="151511"/>
                  </a:lnTo>
                  <a:lnTo>
                    <a:pt x="73152" y="145122"/>
                  </a:lnTo>
                  <a:lnTo>
                    <a:pt x="64909" y="156641"/>
                  </a:lnTo>
                  <a:lnTo>
                    <a:pt x="57073" y="168465"/>
                  </a:lnTo>
                  <a:lnTo>
                    <a:pt x="49657" y="180581"/>
                  </a:lnTo>
                  <a:lnTo>
                    <a:pt x="42684" y="192989"/>
                  </a:lnTo>
                  <a:lnTo>
                    <a:pt x="45008" y="216001"/>
                  </a:lnTo>
                  <a:lnTo>
                    <a:pt x="61087" y="190855"/>
                  </a:lnTo>
                  <a:lnTo>
                    <a:pt x="90551" y="204000"/>
                  </a:lnTo>
                  <a:lnTo>
                    <a:pt x="81000" y="171843"/>
                  </a:lnTo>
                  <a:lnTo>
                    <a:pt x="104559" y="146672"/>
                  </a:lnTo>
                  <a:close/>
                </a:path>
                <a:path w="364490" h="548004">
                  <a:moveTo>
                    <a:pt x="152666" y="505968"/>
                  </a:moveTo>
                  <a:lnTo>
                    <a:pt x="110921" y="481088"/>
                  </a:lnTo>
                  <a:lnTo>
                    <a:pt x="115646" y="447382"/>
                  </a:lnTo>
                  <a:lnTo>
                    <a:pt x="84594" y="467347"/>
                  </a:lnTo>
                  <a:lnTo>
                    <a:pt x="49415" y="446328"/>
                  </a:lnTo>
                  <a:lnTo>
                    <a:pt x="59829" y="490410"/>
                  </a:lnTo>
                  <a:lnTo>
                    <a:pt x="32804" y="513219"/>
                  </a:lnTo>
                  <a:lnTo>
                    <a:pt x="74028" y="514807"/>
                  </a:lnTo>
                  <a:lnTo>
                    <a:pt x="93421" y="547789"/>
                  </a:lnTo>
                  <a:lnTo>
                    <a:pt x="110680" y="509663"/>
                  </a:lnTo>
                  <a:lnTo>
                    <a:pt x="152666" y="505968"/>
                  </a:lnTo>
                  <a:close/>
                </a:path>
                <a:path w="364490" h="548004">
                  <a:moveTo>
                    <a:pt x="197840" y="259473"/>
                  </a:moveTo>
                  <a:lnTo>
                    <a:pt x="172999" y="224574"/>
                  </a:lnTo>
                  <a:lnTo>
                    <a:pt x="196672" y="184086"/>
                  </a:lnTo>
                  <a:lnTo>
                    <a:pt x="154000" y="197764"/>
                  </a:lnTo>
                  <a:lnTo>
                    <a:pt x="131381" y="172478"/>
                  </a:lnTo>
                  <a:lnTo>
                    <a:pt x="125603" y="209778"/>
                  </a:lnTo>
                  <a:lnTo>
                    <a:pt x="95504" y="220357"/>
                  </a:lnTo>
                  <a:lnTo>
                    <a:pt x="126085" y="238290"/>
                  </a:lnTo>
                  <a:lnTo>
                    <a:pt x="129235" y="274180"/>
                  </a:lnTo>
                  <a:lnTo>
                    <a:pt x="154482" y="247319"/>
                  </a:lnTo>
                  <a:lnTo>
                    <a:pt x="197840" y="259473"/>
                  </a:lnTo>
                  <a:close/>
                </a:path>
                <a:path w="364490" h="548004">
                  <a:moveTo>
                    <a:pt x="214160" y="92011"/>
                  </a:moveTo>
                  <a:lnTo>
                    <a:pt x="169456" y="98361"/>
                  </a:lnTo>
                  <a:lnTo>
                    <a:pt x="152095" y="71412"/>
                  </a:lnTo>
                  <a:lnTo>
                    <a:pt x="142544" y="104686"/>
                  </a:lnTo>
                  <a:lnTo>
                    <a:pt x="119494" y="113271"/>
                  </a:lnTo>
                  <a:lnTo>
                    <a:pt x="139344" y="122923"/>
                  </a:lnTo>
                  <a:lnTo>
                    <a:pt x="134581" y="161010"/>
                  </a:lnTo>
                  <a:lnTo>
                    <a:pt x="162585" y="136626"/>
                  </a:lnTo>
                  <a:lnTo>
                    <a:pt x="203098" y="159029"/>
                  </a:lnTo>
                  <a:lnTo>
                    <a:pt x="181254" y="121145"/>
                  </a:lnTo>
                  <a:lnTo>
                    <a:pt x="214160" y="92011"/>
                  </a:lnTo>
                  <a:close/>
                </a:path>
                <a:path w="364490" h="548004">
                  <a:moveTo>
                    <a:pt x="219456" y="362508"/>
                  </a:moveTo>
                  <a:lnTo>
                    <a:pt x="186626" y="331216"/>
                  </a:lnTo>
                  <a:lnTo>
                    <a:pt x="199936" y="290233"/>
                  </a:lnTo>
                  <a:lnTo>
                    <a:pt x="163029" y="312788"/>
                  </a:lnTo>
                  <a:lnTo>
                    <a:pt x="132270" y="290233"/>
                  </a:lnTo>
                  <a:lnTo>
                    <a:pt x="134353" y="327609"/>
                  </a:lnTo>
                  <a:lnTo>
                    <a:pt x="102552" y="351713"/>
                  </a:lnTo>
                  <a:lnTo>
                    <a:pt x="144576" y="357873"/>
                  </a:lnTo>
                  <a:lnTo>
                    <a:pt x="152781" y="395757"/>
                  </a:lnTo>
                  <a:lnTo>
                    <a:pt x="175323" y="362508"/>
                  </a:lnTo>
                  <a:lnTo>
                    <a:pt x="219456" y="362508"/>
                  </a:lnTo>
                  <a:close/>
                </a:path>
                <a:path w="364490" h="548004">
                  <a:moveTo>
                    <a:pt x="229222" y="59016"/>
                  </a:moveTo>
                  <a:lnTo>
                    <a:pt x="217144" y="26009"/>
                  </a:lnTo>
                  <a:lnTo>
                    <a:pt x="210362" y="29387"/>
                  </a:lnTo>
                  <a:lnTo>
                    <a:pt x="203669" y="32905"/>
                  </a:lnTo>
                  <a:lnTo>
                    <a:pt x="197040" y="36550"/>
                  </a:lnTo>
                  <a:lnTo>
                    <a:pt x="190500" y="40297"/>
                  </a:lnTo>
                  <a:lnTo>
                    <a:pt x="229222" y="59016"/>
                  </a:lnTo>
                  <a:close/>
                </a:path>
                <a:path w="364490" h="548004">
                  <a:moveTo>
                    <a:pt x="268287" y="467423"/>
                  </a:moveTo>
                  <a:lnTo>
                    <a:pt x="223659" y="438569"/>
                  </a:lnTo>
                  <a:lnTo>
                    <a:pt x="230517" y="394893"/>
                  </a:lnTo>
                  <a:lnTo>
                    <a:pt x="192709" y="423837"/>
                  </a:lnTo>
                  <a:lnTo>
                    <a:pt x="154355" y="406501"/>
                  </a:lnTo>
                  <a:lnTo>
                    <a:pt x="167487" y="449948"/>
                  </a:lnTo>
                  <a:lnTo>
                    <a:pt x="140538" y="478497"/>
                  </a:lnTo>
                  <a:lnTo>
                    <a:pt x="180619" y="476885"/>
                  </a:lnTo>
                  <a:lnTo>
                    <a:pt x="203733" y="516750"/>
                  </a:lnTo>
                  <a:lnTo>
                    <a:pt x="216801" y="474764"/>
                  </a:lnTo>
                  <a:lnTo>
                    <a:pt x="268287" y="467423"/>
                  </a:lnTo>
                  <a:close/>
                </a:path>
                <a:path w="364490" h="548004">
                  <a:moveTo>
                    <a:pt x="304888" y="107657"/>
                  </a:moveTo>
                  <a:lnTo>
                    <a:pt x="270916" y="118275"/>
                  </a:lnTo>
                  <a:lnTo>
                    <a:pt x="248285" y="87769"/>
                  </a:lnTo>
                  <a:lnTo>
                    <a:pt x="239915" y="132854"/>
                  </a:lnTo>
                  <a:lnTo>
                    <a:pt x="209118" y="139230"/>
                  </a:lnTo>
                  <a:lnTo>
                    <a:pt x="236804" y="156260"/>
                  </a:lnTo>
                  <a:lnTo>
                    <a:pt x="239420" y="202184"/>
                  </a:lnTo>
                  <a:lnTo>
                    <a:pt x="266280" y="167386"/>
                  </a:lnTo>
                  <a:lnTo>
                    <a:pt x="301320" y="179603"/>
                  </a:lnTo>
                  <a:lnTo>
                    <a:pt x="280606" y="146164"/>
                  </a:lnTo>
                  <a:lnTo>
                    <a:pt x="304888" y="107657"/>
                  </a:lnTo>
                  <a:close/>
                </a:path>
                <a:path w="364490" h="548004">
                  <a:moveTo>
                    <a:pt x="316242" y="285432"/>
                  </a:moveTo>
                  <a:lnTo>
                    <a:pt x="288798" y="252171"/>
                  </a:lnTo>
                  <a:lnTo>
                    <a:pt x="302526" y="216611"/>
                  </a:lnTo>
                  <a:lnTo>
                    <a:pt x="303034" y="215328"/>
                  </a:lnTo>
                  <a:lnTo>
                    <a:pt x="265137" y="230060"/>
                  </a:lnTo>
                  <a:lnTo>
                    <a:pt x="237744" y="207403"/>
                  </a:lnTo>
                  <a:lnTo>
                    <a:pt x="238264" y="245224"/>
                  </a:lnTo>
                  <a:lnTo>
                    <a:pt x="204355" y="260591"/>
                  </a:lnTo>
                  <a:lnTo>
                    <a:pt x="243535" y="272262"/>
                  </a:lnTo>
                  <a:lnTo>
                    <a:pt x="256133" y="318528"/>
                  </a:lnTo>
                  <a:lnTo>
                    <a:pt x="276720" y="278587"/>
                  </a:lnTo>
                  <a:lnTo>
                    <a:pt x="316242" y="285432"/>
                  </a:lnTo>
                  <a:close/>
                </a:path>
                <a:path w="364490" h="548004">
                  <a:moveTo>
                    <a:pt x="329158" y="13627"/>
                  </a:moveTo>
                  <a:lnTo>
                    <a:pt x="292569" y="14681"/>
                  </a:lnTo>
                  <a:lnTo>
                    <a:pt x="287909" y="0"/>
                  </a:lnTo>
                  <a:lnTo>
                    <a:pt x="275983" y="3238"/>
                  </a:lnTo>
                  <a:lnTo>
                    <a:pt x="270116" y="5080"/>
                  </a:lnTo>
                  <a:lnTo>
                    <a:pt x="265531" y="18923"/>
                  </a:lnTo>
                  <a:lnTo>
                    <a:pt x="241338" y="24676"/>
                  </a:lnTo>
                  <a:lnTo>
                    <a:pt x="258686" y="46723"/>
                  </a:lnTo>
                  <a:lnTo>
                    <a:pt x="250659" y="79857"/>
                  </a:lnTo>
                  <a:lnTo>
                    <a:pt x="281393" y="56553"/>
                  </a:lnTo>
                  <a:lnTo>
                    <a:pt x="310527" y="76669"/>
                  </a:lnTo>
                  <a:lnTo>
                    <a:pt x="300990" y="38569"/>
                  </a:lnTo>
                  <a:lnTo>
                    <a:pt x="329158" y="13627"/>
                  </a:lnTo>
                  <a:close/>
                </a:path>
                <a:path w="364490" h="548004">
                  <a:moveTo>
                    <a:pt x="364248" y="379196"/>
                  </a:moveTo>
                  <a:lnTo>
                    <a:pt x="321551" y="355993"/>
                  </a:lnTo>
                  <a:lnTo>
                    <a:pt x="326326" y="310286"/>
                  </a:lnTo>
                  <a:lnTo>
                    <a:pt x="292620" y="339750"/>
                  </a:lnTo>
                  <a:lnTo>
                    <a:pt x="256298" y="325577"/>
                  </a:lnTo>
                  <a:lnTo>
                    <a:pt x="271018" y="364896"/>
                  </a:lnTo>
                  <a:lnTo>
                    <a:pt x="238798" y="394957"/>
                  </a:lnTo>
                  <a:lnTo>
                    <a:pt x="285203" y="392353"/>
                  </a:lnTo>
                  <a:lnTo>
                    <a:pt x="308889" y="441312"/>
                  </a:lnTo>
                  <a:lnTo>
                    <a:pt x="318909" y="386613"/>
                  </a:lnTo>
                  <a:lnTo>
                    <a:pt x="364248" y="379196"/>
                  </a:lnTo>
                  <a:close/>
                </a:path>
              </a:pathLst>
            </a:custGeom>
            <a:solidFill>
              <a:srgbClr val="FFFFFF"/>
            </a:solidFill>
          </p:spPr>
          <p:txBody>
            <a:bodyPr wrap="square" lIns="0" tIns="0" rIns="0" bIns="0" rtlCol="0"/>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pitchFamily="34" charset="0"/>
                <a:ea typeface="+mn-ea"/>
                <a:cs typeface="Arial" pitchFamily="34" charset="0"/>
              </a:endParaRPr>
            </a:p>
          </p:txBody>
        </p:sp>
        <p:sp>
          <p:nvSpPr>
            <p:cNvPr id="20" name="object 20"/>
            <p:cNvSpPr/>
            <p:nvPr/>
          </p:nvSpPr>
          <p:spPr>
            <a:xfrm>
              <a:off x="8031048" y="3252312"/>
              <a:ext cx="713740" cy="781685"/>
            </a:xfrm>
            <a:custGeom>
              <a:avLst/>
              <a:gdLst/>
              <a:ahLst/>
              <a:cxnLst/>
              <a:rect l="l" t="t" r="r" b="b"/>
              <a:pathLst>
                <a:path w="713740" h="781685">
                  <a:moveTo>
                    <a:pt x="465112" y="418071"/>
                  </a:moveTo>
                  <a:lnTo>
                    <a:pt x="447560" y="408851"/>
                  </a:lnTo>
                  <a:lnTo>
                    <a:pt x="420344" y="400062"/>
                  </a:lnTo>
                  <a:lnTo>
                    <a:pt x="385851" y="393573"/>
                  </a:lnTo>
                  <a:lnTo>
                    <a:pt x="346494" y="391261"/>
                  </a:lnTo>
                  <a:lnTo>
                    <a:pt x="338899" y="400723"/>
                  </a:lnTo>
                  <a:lnTo>
                    <a:pt x="325920" y="420052"/>
                  </a:lnTo>
                  <a:lnTo>
                    <a:pt x="306565" y="446532"/>
                  </a:lnTo>
                  <a:lnTo>
                    <a:pt x="279819" y="477405"/>
                  </a:lnTo>
                  <a:lnTo>
                    <a:pt x="244678" y="509943"/>
                  </a:lnTo>
                  <a:lnTo>
                    <a:pt x="200139" y="541413"/>
                  </a:lnTo>
                  <a:lnTo>
                    <a:pt x="145173" y="569061"/>
                  </a:lnTo>
                  <a:lnTo>
                    <a:pt x="78803" y="590169"/>
                  </a:lnTo>
                  <a:lnTo>
                    <a:pt x="0" y="601992"/>
                  </a:lnTo>
                  <a:lnTo>
                    <a:pt x="15036" y="623697"/>
                  </a:lnTo>
                  <a:lnTo>
                    <a:pt x="31445" y="644321"/>
                  </a:lnTo>
                  <a:lnTo>
                    <a:pt x="49199" y="663765"/>
                  </a:lnTo>
                  <a:lnTo>
                    <a:pt x="68211" y="681977"/>
                  </a:lnTo>
                  <a:lnTo>
                    <a:pt x="119672" y="678395"/>
                  </a:lnTo>
                  <a:lnTo>
                    <a:pt x="169545" y="668159"/>
                  </a:lnTo>
                  <a:lnTo>
                    <a:pt x="217436" y="651891"/>
                  </a:lnTo>
                  <a:lnTo>
                    <a:pt x="262978" y="630148"/>
                  </a:lnTo>
                  <a:lnTo>
                    <a:pt x="305765" y="603542"/>
                  </a:lnTo>
                  <a:lnTo>
                    <a:pt x="345440" y="572655"/>
                  </a:lnTo>
                  <a:lnTo>
                    <a:pt x="381584" y="538073"/>
                  </a:lnTo>
                  <a:lnTo>
                    <a:pt x="413842" y="500380"/>
                  </a:lnTo>
                  <a:lnTo>
                    <a:pt x="441820" y="460184"/>
                  </a:lnTo>
                  <a:lnTo>
                    <a:pt x="465112" y="418071"/>
                  </a:lnTo>
                  <a:close/>
                </a:path>
                <a:path w="713740" h="781685">
                  <a:moveTo>
                    <a:pt x="669086" y="582549"/>
                  </a:moveTo>
                  <a:lnTo>
                    <a:pt x="655320" y="559435"/>
                  </a:lnTo>
                  <a:lnTo>
                    <a:pt x="633183" y="531837"/>
                  </a:lnTo>
                  <a:lnTo>
                    <a:pt x="608888" y="505345"/>
                  </a:lnTo>
                  <a:lnTo>
                    <a:pt x="588594" y="485584"/>
                  </a:lnTo>
                  <a:lnTo>
                    <a:pt x="557898" y="539153"/>
                  </a:lnTo>
                  <a:lnTo>
                    <a:pt x="523557" y="586320"/>
                  </a:lnTo>
                  <a:lnTo>
                    <a:pt x="486295" y="627316"/>
                  </a:lnTo>
                  <a:lnTo>
                    <a:pt x="446862" y="662406"/>
                  </a:lnTo>
                  <a:lnTo>
                    <a:pt x="405993" y="691794"/>
                  </a:lnTo>
                  <a:lnTo>
                    <a:pt x="364426" y="715733"/>
                  </a:lnTo>
                  <a:lnTo>
                    <a:pt x="322897" y="734466"/>
                  </a:lnTo>
                  <a:lnTo>
                    <a:pt x="282143" y="748207"/>
                  </a:lnTo>
                  <a:lnTo>
                    <a:pt x="242912" y="757212"/>
                  </a:lnTo>
                  <a:lnTo>
                    <a:pt x="205930" y="761720"/>
                  </a:lnTo>
                  <a:lnTo>
                    <a:pt x="205740" y="761746"/>
                  </a:lnTo>
                  <a:lnTo>
                    <a:pt x="207314" y="762317"/>
                  </a:lnTo>
                  <a:lnTo>
                    <a:pt x="208788" y="762723"/>
                  </a:lnTo>
                  <a:lnTo>
                    <a:pt x="207492" y="762241"/>
                  </a:lnTo>
                  <a:lnTo>
                    <a:pt x="213829" y="764324"/>
                  </a:lnTo>
                  <a:lnTo>
                    <a:pt x="241465" y="771715"/>
                  </a:lnTo>
                  <a:lnTo>
                    <a:pt x="269862" y="777087"/>
                  </a:lnTo>
                  <a:lnTo>
                    <a:pt x="298945" y="780376"/>
                  </a:lnTo>
                  <a:lnTo>
                    <a:pt x="328637" y="781494"/>
                  </a:lnTo>
                  <a:lnTo>
                    <a:pt x="376593" y="778586"/>
                  </a:lnTo>
                  <a:lnTo>
                    <a:pt x="422808" y="770064"/>
                  </a:lnTo>
                  <a:lnTo>
                    <a:pt x="466953" y="756297"/>
                  </a:lnTo>
                  <a:lnTo>
                    <a:pt x="508673" y="737616"/>
                  </a:lnTo>
                  <a:lnTo>
                    <a:pt x="547636" y="714375"/>
                  </a:lnTo>
                  <a:lnTo>
                    <a:pt x="583501" y="686892"/>
                  </a:lnTo>
                  <a:lnTo>
                    <a:pt x="615924" y="655535"/>
                  </a:lnTo>
                  <a:lnTo>
                    <a:pt x="644563" y="620636"/>
                  </a:lnTo>
                  <a:lnTo>
                    <a:pt x="669086" y="582549"/>
                  </a:lnTo>
                  <a:close/>
                </a:path>
                <a:path w="713740" h="781685">
                  <a:moveTo>
                    <a:pt x="710666" y="473125"/>
                  </a:moveTo>
                  <a:lnTo>
                    <a:pt x="674065" y="415163"/>
                  </a:lnTo>
                  <a:lnTo>
                    <a:pt x="646417" y="385165"/>
                  </a:lnTo>
                  <a:lnTo>
                    <a:pt x="613321" y="355803"/>
                  </a:lnTo>
                  <a:lnTo>
                    <a:pt x="575398" y="328053"/>
                  </a:lnTo>
                  <a:lnTo>
                    <a:pt x="533247" y="302869"/>
                  </a:lnTo>
                  <a:lnTo>
                    <a:pt x="487476" y="281228"/>
                  </a:lnTo>
                  <a:lnTo>
                    <a:pt x="438683" y="264134"/>
                  </a:lnTo>
                  <a:lnTo>
                    <a:pt x="387464" y="252526"/>
                  </a:lnTo>
                  <a:lnTo>
                    <a:pt x="334441" y="247396"/>
                  </a:lnTo>
                  <a:lnTo>
                    <a:pt x="280200" y="249720"/>
                  </a:lnTo>
                  <a:lnTo>
                    <a:pt x="291934" y="305206"/>
                  </a:lnTo>
                  <a:lnTo>
                    <a:pt x="309067" y="345770"/>
                  </a:lnTo>
                  <a:lnTo>
                    <a:pt x="344957" y="374751"/>
                  </a:lnTo>
                  <a:lnTo>
                    <a:pt x="371348" y="376707"/>
                  </a:lnTo>
                  <a:lnTo>
                    <a:pt x="445770" y="391439"/>
                  </a:lnTo>
                  <a:lnTo>
                    <a:pt x="490308" y="407517"/>
                  </a:lnTo>
                  <a:lnTo>
                    <a:pt x="537425" y="431609"/>
                  </a:lnTo>
                  <a:lnTo>
                    <a:pt x="585355" y="465353"/>
                  </a:lnTo>
                  <a:lnTo>
                    <a:pt x="632345" y="510413"/>
                  </a:lnTo>
                  <a:lnTo>
                    <a:pt x="676668" y="568413"/>
                  </a:lnTo>
                  <a:lnTo>
                    <a:pt x="687400" y="545693"/>
                  </a:lnTo>
                  <a:lnTo>
                    <a:pt x="696683" y="522198"/>
                  </a:lnTo>
                  <a:lnTo>
                    <a:pt x="704456" y="497992"/>
                  </a:lnTo>
                  <a:lnTo>
                    <a:pt x="710666" y="473125"/>
                  </a:lnTo>
                  <a:close/>
                </a:path>
                <a:path w="713740" h="781685">
                  <a:moveTo>
                    <a:pt x="713232" y="321830"/>
                  </a:moveTo>
                  <a:lnTo>
                    <a:pt x="702487" y="277063"/>
                  </a:lnTo>
                  <a:lnTo>
                    <a:pt x="686790" y="234467"/>
                  </a:lnTo>
                  <a:lnTo>
                    <a:pt x="666445" y="194360"/>
                  </a:lnTo>
                  <a:lnTo>
                    <a:pt x="641781" y="157073"/>
                  </a:lnTo>
                  <a:lnTo>
                    <a:pt x="613130" y="122948"/>
                  </a:lnTo>
                  <a:lnTo>
                    <a:pt x="580834" y="92303"/>
                  </a:lnTo>
                  <a:lnTo>
                    <a:pt x="545211" y="65468"/>
                  </a:lnTo>
                  <a:lnTo>
                    <a:pt x="506577" y="42773"/>
                  </a:lnTo>
                  <a:lnTo>
                    <a:pt x="465289" y="24549"/>
                  </a:lnTo>
                  <a:lnTo>
                    <a:pt x="421640" y="11125"/>
                  </a:lnTo>
                  <a:lnTo>
                    <a:pt x="375983" y="2832"/>
                  </a:lnTo>
                  <a:lnTo>
                    <a:pt x="328650" y="0"/>
                  </a:lnTo>
                  <a:lnTo>
                    <a:pt x="312572" y="406"/>
                  </a:lnTo>
                  <a:lnTo>
                    <a:pt x="302323" y="18351"/>
                  </a:lnTo>
                  <a:lnTo>
                    <a:pt x="289102" y="52895"/>
                  </a:lnTo>
                  <a:lnTo>
                    <a:pt x="278320" y="91909"/>
                  </a:lnTo>
                  <a:lnTo>
                    <a:pt x="275348" y="123228"/>
                  </a:lnTo>
                  <a:lnTo>
                    <a:pt x="343382" y="124447"/>
                  </a:lnTo>
                  <a:lnTo>
                    <a:pt x="404126" y="131648"/>
                  </a:lnTo>
                  <a:lnTo>
                    <a:pt x="458139" y="143941"/>
                  </a:lnTo>
                  <a:lnTo>
                    <a:pt x="505955" y="160464"/>
                  </a:lnTo>
                  <a:lnTo>
                    <a:pt x="548132" y="180352"/>
                  </a:lnTo>
                  <a:lnTo>
                    <a:pt x="585203" y="202742"/>
                  </a:lnTo>
                  <a:lnTo>
                    <a:pt x="617728" y="226758"/>
                  </a:lnTo>
                  <a:lnTo>
                    <a:pt x="671309" y="276237"/>
                  </a:lnTo>
                  <a:lnTo>
                    <a:pt x="693458" y="299948"/>
                  </a:lnTo>
                  <a:lnTo>
                    <a:pt x="713232" y="321830"/>
                  </a:lnTo>
                  <a:close/>
                </a:path>
              </a:pathLst>
            </a:custGeom>
            <a:solidFill>
              <a:srgbClr val="AD192B"/>
            </a:solidFill>
          </p:spPr>
          <p:txBody>
            <a:bodyPr wrap="square" lIns="0" tIns="0" rIns="0" bIns="0" rtlCol="0"/>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pitchFamily="34" charset="0"/>
                <a:ea typeface="+mn-ea"/>
                <a:cs typeface="Arial" pitchFamily="34" charset="0"/>
              </a:endParaRPr>
            </a:p>
          </p:txBody>
        </p:sp>
      </p:grpSp>
      <p:grpSp>
        <p:nvGrpSpPr>
          <p:cNvPr id="21" name="object 21"/>
          <p:cNvGrpSpPr/>
          <p:nvPr/>
        </p:nvGrpSpPr>
        <p:grpSpPr>
          <a:xfrm>
            <a:off x="5108540" y="1701598"/>
            <a:ext cx="590427" cy="120060"/>
            <a:chOff x="7639174" y="4157886"/>
            <a:chExt cx="1442720" cy="293370"/>
          </a:xfrm>
        </p:grpSpPr>
        <p:sp>
          <p:nvSpPr>
            <p:cNvPr id="22" name="object 22"/>
            <p:cNvSpPr/>
            <p:nvPr/>
          </p:nvSpPr>
          <p:spPr>
            <a:xfrm>
              <a:off x="7639164" y="4157886"/>
              <a:ext cx="448945" cy="238760"/>
            </a:xfrm>
            <a:custGeom>
              <a:avLst/>
              <a:gdLst/>
              <a:ahLst/>
              <a:cxnLst/>
              <a:rect l="l" t="t" r="r" b="b"/>
              <a:pathLst>
                <a:path w="448945" h="238760">
                  <a:moveTo>
                    <a:pt x="175348" y="4508"/>
                  </a:moveTo>
                  <a:lnTo>
                    <a:pt x="130886" y="4508"/>
                  </a:lnTo>
                  <a:lnTo>
                    <a:pt x="98132" y="164376"/>
                  </a:lnTo>
                  <a:lnTo>
                    <a:pt x="93789" y="180213"/>
                  </a:lnTo>
                  <a:lnTo>
                    <a:pt x="87185" y="192824"/>
                  </a:lnTo>
                  <a:lnTo>
                    <a:pt x="77558" y="201168"/>
                  </a:lnTo>
                  <a:lnTo>
                    <a:pt x="64173" y="204190"/>
                  </a:lnTo>
                  <a:lnTo>
                    <a:pt x="51993" y="201168"/>
                  </a:lnTo>
                  <a:lnTo>
                    <a:pt x="45720" y="192824"/>
                  </a:lnTo>
                  <a:lnTo>
                    <a:pt x="44196" y="180213"/>
                  </a:lnTo>
                  <a:lnTo>
                    <a:pt x="46266" y="164376"/>
                  </a:lnTo>
                  <a:lnTo>
                    <a:pt x="78994" y="4508"/>
                  </a:lnTo>
                  <a:lnTo>
                    <a:pt x="34531" y="4508"/>
                  </a:lnTo>
                  <a:lnTo>
                    <a:pt x="1790" y="164376"/>
                  </a:lnTo>
                  <a:lnTo>
                    <a:pt x="0" y="201777"/>
                  </a:lnTo>
                  <a:lnTo>
                    <a:pt x="11137" y="224294"/>
                  </a:lnTo>
                  <a:lnTo>
                    <a:pt x="31407" y="235305"/>
                  </a:lnTo>
                  <a:lnTo>
                    <a:pt x="57073" y="238213"/>
                  </a:lnTo>
                  <a:lnTo>
                    <a:pt x="83985" y="234899"/>
                  </a:lnTo>
                  <a:lnTo>
                    <a:pt x="108877" y="223215"/>
                  </a:lnTo>
                  <a:lnTo>
                    <a:pt x="129247" y="200571"/>
                  </a:lnTo>
                  <a:lnTo>
                    <a:pt x="142621" y="164376"/>
                  </a:lnTo>
                  <a:lnTo>
                    <a:pt x="175348" y="4508"/>
                  </a:lnTo>
                  <a:close/>
                </a:path>
                <a:path w="448945" h="238760">
                  <a:moveTo>
                    <a:pt x="310959" y="33464"/>
                  </a:moveTo>
                  <a:lnTo>
                    <a:pt x="300697" y="14338"/>
                  </a:lnTo>
                  <a:lnTo>
                    <a:pt x="281343" y="3454"/>
                  </a:lnTo>
                  <a:lnTo>
                    <a:pt x="254723" y="0"/>
                  </a:lnTo>
                  <a:lnTo>
                    <a:pt x="225463" y="4267"/>
                  </a:lnTo>
                  <a:lnTo>
                    <a:pt x="201371" y="16979"/>
                  </a:lnTo>
                  <a:lnTo>
                    <a:pt x="183413" y="38074"/>
                  </a:lnTo>
                  <a:lnTo>
                    <a:pt x="172567" y="67424"/>
                  </a:lnTo>
                  <a:lnTo>
                    <a:pt x="170992" y="92392"/>
                  </a:lnTo>
                  <a:lnTo>
                    <a:pt x="177787" y="111125"/>
                  </a:lnTo>
                  <a:lnTo>
                    <a:pt x="192849" y="125349"/>
                  </a:lnTo>
                  <a:lnTo>
                    <a:pt x="216115" y="136766"/>
                  </a:lnTo>
                  <a:lnTo>
                    <a:pt x="233108" y="144424"/>
                  </a:lnTo>
                  <a:lnTo>
                    <a:pt x="243674" y="152501"/>
                  </a:lnTo>
                  <a:lnTo>
                    <a:pt x="248335" y="162509"/>
                  </a:lnTo>
                  <a:lnTo>
                    <a:pt x="247611" y="175945"/>
                  </a:lnTo>
                  <a:lnTo>
                    <a:pt x="242951" y="188480"/>
                  </a:lnTo>
                  <a:lnTo>
                    <a:pt x="235267" y="197294"/>
                  </a:lnTo>
                  <a:lnTo>
                    <a:pt x="225729" y="202488"/>
                  </a:lnTo>
                  <a:lnTo>
                    <a:pt x="215506" y="204190"/>
                  </a:lnTo>
                  <a:lnTo>
                    <a:pt x="201510" y="201688"/>
                  </a:lnTo>
                  <a:lnTo>
                    <a:pt x="193954" y="194589"/>
                  </a:lnTo>
                  <a:lnTo>
                    <a:pt x="191604" y="183464"/>
                  </a:lnTo>
                  <a:lnTo>
                    <a:pt x="193255" y="168871"/>
                  </a:lnTo>
                  <a:lnTo>
                    <a:pt x="194487" y="162128"/>
                  </a:lnTo>
                  <a:lnTo>
                    <a:pt x="150025" y="162128"/>
                  </a:lnTo>
                  <a:lnTo>
                    <a:pt x="148158" y="171450"/>
                  </a:lnTo>
                  <a:lnTo>
                    <a:pt x="146278" y="199758"/>
                  </a:lnTo>
                  <a:lnTo>
                    <a:pt x="154317" y="220713"/>
                  </a:lnTo>
                  <a:lnTo>
                    <a:pt x="173405" y="233743"/>
                  </a:lnTo>
                  <a:lnTo>
                    <a:pt x="204698" y="238213"/>
                  </a:lnTo>
                  <a:lnTo>
                    <a:pt x="237820" y="234048"/>
                  </a:lnTo>
                  <a:lnTo>
                    <a:pt x="264490" y="221246"/>
                  </a:lnTo>
                  <a:lnTo>
                    <a:pt x="284035" y="199351"/>
                  </a:lnTo>
                  <a:lnTo>
                    <a:pt x="295795" y="167906"/>
                  </a:lnTo>
                  <a:lnTo>
                    <a:pt x="297764" y="148767"/>
                  </a:lnTo>
                  <a:lnTo>
                    <a:pt x="294398" y="132753"/>
                  </a:lnTo>
                  <a:lnTo>
                    <a:pt x="284327" y="119151"/>
                  </a:lnTo>
                  <a:lnTo>
                    <a:pt x="266141" y="107238"/>
                  </a:lnTo>
                  <a:lnTo>
                    <a:pt x="234962" y="91821"/>
                  </a:lnTo>
                  <a:lnTo>
                    <a:pt x="224675" y="85420"/>
                  </a:lnTo>
                  <a:lnTo>
                    <a:pt x="219138" y="78422"/>
                  </a:lnTo>
                  <a:lnTo>
                    <a:pt x="217411" y="70332"/>
                  </a:lnTo>
                  <a:lnTo>
                    <a:pt x="218579" y="60680"/>
                  </a:lnTo>
                  <a:lnTo>
                    <a:pt x="221576" y="50838"/>
                  </a:lnTo>
                  <a:lnTo>
                    <a:pt x="227266" y="42303"/>
                  </a:lnTo>
                  <a:lnTo>
                    <a:pt x="236258" y="36309"/>
                  </a:lnTo>
                  <a:lnTo>
                    <a:pt x="249161" y="34036"/>
                  </a:lnTo>
                  <a:lnTo>
                    <a:pt x="259638" y="36334"/>
                  </a:lnTo>
                  <a:lnTo>
                    <a:pt x="265798" y="42989"/>
                  </a:lnTo>
                  <a:lnTo>
                    <a:pt x="267970" y="53682"/>
                  </a:lnTo>
                  <a:lnTo>
                    <a:pt x="266458" y="68072"/>
                  </a:lnTo>
                  <a:lnTo>
                    <a:pt x="309079" y="68072"/>
                  </a:lnTo>
                  <a:lnTo>
                    <a:pt x="310311" y="61658"/>
                  </a:lnTo>
                  <a:lnTo>
                    <a:pt x="310959" y="33464"/>
                  </a:lnTo>
                  <a:close/>
                </a:path>
                <a:path w="448945" h="238760">
                  <a:moveTo>
                    <a:pt x="448348" y="233718"/>
                  </a:moveTo>
                  <a:lnTo>
                    <a:pt x="445935" y="185242"/>
                  </a:lnTo>
                  <a:lnTo>
                    <a:pt x="444055" y="147358"/>
                  </a:lnTo>
                  <a:lnTo>
                    <a:pt x="438912" y="44323"/>
                  </a:lnTo>
                  <a:lnTo>
                    <a:pt x="436930" y="4508"/>
                  </a:lnTo>
                  <a:lnTo>
                    <a:pt x="401726" y="4508"/>
                  </a:lnTo>
                  <a:lnTo>
                    <a:pt x="401726" y="147358"/>
                  </a:lnTo>
                  <a:lnTo>
                    <a:pt x="358495" y="147358"/>
                  </a:lnTo>
                  <a:lnTo>
                    <a:pt x="400786" y="44323"/>
                  </a:lnTo>
                  <a:lnTo>
                    <a:pt x="401408" y="44323"/>
                  </a:lnTo>
                  <a:lnTo>
                    <a:pt x="401726" y="147358"/>
                  </a:lnTo>
                  <a:lnTo>
                    <a:pt x="401726" y="4508"/>
                  </a:lnTo>
                  <a:lnTo>
                    <a:pt x="381965" y="4508"/>
                  </a:lnTo>
                  <a:lnTo>
                    <a:pt x="276644" y="233718"/>
                  </a:lnTo>
                  <a:lnTo>
                    <a:pt x="322973" y="233718"/>
                  </a:lnTo>
                  <a:lnTo>
                    <a:pt x="343052" y="185242"/>
                  </a:lnTo>
                  <a:lnTo>
                    <a:pt x="401726" y="185242"/>
                  </a:lnTo>
                  <a:lnTo>
                    <a:pt x="402031" y="233718"/>
                  </a:lnTo>
                  <a:lnTo>
                    <a:pt x="448348" y="233718"/>
                  </a:lnTo>
                  <a:close/>
                </a:path>
              </a:pathLst>
            </a:custGeom>
            <a:solidFill>
              <a:srgbClr val="AD192B"/>
            </a:solidFill>
          </p:spPr>
          <p:txBody>
            <a:bodyPr wrap="square" lIns="0" tIns="0" rIns="0" bIns="0" rtlCol="0"/>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pitchFamily="34" charset="0"/>
                <a:ea typeface="+mn-ea"/>
                <a:cs typeface="Arial" pitchFamily="34" charset="0"/>
              </a:endParaRPr>
            </a:p>
          </p:txBody>
        </p:sp>
        <p:sp>
          <p:nvSpPr>
            <p:cNvPr id="23" name="object 23"/>
            <p:cNvSpPr/>
            <p:nvPr/>
          </p:nvSpPr>
          <p:spPr>
            <a:xfrm>
              <a:off x="8103565" y="4162381"/>
              <a:ext cx="977900" cy="288290"/>
            </a:xfrm>
            <a:custGeom>
              <a:avLst/>
              <a:gdLst/>
              <a:ahLst/>
              <a:cxnLst/>
              <a:rect l="l" t="t" r="r" b="b"/>
              <a:pathLst>
                <a:path w="977900" h="288289">
                  <a:moveTo>
                    <a:pt x="152247" y="12"/>
                  </a:moveTo>
                  <a:lnTo>
                    <a:pt x="114884" y="12"/>
                  </a:lnTo>
                  <a:lnTo>
                    <a:pt x="37985" y="183007"/>
                  </a:lnTo>
                  <a:lnTo>
                    <a:pt x="37350" y="183007"/>
                  </a:lnTo>
                  <a:lnTo>
                    <a:pt x="37350" y="12"/>
                  </a:lnTo>
                  <a:lnTo>
                    <a:pt x="0" y="12"/>
                  </a:lnTo>
                  <a:lnTo>
                    <a:pt x="4940" y="229222"/>
                  </a:lnTo>
                  <a:lnTo>
                    <a:pt x="49707" y="229222"/>
                  </a:lnTo>
                  <a:lnTo>
                    <a:pt x="152247" y="12"/>
                  </a:lnTo>
                  <a:close/>
                </a:path>
                <a:path w="977900" h="288289">
                  <a:moveTo>
                    <a:pt x="238175" y="106057"/>
                  </a:moveTo>
                  <a:lnTo>
                    <a:pt x="234099" y="77698"/>
                  </a:lnTo>
                  <a:lnTo>
                    <a:pt x="234048" y="77343"/>
                  </a:lnTo>
                  <a:lnTo>
                    <a:pt x="218744" y="58674"/>
                  </a:lnTo>
                  <a:lnTo>
                    <a:pt x="204444" y="55372"/>
                  </a:lnTo>
                  <a:lnTo>
                    <a:pt x="204444" y="95961"/>
                  </a:lnTo>
                  <a:lnTo>
                    <a:pt x="204393" y="116573"/>
                  </a:lnTo>
                  <a:lnTo>
                    <a:pt x="193205" y="171602"/>
                  </a:lnTo>
                  <a:lnTo>
                    <a:pt x="158115" y="208038"/>
                  </a:lnTo>
                  <a:lnTo>
                    <a:pt x="144335" y="204038"/>
                  </a:lnTo>
                  <a:lnTo>
                    <a:pt x="138163" y="191947"/>
                  </a:lnTo>
                  <a:lnTo>
                    <a:pt x="138188" y="171602"/>
                  </a:lnTo>
                  <a:lnTo>
                    <a:pt x="149364" y="116573"/>
                  </a:lnTo>
                  <a:lnTo>
                    <a:pt x="169087" y="82511"/>
                  </a:lnTo>
                  <a:lnTo>
                    <a:pt x="184670" y="77698"/>
                  </a:lnTo>
                  <a:lnTo>
                    <a:pt x="198462" y="82511"/>
                  </a:lnTo>
                  <a:lnTo>
                    <a:pt x="204444" y="95961"/>
                  </a:lnTo>
                  <a:lnTo>
                    <a:pt x="204444" y="55372"/>
                  </a:lnTo>
                  <a:lnTo>
                    <a:pt x="158623" y="58674"/>
                  </a:lnTo>
                  <a:lnTo>
                    <a:pt x="120091" y="106057"/>
                  </a:lnTo>
                  <a:lnTo>
                    <a:pt x="109626" y="142875"/>
                  </a:lnTo>
                  <a:lnTo>
                    <a:pt x="105359" y="179679"/>
                  </a:lnTo>
                  <a:lnTo>
                    <a:pt x="109943" y="208394"/>
                  </a:lnTo>
                  <a:lnTo>
                    <a:pt x="125183" y="227063"/>
                  </a:lnTo>
                  <a:lnTo>
                    <a:pt x="152869" y="233718"/>
                  </a:lnTo>
                  <a:lnTo>
                    <a:pt x="183476" y="227063"/>
                  </a:lnTo>
                  <a:lnTo>
                    <a:pt x="206489" y="208394"/>
                  </a:lnTo>
                  <a:lnTo>
                    <a:pt x="206692" y="208038"/>
                  </a:lnTo>
                  <a:lnTo>
                    <a:pt x="222834" y="179679"/>
                  </a:lnTo>
                  <a:lnTo>
                    <a:pt x="233476" y="142875"/>
                  </a:lnTo>
                  <a:lnTo>
                    <a:pt x="238175" y="106057"/>
                  </a:lnTo>
                  <a:close/>
                </a:path>
                <a:path w="977900" h="288289">
                  <a:moveTo>
                    <a:pt x="307898" y="12"/>
                  </a:moveTo>
                  <a:lnTo>
                    <a:pt x="274535" y="12"/>
                  </a:lnTo>
                  <a:lnTo>
                    <a:pt x="227596" y="229222"/>
                  </a:lnTo>
                  <a:lnTo>
                    <a:pt x="260959" y="229222"/>
                  </a:lnTo>
                  <a:lnTo>
                    <a:pt x="307898" y="12"/>
                  </a:lnTo>
                  <a:close/>
                </a:path>
                <a:path w="977900" h="288289">
                  <a:moveTo>
                    <a:pt x="361022" y="12"/>
                  </a:moveTo>
                  <a:lnTo>
                    <a:pt x="327660" y="12"/>
                  </a:lnTo>
                  <a:lnTo>
                    <a:pt x="280733" y="229222"/>
                  </a:lnTo>
                  <a:lnTo>
                    <a:pt x="314071" y="229222"/>
                  </a:lnTo>
                  <a:lnTo>
                    <a:pt x="361022" y="12"/>
                  </a:lnTo>
                  <a:close/>
                </a:path>
                <a:path w="977900" h="288289">
                  <a:moveTo>
                    <a:pt x="472147" y="96710"/>
                  </a:moveTo>
                  <a:lnTo>
                    <a:pt x="468376" y="75768"/>
                  </a:lnTo>
                  <a:lnTo>
                    <a:pt x="467791" y="72491"/>
                  </a:lnTo>
                  <a:lnTo>
                    <a:pt x="452894" y="57289"/>
                  </a:lnTo>
                  <a:lnTo>
                    <a:pt x="439762" y="54787"/>
                  </a:lnTo>
                  <a:lnTo>
                    <a:pt x="439762" y="99072"/>
                  </a:lnTo>
                  <a:lnTo>
                    <a:pt x="437908" y="114300"/>
                  </a:lnTo>
                  <a:lnTo>
                    <a:pt x="436054" y="123609"/>
                  </a:lnTo>
                  <a:lnTo>
                    <a:pt x="382625" y="123609"/>
                  </a:lnTo>
                  <a:lnTo>
                    <a:pt x="406171" y="79527"/>
                  </a:lnTo>
                  <a:lnTo>
                    <a:pt x="420306" y="75768"/>
                  </a:lnTo>
                  <a:lnTo>
                    <a:pt x="431647" y="78714"/>
                  </a:lnTo>
                  <a:lnTo>
                    <a:pt x="437908" y="86842"/>
                  </a:lnTo>
                  <a:lnTo>
                    <a:pt x="439762" y="99072"/>
                  </a:lnTo>
                  <a:lnTo>
                    <a:pt x="439762" y="54787"/>
                  </a:lnTo>
                  <a:lnTo>
                    <a:pt x="391934" y="60248"/>
                  </a:lnTo>
                  <a:lnTo>
                    <a:pt x="353796" y="111734"/>
                  </a:lnTo>
                  <a:lnTo>
                    <a:pt x="340741" y="192951"/>
                  </a:lnTo>
                  <a:lnTo>
                    <a:pt x="349885" y="219544"/>
                  </a:lnTo>
                  <a:lnTo>
                    <a:pt x="367131" y="231165"/>
                  </a:lnTo>
                  <a:lnTo>
                    <a:pt x="387553" y="233718"/>
                  </a:lnTo>
                  <a:lnTo>
                    <a:pt x="412813" y="229362"/>
                  </a:lnTo>
                  <a:lnTo>
                    <a:pt x="433730" y="216903"/>
                  </a:lnTo>
                  <a:lnTo>
                    <a:pt x="439242" y="209956"/>
                  </a:lnTo>
                  <a:lnTo>
                    <a:pt x="449326" y="197281"/>
                  </a:lnTo>
                  <a:lnTo>
                    <a:pt x="458597" y="171437"/>
                  </a:lnTo>
                  <a:lnTo>
                    <a:pt x="427101" y="171437"/>
                  </a:lnTo>
                  <a:lnTo>
                    <a:pt x="424180" y="181787"/>
                  </a:lnTo>
                  <a:lnTo>
                    <a:pt x="418071" y="194551"/>
                  </a:lnTo>
                  <a:lnTo>
                    <a:pt x="407898" y="205384"/>
                  </a:lnTo>
                  <a:lnTo>
                    <a:pt x="392823" y="209956"/>
                  </a:lnTo>
                  <a:lnTo>
                    <a:pt x="378904" y="204978"/>
                  </a:lnTo>
                  <a:lnTo>
                    <a:pt x="373087" y="192303"/>
                  </a:lnTo>
                  <a:lnTo>
                    <a:pt x="372884" y="175298"/>
                  </a:lnTo>
                  <a:lnTo>
                    <a:pt x="375831" y="157327"/>
                  </a:lnTo>
                  <a:lnTo>
                    <a:pt x="377685" y="147370"/>
                  </a:lnTo>
                  <a:lnTo>
                    <a:pt x="464464" y="147370"/>
                  </a:lnTo>
                  <a:lnTo>
                    <a:pt x="468172" y="129070"/>
                  </a:lnTo>
                  <a:lnTo>
                    <a:pt x="468845" y="123609"/>
                  </a:lnTo>
                  <a:lnTo>
                    <a:pt x="472147" y="96710"/>
                  </a:lnTo>
                  <a:close/>
                </a:path>
                <a:path w="977900" h="288289">
                  <a:moveTo>
                    <a:pt x="608076" y="56515"/>
                  </a:moveTo>
                  <a:lnTo>
                    <a:pt x="573163" y="56515"/>
                  </a:lnTo>
                  <a:lnTo>
                    <a:pt x="520052" y="186220"/>
                  </a:lnTo>
                  <a:lnTo>
                    <a:pt x="519442" y="186220"/>
                  </a:lnTo>
                  <a:lnTo>
                    <a:pt x="517283" y="56515"/>
                  </a:lnTo>
                  <a:lnTo>
                    <a:pt x="481457" y="56515"/>
                  </a:lnTo>
                  <a:lnTo>
                    <a:pt x="492556" y="233083"/>
                  </a:lnTo>
                  <a:lnTo>
                    <a:pt x="485470" y="247205"/>
                  </a:lnTo>
                  <a:lnTo>
                    <a:pt x="480644" y="253911"/>
                  </a:lnTo>
                  <a:lnTo>
                    <a:pt x="474891" y="258038"/>
                  </a:lnTo>
                  <a:lnTo>
                    <a:pt x="468096" y="260121"/>
                  </a:lnTo>
                  <a:lnTo>
                    <a:pt x="460146" y="260692"/>
                  </a:lnTo>
                  <a:lnTo>
                    <a:pt x="456425" y="260692"/>
                  </a:lnTo>
                  <a:lnTo>
                    <a:pt x="449643" y="259410"/>
                  </a:lnTo>
                  <a:lnTo>
                    <a:pt x="444080" y="287020"/>
                  </a:lnTo>
                  <a:lnTo>
                    <a:pt x="452716" y="288290"/>
                  </a:lnTo>
                  <a:lnTo>
                    <a:pt x="457047" y="288290"/>
                  </a:lnTo>
                  <a:lnTo>
                    <a:pt x="478980" y="286981"/>
                  </a:lnTo>
                  <a:lnTo>
                    <a:pt x="495769" y="279908"/>
                  </a:lnTo>
                  <a:lnTo>
                    <a:pt x="510425" y="263867"/>
                  </a:lnTo>
                  <a:lnTo>
                    <a:pt x="525932" y="235648"/>
                  </a:lnTo>
                  <a:lnTo>
                    <a:pt x="608076" y="56515"/>
                  </a:lnTo>
                  <a:close/>
                </a:path>
                <a:path w="977900" h="288289">
                  <a:moveTo>
                    <a:pt x="725043" y="94399"/>
                  </a:moveTo>
                  <a:lnTo>
                    <a:pt x="721601" y="79616"/>
                  </a:lnTo>
                  <a:lnTo>
                    <a:pt x="720928" y="76733"/>
                  </a:lnTo>
                  <a:lnTo>
                    <a:pt x="718794" y="67551"/>
                  </a:lnTo>
                  <a:lnTo>
                    <a:pt x="704888" y="55079"/>
                  </a:lnTo>
                  <a:lnTo>
                    <a:pt x="689190" y="52425"/>
                  </a:lnTo>
                  <a:lnTo>
                    <a:pt x="689190" y="112801"/>
                  </a:lnTo>
                  <a:lnTo>
                    <a:pt x="684669" y="142227"/>
                  </a:lnTo>
                  <a:lnTo>
                    <a:pt x="678065" y="168732"/>
                  </a:lnTo>
                  <a:lnTo>
                    <a:pt x="669645" y="188861"/>
                  </a:lnTo>
                  <a:lnTo>
                    <a:pt x="658393" y="201637"/>
                  </a:lnTo>
                  <a:lnTo>
                    <a:pt x="643280" y="206121"/>
                  </a:lnTo>
                  <a:lnTo>
                    <a:pt x="630148" y="201726"/>
                  </a:lnTo>
                  <a:lnTo>
                    <a:pt x="624103" y="189306"/>
                  </a:lnTo>
                  <a:lnTo>
                    <a:pt x="623785" y="169951"/>
                  </a:lnTo>
                  <a:lnTo>
                    <a:pt x="627837" y="144792"/>
                  </a:lnTo>
                  <a:lnTo>
                    <a:pt x="634555" y="117132"/>
                  </a:lnTo>
                  <a:lnTo>
                    <a:pt x="643128" y="96672"/>
                  </a:lnTo>
                  <a:lnTo>
                    <a:pt x="654939" y="83972"/>
                  </a:lnTo>
                  <a:lnTo>
                    <a:pt x="671398" y="79616"/>
                  </a:lnTo>
                  <a:lnTo>
                    <a:pt x="682853" y="82854"/>
                  </a:lnTo>
                  <a:lnTo>
                    <a:pt x="688682" y="93459"/>
                  </a:lnTo>
                  <a:lnTo>
                    <a:pt x="689190" y="112801"/>
                  </a:lnTo>
                  <a:lnTo>
                    <a:pt x="689190" y="52425"/>
                  </a:lnTo>
                  <a:lnTo>
                    <a:pt x="652259" y="66370"/>
                  </a:lnTo>
                  <a:lnTo>
                    <a:pt x="644207" y="76733"/>
                  </a:lnTo>
                  <a:lnTo>
                    <a:pt x="643585" y="76733"/>
                  </a:lnTo>
                  <a:lnTo>
                    <a:pt x="659345" y="0"/>
                  </a:lnTo>
                  <a:lnTo>
                    <a:pt x="625983" y="0"/>
                  </a:lnTo>
                  <a:lnTo>
                    <a:pt x="579031" y="229209"/>
                  </a:lnTo>
                  <a:lnTo>
                    <a:pt x="610552" y="229209"/>
                  </a:lnTo>
                  <a:lnTo>
                    <a:pt x="614870" y="208038"/>
                  </a:lnTo>
                  <a:lnTo>
                    <a:pt x="615492" y="208038"/>
                  </a:lnTo>
                  <a:lnTo>
                    <a:pt x="617931" y="216789"/>
                  </a:lnTo>
                  <a:lnTo>
                    <a:pt x="622973" y="225082"/>
                  </a:lnTo>
                  <a:lnTo>
                    <a:pt x="632079" y="231279"/>
                  </a:lnTo>
                  <a:lnTo>
                    <a:pt x="646684" y="233718"/>
                  </a:lnTo>
                  <a:lnTo>
                    <a:pt x="672846" y="227520"/>
                  </a:lnTo>
                  <a:lnTo>
                    <a:pt x="693394" y="209435"/>
                  </a:lnTo>
                  <a:lnTo>
                    <a:pt x="694143" y="208038"/>
                  </a:lnTo>
                  <a:lnTo>
                    <a:pt x="695159" y="206121"/>
                  </a:lnTo>
                  <a:lnTo>
                    <a:pt x="708964" y="180225"/>
                  </a:lnTo>
                  <a:lnTo>
                    <a:pt x="720178" y="140614"/>
                  </a:lnTo>
                  <a:lnTo>
                    <a:pt x="725043" y="94399"/>
                  </a:lnTo>
                  <a:close/>
                </a:path>
                <a:path w="977900" h="288289">
                  <a:moveTo>
                    <a:pt x="851738" y="94399"/>
                  </a:moveTo>
                  <a:lnTo>
                    <a:pt x="827722" y="54356"/>
                  </a:lnTo>
                  <a:lnTo>
                    <a:pt x="807580" y="52031"/>
                  </a:lnTo>
                  <a:lnTo>
                    <a:pt x="779208" y="55765"/>
                  </a:lnTo>
                  <a:lnTo>
                    <a:pt x="759015" y="66713"/>
                  </a:lnTo>
                  <a:lnTo>
                    <a:pt x="745642" y="84531"/>
                  </a:lnTo>
                  <a:lnTo>
                    <a:pt x="737781" y="108851"/>
                  </a:lnTo>
                  <a:lnTo>
                    <a:pt x="769277" y="108851"/>
                  </a:lnTo>
                  <a:lnTo>
                    <a:pt x="772591" y="96634"/>
                  </a:lnTo>
                  <a:lnTo>
                    <a:pt x="778268" y="86055"/>
                  </a:lnTo>
                  <a:lnTo>
                    <a:pt x="787476" y="78600"/>
                  </a:lnTo>
                  <a:lnTo>
                    <a:pt x="801395" y="75780"/>
                  </a:lnTo>
                  <a:lnTo>
                    <a:pt x="812012" y="77584"/>
                  </a:lnTo>
                  <a:lnTo>
                    <a:pt x="817956" y="82715"/>
                  </a:lnTo>
                  <a:lnTo>
                    <a:pt x="820026" y="90805"/>
                  </a:lnTo>
                  <a:lnTo>
                    <a:pt x="819010" y="101447"/>
                  </a:lnTo>
                  <a:lnTo>
                    <a:pt x="815721" y="110782"/>
                  </a:lnTo>
                  <a:lnTo>
                    <a:pt x="811288" y="116001"/>
                  </a:lnTo>
                  <a:lnTo>
                    <a:pt x="811288" y="138061"/>
                  </a:lnTo>
                  <a:lnTo>
                    <a:pt x="800023" y="184073"/>
                  </a:lnTo>
                  <a:lnTo>
                    <a:pt x="767105" y="208038"/>
                  </a:lnTo>
                  <a:lnTo>
                    <a:pt x="758444" y="206006"/>
                  </a:lnTo>
                  <a:lnTo>
                    <a:pt x="753135" y="200444"/>
                  </a:lnTo>
                  <a:lnTo>
                    <a:pt x="750963" y="192189"/>
                  </a:lnTo>
                  <a:lnTo>
                    <a:pt x="751674" y="182029"/>
                  </a:lnTo>
                  <a:lnTo>
                    <a:pt x="780567" y="150558"/>
                  </a:lnTo>
                  <a:lnTo>
                    <a:pt x="791552" y="146926"/>
                  </a:lnTo>
                  <a:lnTo>
                    <a:pt x="802360" y="142875"/>
                  </a:lnTo>
                  <a:lnTo>
                    <a:pt x="811288" y="138061"/>
                  </a:lnTo>
                  <a:lnTo>
                    <a:pt x="811288" y="116001"/>
                  </a:lnTo>
                  <a:lnTo>
                    <a:pt x="810552" y="116865"/>
                  </a:lnTo>
                  <a:lnTo>
                    <a:pt x="803592" y="120777"/>
                  </a:lnTo>
                  <a:lnTo>
                    <a:pt x="794918" y="123609"/>
                  </a:lnTo>
                  <a:lnTo>
                    <a:pt x="767435" y="131000"/>
                  </a:lnTo>
                  <a:lnTo>
                    <a:pt x="750633" y="137299"/>
                  </a:lnTo>
                  <a:lnTo>
                    <a:pt x="736549" y="146558"/>
                  </a:lnTo>
                  <a:lnTo>
                    <a:pt x="725474" y="161594"/>
                  </a:lnTo>
                  <a:lnTo>
                    <a:pt x="717702" y="185242"/>
                  </a:lnTo>
                  <a:lnTo>
                    <a:pt x="716318" y="206768"/>
                  </a:lnTo>
                  <a:lnTo>
                    <a:pt x="721868" y="221881"/>
                  </a:lnTo>
                  <a:lnTo>
                    <a:pt x="733691" y="230797"/>
                  </a:lnTo>
                  <a:lnTo>
                    <a:pt x="751065" y="233718"/>
                  </a:lnTo>
                  <a:lnTo>
                    <a:pt x="764819" y="232156"/>
                  </a:lnTo>
                  <a:lnTo>
                    <a:pt x="777036" y="227418"/>
                  </a:lnTo>
                  <a:lnTo>
                    <a:pt x="787933" y="219494"/>
                  </a:lnTo>
                  <a:lnTo>
                    <a:pt x="797699" y="208356"/>
                  </a:lnTo>
                  <a:lnTo>
                    <a:pt x="798296" y="208356"/>
                  </a:lnTo>
                  <a:lnTo>
                    <a:pt x="798855" y="218960"/>
                  </a:lnTo>
                  <a:lnTo>
                    <a:pt x="803554" y="226009"/>
                  </a:lnTo>
                  <a:lnTo>
                    <a:pt x="811504" y="229933"/>
                  </a:lnTo>
                  <a:lnTo>
                    <a:pt x="821766" y="231152"/>
                  </a:lnTo>
                  <a:lnTo>
                    <a:pt x="825868" y="231152"/>
                  </a:lnTo>
                  <a:lnTo>
                    <a:pt x="829830" y="230251"/>
                  </a:lnTo>
                  <a:lnTo>
                    <a:pt x="833297" y="229108"/>
                  </a:lnTo>
                  <a:lnTo>
                    <a:pt x="837603" y="208356"/>
                  </a:lnTo>
                  <a:lnTo>
                    <a:pt x="837666" y="208038"/>
                  </a:lnTo>
                  <a:lnTo>
                    <a:pt x="838200" y="205473"/>
                  </a:lnTo>
                  <a:lnTo>
                    <a:pt x="837958" y="205473"/>
                  </a:lnTo>
                  <a:lnTo>
                    <a:pt x="832904" y="205473"/>
                  </a:lnTo>
                  <a:lnTo>
                    <a:pt x="830427" y="199694"/>
                  </a:lnTo>
                  <a:lnTo>
                    <a:pt x="831659" y="193255"/>
                  </a:lnTo>
                  <a:lnTo>
                    <a:pt x="842860" y="138061"/>
                  </a:lnTo>
                  <a:lnTo>
                    <a:pt x="851738" y="94399"/>
                  </a:lnTo>
                  <a:close/>
                </a:path>
                <a:path w="977900" h="288289">
                  <a:moveTo>
                    <a:pt x="924623" y="12"/>
                  </a:moveTo>
                  <a:lnTo>
                    <a:pt x="891260" y="12"/>
                  </a:lnTo>
                  <a:lnTo>
                    <a:pt x="844334" y="229222"/>
                  </a:lnTo>
                  <a:lnTo>
                    <a:pt x="877671" y="229222"/>
                  </a:lnTo>
                  <a:lnTo>
                    <a:pt x="924623" y="12"/>
                  </a:lnTo>
                  <a:close/>
                </a:path>
                <a:path w="977900" h="288289">
                  <a:moveTo>
                    <a:pt x="977734" y="12"/>
                  </a:moveTo>
                  <a:lnTo>
                    <a:pt x="944384" y="12"/>
                  </a:lnTo>
                  <a:lnTo>
                    <a:pt x="897445" y="229222"/>
                  </a:lnTo>
                  <a:lnTo>
                    <a:pt x="930795" y="229222"/>
                  </a:lnTo>
                  <a:lnTo>
                    <a:pt x="977734" y="12"/>
                  </a:lnTo>
                  <a:close/>
                </a:path>
              </a:pathLst>
            </a:custGeom>
            <a:solidFill>
              <a:srgbClr val="001D48"/>
            </a:solidFill>
          </p:spPr>
          <p:txBody>
            <a:bodyPr wrap="square" lIns="0" tIns="0" rIns="0" bIns="0" rtlCol="0"/>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pitchFamily="34" charset="0"/>
                <a:ea typeface="+mn-ea"/>
                <a:cs typeface="Arial" pitchFamily="34" charset="0"/>
              </a:endParaRPr>
            </a:p>
          </p:txBody>
        </p:sp>
      </p:grpSp>
      <p:grpSp>
        <p:nvGrpSpPr>
          <p:cNvPr id="24" name="object 24"/>
          <p:cNvGrpSpPr/>
          <p:nvPr/>
        </p:nvGrpSpPr>
        <p:grpSpPr>
          <a:xfrm>
            <a:off x="6077443" y="1330991"/>
            <a:ext cx="419952" cy="490637"/>
            <a:chOff x="10006706" y="3252301"/>
            <a:chExt cx="1026160" cy="1198880"/>
          </a:xfrm>
        </p:grpSpPr>
        <p:sp>
          <p:nvSpPr>
            <p:cNvPr id="25" name="object 25"/>
            <p:cNvSpPr/>
            <p:nvPr/>
          </p:nvSpPr>
          <p:spPr>
            <a:xfrm>
              <a:off x="10006706" y="3252301"/>
              <a:ext cx="1026160" cy="813435"/>
            </a:xfrm>
            <a:custGeom>
              <a:avLst/>
              <a:gdLst/>
              <a:ahLst/>
              <a:cxnLst/>
              <a:rect l="l" t="t" r="r" b="b"/>
              <a:pathLst>
                <a:path w="1026159" h="813435">
                  <a:moveTo>
                    <a:pt x="1026007" y="0"/>
                  </a:moveTo>
                  <a:lnTo>
                    <a:pt x="0" y="0"/>
                  </a:lnTo>
                  <a:lnTo>
                    <a:pt x="42500" y="146673"/>
                  </a:lnTo>
                  <a:lnTo>
                    <a:pt x="42407" y="812947"/>
                  </a:lnTo>
                  <a:lnTo>
                    <a:pt x="485360" y="448654"/>
                  </a:lnTo>
                  <a:lnTo>
                    <a:pt x="561018" y="540844"/>
                  </a:lnTo>
                  <a:lnTo>
                    <a:pt x="983518" y="193385"/>
                  </a:lnTo>
                  <a:lnTo>
                    <a:pt x="983518" y="146673"/>
                  </a:lnTo>
                  <a:lnTo>
                    <a:pt x="1026007" y="0"/>
                  </a:lnTo>
                  <a:close/>
                </a:path>
              </a:pathLst>
            </a:custGeom>
            <a:solidFill>
              <a:srgbClr val="0D2C6C"/>
            </a:solidFill>
          </p:spPr>
          <p:txBody>
            <a:bodyPr wrap="square" lIns="0" tIns="0" rIns="0" bIns="0" rtlCol="0"/>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pitchFamily="34" charset="0"/>
                <a:ea typeface="+mn-ea"/>
                <a:cs typeface="Arial" pitchFamily="34" charset="0"/>
              </a:endParaRPr>
            </a:p>
          </p:txBody>
        </p:sp>
        <p:sp>
          <p:nvSpPr>
            <p:cNvPr id="26" name="object 26"/>
            <p:cNvSpPr/>
            <p:nvPr/>
          </p:nvSpPr>
          <p:spPr>
            <a:xfrm>
              <a:off x="10143109" y="3600089"/>
              <a:ext cx="847725" cy="774065"/>
            </a:xfrm>
            <a:custGeom>
              <a:avLst/>
              <a:gdLst/>
              <a:ahLst/>
              <a:cxnLst/>
              <a:rect l="l" t="t" r="r" b="b"/>
              <a:pathLst>
                <a:path w="847725" h="774064">
                  <a:moveTo>
                    <a:pt x="500341" y="285178"/>
                  </a:moveTo>
                  <a:lnTo>
                    <a:pt x="424599" y="193065"/>
                  </a:lnTo>
                  <a:lnTo>
                    <a:pt x="0" y="542251"/>
                  </a:lnTo>
                  <a:lnTo>
                    <a:pt x="93903" y="619429"/>
                  </a:lnTo>
                  <a:lnTo>
                    <a:pt x="500341" y="285178"/>
                  </a:lnTo>
                  <a:close/>
                </a:path>
                <a:path w="847725" h="774064">
                  <a:moveTo>
                    <a:pt x="651840" y="469379"/>
                  </a:moveTo>
                  <a:lnTo>
                    <a:pt x="576084" y="377266"/>
                  </a:lnTo>
                  <a:lnTo>
                    <a:pt x="187845" y="696556"/>
                  </a:lnTo>
                  <a:lnTo>
                    <a:pt x="281813" y="773684"/>
                  </a:lnTo>
                  <a:lnTo>
                    <a:pt x="651840" y="469379"/>
                  </a:lnTo>
                  <a:close/>
                </a:path>
                <a:path w="847725" h="774064">
                  <a:moveTo>
                    <a:pt x="847102" y="308787"/>
                  </a:moveTo>
                  <a:lnTo>
                    <a:pt x="651840" y="469379"/>
                  </a:lnTo>
                  <a:lnTo>
                    <a:pt x="727570" y="561467"/>
                  </a:lnTo>
                  <a:lnTo>
                    <a:pt x="847102" y="463169"/>
                  </a:lnTo>
                  <a:lnTo>
                    <a:pt x="847102" y="308787"/>
                  </a:lnTo>
                  <a:close/>
                </a:path>
                <a:path w="847725" h="774064">
                  <a:moveTo>
                    <a:pt x="847102" y="0"/>
                  </a:moveTo>
                  <a:lnTo>
                    <a:pt x="500341" y="285178"/>
                  </a:lnTo>
                  <a:lnTo>
                    <a:pt x="576084" y="377266"/>
                  </a:lnTo>
                  <a:lnTo>
                    <a:pt x="847102" y="154393"/>
                  </a:lnTo>
                  <a:lnTo>
                    <a:pt x="847102" y="0"/>
                  </a:lnTo>
                  <a:close/>
                </a:path>
              </a:pathLst>
            </a:custGeom>
            <a:solidFill>
              <a:srgbClr val="ED1944"/>
            </a:solidFill>
          </p:spPr>
          <p:txBody>
            <a:bodyPr wrap="square" lIns="0" tIns="0" rIns="0" bIns="0" rtlCol="0"/>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pitchFamily="34" charset="0"/>
                <a:ea typeface="+mn-ea"/>
                <a:cs typeface="Arial" pitchFamily="34" charset="0"/>
              </a:endParaRPr>
            </a:p>
          </p:txBody>
        </p:sp>
        <p:sp>
          <p:nvSpPr>
            <p:cNvPr id="27" name="object 27"/>
            <p:cNvSpPr/>
            <p:nvPr/>
          </p:nvSpPr>
          <p:spPr>
            <a:xfrm>
              <a:off x="10049205" y="3445695"/>
              <a:ext cx="941069" cy="1005205"/>
            </a:xfrm>
            <a:custGeom>
              <a:avLst/>
              <a:gdLst/>
              <a:ahLst/>
              <a:cxnLst/>
              <a:rect l="l" t="t" r="r" b="b"/>
              <a:pathLst>
                <a:path w="941070" h="1005204">
                  <a:moveTo>
                    <a:pt x="518515" y="347459"/>
                  </a:moveTo>
                  <a:lnTo>
                    <a:pt x="442849" y="255270"/>
                  </a:lnTo>
                  <a:lnTo>
                    <a:pt x="0" y="619467"/>
                  </a:lnTo>
                  <a:lnTo>
                    <a:pt x="93853" y="696696"/>
                  </a:lnTo>
                  <a:lnTo>
                    <a:pt x="518515" y="347459"/>
                  </a:lnTo>
                  <a:close/>
                </a:path>
                <a:path w="941070" h="1005204">
                  <a:moveTo>
                    <a:pt x="669988" y="531660"/>
                  </a:moveTo>
                  <a:lnTo>
                    <a:pt x="594245" y="439559"/>
                  </a:lnTo>
                  <a:lnTo>
                    <a:pt x="187807" y="773823"/>
                  </a:lnTo>
                  <a:lnTo>
                    <a:pt x="281749" y="850950"/>
                  </a:lnTo>
                  <a:lnTo>
                    <a:pt x="669988" y="531660"/>
                  </a:lnTo>
                  <a:close/>
                </a:path>
                <a:path w="941070" h="1005204">
                  <a:moveTo>
                    <a:pt x="821486" y="715873"/>
                  </a:moveTo>
                  <a:lnTo>
                    <a:pt x="745731" y="623773"/>
                  </a:lnTo>
                  <a:lnTo>
                    <a:pt x="375704" y="928077"/>
                  </a:lnTo>
                  <a:lnTo>
                    <a:pt x="469430" y="1005027"/>
                  </a:lnTo>
                  <a:lnTo>
                    <a:pt x="821486" y="715873"/>
                  </a:lnTo>
                  <a:close/>
                </a:path>
                <a:path w="941070" h="1005204">
                  <a:moveTo>
                    <a:pt x="941006" y="308787"/>
                  </a:moveTo>
                  <a:lnTo>
                    <a:pt x="669988" y="531660"/>
                  </a:lnTo>
                  <a:lnTo>
                    <a:pt x="745731" y="623773"/>
                  </a:lnTo>
                  <a:lnTo>
                    <a:pt x="941006" y="463181"/>
                  </a:lnTo>
                  <a:lnTo>
                    <a:pt x="941006" y="308787"/>
                  </a:lnTo>
                  <a:close/>
                </a:path>
                <a:path w="941070" h="1005204">
                  <a:moveTo>
                    <a:pt x="941006" y="0"/>
                  </a:moveTo>
                  <a:lnTo>
                    <a:pt x="518515" y="347459"/>
                  </a:lnTo>
                  <a:lnTo>
                    <a:pt x="594245" y="439559"/>
                  </a:lnTo>
                  <a:lnTo>
                    <a:pt x="941006" y="154393"/>
                  </a:lnTo>
                  <a:lnTo>
                    <a:pt x="941006" y="0"/>
                  </a:lnTo>
                  <a:close/>
                </a:path>
              </a:pathLst>
            </a:custGeom>
            <a:solidFill>
              <a:srgbClr val="FFFFFF"/>
            </a:solidFill>
          </p:spPr>
          <p:txBody>
            <a:bodyPr wrap="square" lIns="0" tIns="0" rIns="0" bIns="0" rtlCol="0"/>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pitchFamily="34" charset="0"/>
                <a:ea typeface="+mn-ea"/>
                <a:cs typeface="Arial" pitchFamily="34" charset="0"/>
              </a:endParaRPr>
            </a:p>
          </p:txBody>
        </p:sp>
        <p:pic>
          <p:nvPicPr>
            <p:cNvPr id="28" name="object 28"/>
            <p:cNvPicPr/>
            <p:nvPr/>
          </p:nvPicPr>
          <p:blipFill>
            <a:blip r:embed="rId4" cstate="print"/>
            <a:stretch>
              <a:fillRect/>
            </a:stretch>
          </p:blipFill>
          <p:spPr>
            <a:xfrm>
              <a:off x="10618614" y="3364215"/>
              <a:ext cx="138134" cy="174212"/>
            </a:xfrm>
            <a:prstGeom prst="rect">
              <a:avLst/>
            </a:prstGeom>
          </p:spPr>
        </p:pic>
        <p:sp>
          <p:nvSpPr>
            <p:cNvPr id="29" name="object 29"/>
            <p:cNvSpPr/>
            <p:nvPr/>
          </p:nvSpPr>
          <p:spPr>
            <a:xfrm>
              <a:off x="10150758" y="3364205"/>
              <a:ext cx="264160" cy="174625"/>
            </a:xfrm>
            <a:custGeom>
              <a:avLst/>
              <a:gdLst/>
              <a:ahLst/>
              <a:cxnLst/>
              <a:rect l="l" t="t" r="r" b="b"/>
              <a:pathLst>
                <a:path w="264159" h="174625">
                  <a:moveTo>
                    <a:pt x="263610" y="0"/>
                  </a:moveTo>
                  <a:lnTo>
                    <a:pt x="128931" y="0"/>
                  </a:lnTo>
                  <a:lnTo>
                    <a:pt x="128931" y="38358"/>
                  </a:lnTo>
                  <a:lnTo>
                    <a:pt x="142822" y="38358"/>
                  </a:lnTo>
                  <a:lnTo>
                    <a:pt x="142822" y="106523"/>
                  </a:lnTo>
                  <a:lnTo>
                    <a:pt x="59172" y="0"/>
                  </a:lnTo>
                  <a:lnTo>
                    <a:pt x="0" y="0"/>
                  </a:lnTo>
                  <a:lnTo>
                    <a:pt x="0" y="38358"/>
                  </a:lnTo>
                  <a:lnTo>
                    <a:pt x="13879" y="38358"/>
                  </a:lnTo>
                  <a:lnTo>
                    <a:pt x="13879" y="135865"/>
                  </a:lnTo>
                  <a:lnTo>
                    <a:pt x="0" y="135865"/>
                  </a:lnTo>
                  <a:lnTo>
                    <a:pt x="0" y="174223"/>
                  </a:lnTo>
                  <a:lnTo>
                    <a:pt x="13879" y="174223"/>
                  </a:lnTo>
                  <a:lnTo>
                    <a:pt x="59172" y="174223"/>
                  </a:lnTo>
                  <a:lnTo>
                    <a:pt x="59172" y="67700"/>
                  </a:lnTo>
                  <a:lnTo>
                    <a:pt x="142822" y="174223"/>
                  </a:lnTo>
                  <a:lnTo>
                    <a:pt x="188115" y="174223"/>
                  </a:lnTo>
                  <a:lnTo>
                    <a:pt x="188115" y="105825"/>
                  </a:lnTo>
                  <a:lnTo>
                    <a:pt x="247578" y="105825"/>
                  </a:lnTo>
                  <a:lnTo>
                    <a:pt x="247578" y="67467"/>
                  </a:lnTo>
                  <a:lnTo>
                    <a:pt x="188115" y="67467"/>
                  </a:lnTo>
                  <a:lnTo>
                    <a:pt x="188115" y="38358"/>
                  </a:lnTo>
                  <a:lnTo>
                    <a:pt x="263610" y="38358"/>
                  </a:lnTo>
                  <a:lnTo>
                    <a:pt x="263610" y="0"/>
                  </a:lnTo>
                  <a:close/>
                </a:path>
              </a:pathLst>
            </a:custGeom>
            <a:solidFill>
              <a:srgbClr val="FFFFFF"/>
            </a:solidFill>
          </p:spPr>
          <p:txBody>
            <a:bodyPr wrap="square" lIns="0" tIns="0" rIns="0" bIns="0" rtlCol="0"/>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pitchFamily="34" charset="0"/>
                <a:ea typeface="+mn-ea"/>
                <a:cs typeface="Arial" pitchFamily="34" charset="0"/>
              </a:endParaRPr>
            </a:p>
          </p:txBody>
        </p:sp>
        <p:pic>
          <p:nvPicPr>
            <p:cNvPr id="30" name="object 30"/>
            <p:cNvPicPr/>
            <p:nvPr/>
          </p:nvPicPr>
          <p:blipFill>
            <a:blip r:embed="rId5" cstate="print"/>
            <a:stretch>
              <a:fillRect/>
            </a:stretch>
          </p:blipFill>
          <p:spPr>
            <a:xfrm>
              <a:off x="10433306" y="3364205"/>
              <a:ext cx="166359" cy="174223"/>
            </a:xfrm>
            <a:prstGeom prst="rect">
              <a:avLst/>
            </a:prstGeom>
          </p:spPr>
        </p:pic>
        <p:sp>
          <p:nvSpPr>
            <p:cNvPr id="31" name="object 31"/>
            <p:cNvSpPr/>
            <p:nvPr/>
          </p:nvSpPr>
          <p:spPr>
            <a:xfrm>
              <a:off x="10006698" y="3252312"/>
              <a:ext cx="1026160" cy="909319"/>
            </a:xfrm>
            <a:custGeom>
              <a:avLst/>
              <a:gdLst/>
              <a:ahLst/>
              <a:cxnLst/>
              <a:rect l="l" t="t" r="r" b="b"/>
              <a:pathLst>
                <a:path w="1026159" h="909320">
                  <a:moveTo>
                    <a:pt x="948626" y="879983"/>
                  </a:moveTo>
                  <a:lnTo>
                    <a:pt x="924636" y="879983"/>
                  </a:lnTo>
                  <a:lnTo>
                    <a:pt x="924636" y="885393"/>
                  </a:lnTo>
                  <a:lnTo>
                    <a:pt x="933411" y="885393"/>
                  </a:lnTo>
                  <a:lnTo>
                    <a:pt x="933411" y="909256"/>
                  </a:lnTo>
                  <a:lnTo>
                    <a:pt x="939838" y="909256"/>
                  </a:lnTo>
                  <a:lnTo>
                    <a:pt x="939838" y="885393"/>
                  </a:lnTo>
                  <a:lnTo>
                    <a:pt x="948626" y="885393"/>
                  </a:lnTo>
                  <a:lnTo>
                    <a:pt x="948626" y="879983"/>
                  </a:lnTo>
                  <a:close/>
                </a:path>
                <a:path w="1026159" h="909320">
                  <a:moveTo>
                    <a:pt x="983526" y="879983"/>
                  </a:moveTo>
                  <a:lnTo>
                    <a:pt x="974458" y="879983"/>
                  </a:lnTo>
                  <a:lnTo>
                    <a:pt x="967981" y="900099"/>
                  </a:lnTo>
                  <a:lnTo>
                    <a:pt x="961047" y="879983"/>
                  </a:lnTo>
                  <a:lnTo>
                    <a:pt x="951979" y="879983"/>
                  </a:lnTo>
                  <a:lnTo>
                    <a:pt x="951979" y="909243"/>
                  </a:lnTo>
                  <a:lnTo>
                    <a:pt x="958024" y="909243"/>
                  </a:lnTo>
                  <a:lnTo>
                    <a:pt x="958024" y="888720"/>
                  </a:lnTo>
                  <a:lnTo>
                    <a:pt x="965263" y="909243"/>
                  </a:lnTo>
                  <a:lnTo>
                    <a:pt x="970229" y="909243"/>
                  </a:lnTo>
                  <a:lnTo>
                    <a:pt x="977417" y="888504"/>
                  </a:lnTo>
                  <a:lnTo>
                    <a:pt x="977493" y="909243"/>
                  </a:lnTo>
                  <a:lnTo>
                    <a:pt x="983526" y="909243"/>
                  </a:lnTo>
                  <a:lnTo>
                    <a:pt x="983526" y="879983"/>
                  </a:lnTo>
                  <a:close/>
                </a:path>
                <a:path w="1026159" h="909320">
                  <a:moveTo>
                    <a:pt x="1026007" y="0"/>
                  </a:moveTo>
                  <a:lnTo>
                    <a:pt x="0" y="0"/>
                  </a:lnTo>
                  <a:lnTo>
                    <a:pt x="42506" y="146672"/>
                  </a:lnTo>
                  <a:lnTo>
                    <a:pt x="42405" y="812939"/>
                  </a:lnTo>
                  <a:lnTo>
                    <a:pt x="485355" y="448652"/>
                  </a:lnTo>
                  <a:lnTo>
                    <a:pt x="561022" y="540842"/>
                  </a:lnTo>
                  <a:lnTo>
                    <a:pt x="983526" y="193382"/>
                  </a:lnTo>
                  <a:lnTo>
                    <a:pt x="983526" y="146672"/>
                  </a:lnTo>
                  <a:lnTo>
                    <a:pt x="1026007" y="0"/>
                  </a:lnTo>
                  <a:close/>
                </a:path>
              </a:pathLst>
            </a:custGeom>
            <a:solidFill>
              <a:srgbClr val="0D2C6C"/>
            </a:solidFill>
          </p:spPr>
          <p:txBody>
            <a:bodyPr wrap="square" lIns="0" tIns="0" rIns="0" bIns="0" rtlCol="0"/>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pitchFamily="34" charset="0"/>
                <a:ea typeface="+mn-ea"/>
                <a:cs typeface="Arial" pitchFamily="34" charset="0"/>
              </a:endParaRPr>
            </a:p>
          </p:txBody>
        </p:sp>
        <p:sp>
          <p:nvSpPr>
            <p:cNvPr id="32" name="object 32"/>
            <p:cNvSpPr/>
            <p:nvPr/>
          </p:nvSpPr>
          <p:spPr>
            <a:xfrm>
              <a:off x="10143109" y="3600089"/>
              <a:ext cx="847725" cy="774065"/>
            </a:xfrm>
            <a:custGeom>
              <a:avLst/>
              <a:gdLst/>
              <a:ahLst/>
              <a:cxnLst/>
              <a:rect l="l" t="t" r="r" b="b"/>
              <a:pathLst>
                <a:path w="847725" h="774064">
                  <a:moveTo>
                    <a:pt x="500341" y="285178"/>
                  </a:moveTo>
                  <a:lnTo>
                    <a:pt x="424599" y="193065"/>
                  </a:lnTo>
                  <a:lnTo>
                    <a:pt x="0" y="542251"/>
                  </a:lnTo>
                  <a:lnTo>
                    <a:pt x="93903" y="619429"/>
                  </a:lnTo>
                  <a:lnTo>
                    <a:pt x="500341" y="285178"/>
                  </a:lnTo>
                  <a:close/>
                </a:path>
                <a:path w="847725" h="774064">
                  <a:moveTo>
                    <a:pt x="651840" y="469379"/>
                  </a:moveTo>
                  <a:lnTo>
                    <a:pt x="576084" y="377266"/>
                  </a:lnTo>
                  <a:lnTo>
                    <a:pt x="187845" y="696556"/>
                  </a:lnTo>
                  <a:lnTo>
                    <a:pt x="281813" y="773684"/>
                  </a:lnTo>
                  <a:lnTo>
                    <a:pt x="651840" y="469379"/>
                  </a:lnTo>
                  <a:close/>
                </a:path>
                <a:path w="847725" h="774064">
                  <a:moveTo>
                    <a:pt x="847102" y="308787"/>
                  </a:moveTo>
                  <a:lnTo>
                    <a:pt x="651840" y="469379"/>
                  </a:lnTo>
                  <a:lnTo>
                    <a:pt x="727570" y="561467"/>
                  </a:lnTo>
                  <a:lnTo>
                    <a:pt x="847102" y="463169"/>
                  </a:lnTo>
                  <a:lnTo>
                    <a:pt x="847102" y="308787"/>
                  </a:lnTo>
                  <a:close/>
                </a:path>
                <a:path w="847725" h="774064">
                  <a:moveTo>
                    <a:pt x="847102" y="0"/>
                  </a:moveTo>
                  <a:lnTo>
                    <a:pt x="500341" y="285178"/>
                  </a:lnTo>
                  <a:lnTo>
                    <a:pt x="576084" y="377266"/>
                  </a:lnTo>
                  <a:lnTo>
                    <a:pt x="847102" y="154393"/>
                  </a:lnTo>
                  <a:lnTo>
                    <a:pt x="847102" y="0"/>
                  </a:lnTo>
                  <a:close/>
                </a:path>
              </a:pathLst>
            </a:custGeom>
            <a:solidFill>
              <a:srgbClr val="ED1944"/>
            </a:solidFill>
          </p:spPr>
          <p:txBody>
            <a:bodyPr wrap="square" lIns="0" tIns="0" rIns="0" bIns="0" rtlCol="0"/>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pitchFamily="34" charset="0"/>
                <a:ea typeface="+mn-ea"/>
                <a:cs typeface="Arial" pitchFamily="34" charset="0"/>
              </a:endParaRPr>
            </a:p>
          </p:txBody>
        </p:sp>
        <p:sp>
          <p:nvSpPr>
            <p:cNvPr id="33" name="object 33"/>
            <p:cNvSpPr/>
            <p:nvPr/>
          </p:nvSpPr>
          <p:spPr>
            <a:xfrm>
              <a:off x="10049205" y="3445695"/>
              <a:ext cx="941069" cy="1005205"/>
            </a:xfrm>
            <a:custGeom>
              <a:avLst/>
              <a:gdLst/>
              <a:ahLst/>
              <a:cxnLst/>
              <a:rect l="l" t="t" r="r" b="b"/>
              <a:pathLst>
                <a:path w="941070" h="1005204">
                  <a:moveTo>
                    <a:pt x="518515" y="347459"/>
                  </a:moveTo>
                  <a:lnTo>
                    <a:pt x="442849" y="255270"/>
                  </a:lnTo>
                  <a:lnTo>
                    <a:pt x="0" y="619467"/>
                  </a:lnTo>
                  <a:lnTo>
                    <a:pt x="93853" y="696696"/>
                  </a:lnTo>
                  <a:lnTo>
                    <a:pt x="518515" y="347459"/>
                  </a:lnTo>
                  <a:close/>
                </a:path>
                <a:path w="941070" h="1005204">
                  <a:moveTo>
                    <a:pt x="669988" y="531660"/>
                  </a:moveTo>
                  <a:lnTo>
                    <a:pt x="594245" y="439559"/>
                  </a:lnTo>
                  <a:lnTo>
                    <a:pt x="187807" y="773823"/>
                  </a:lnTo>
                  <a:lnTo>
                    <a:pt x="281749" y="850950"/>
                  </a:lnTo>
                  <a:lnTo>
                    <a:pt x="669988" y="531660"/>
                  </a:lnTo>
                  <a:close/>
                </a:path>
                <a:path w="941070" h="1005204">
                  <a:moveTo>
                    <a:pt x="821486" y="715873"/>
                  </a:moveTo>
                  <a:lnTo>
                    <a:pt x="745731" y="623773"/>
                  </a:lnTo>
                  <a:lnTo>
                    <a:pt x="375704" y="928077"/>
                  </a:lnTo>
                  <a:lnTo>
                    <a:pt x="469430" y="1005027"/>
                  </a:lnTo>
                  <a:lnTo>
                    <a:pt x="821486" y="715873"/>
                  </a:lnTo>
                  <a:close/>
                </a:path>
                <a:path w="941070" h="1005204">
                  <a:moveTo>
                    <a:pt x="941006" y="308787"/>
                  </a:moveTo>
                  <a:lnTo>
                    <a:pt x="669988" y="531660"/>
                  </a:lnTo>
                  <a:lnTo>
                    <a:pt x="745731" y="623773"/>
                  </a:lnTo>
                  <a:lnTo>
                    <a:pt x="941006" y="463181"/>
                  </a:lnTo>
                  <a:lnTo>
                    <a:pt x="941006" y="308787"/>
                  </a:lnTo>
                  <a:close/>
                </a:path>
                <a:path w="941070" h="1005204">
                  <a:moveTo>
                    <a:pt x="941006" y="0"/>
                  </a:moveTo>
                  <a:lnTo>
                    <a:pt x="518515" y="347459"/>
                  </a:lnTo>
                  <a:lnTo>
                    <a:pt x="594245" y="439559"/>
                  </a:lnTo>
                  <a:lnTo>
                    <a:pt x="941006" y="154393"/>
                  </a:lnTo>
                  <a:lnTo>
                    <a:pt x="941006" y="0"/>
                  </a:lnTo>
                  <a:close/>
                </a:path>
              </a:pathLst>
            </a:custGeom>
            <a:solidFill>
              <a:srgbClr val="FFFFFF"/>
            </a:solidFill>
          </p:spPr>
          <p:txBody>
            <a:bodyPr wrap="square" lIns="0" tIns="0" rIns="0" bIns="0" rtlCol="0"/>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pitchFamily="34" charset="0"/>
                <a:ea typeface="+mn-ea"/>
                <a:cs typeface="Arial" pitchFamily="34" charset="0"/>
              </a:endParaRPr>
            </a:p>
          </p:txBody>
        </p:sp>
        <p:pic>
          <p:nvPicPr>
            <p:cNvPr id="34" name="object 34"/>
            <p:cNvPicPr/>
            <p:nvPr/>
          </p:nvPicPr>
          <p:blipFill>
            <a:blip r:embed="rId4" cstate="print"/>
            <a:stretch>
              <a:fillRect/>
            </a:stretch>
          </p:blipFill>
          <p:spPr>
            <a:xfrm>
              <a:off x="10618614" y="3364215"/>
              <a:ext cx="138134" cy="174212"/>
            </a:xfrm>
            <a:prstGeom prst="rect">
              <a:avLst/>
            </a:prstGeom>
          </p:spPr>
        </p:pic>
        <p:sp>
          <p:nvSpPr>
            <p:cNvPr id="35" name="object 35"/>
            <p:cNvSpPr/>
            <p:nvPr/>
          </p:nvSpPr>
          <p:spPr>
            <a:xfrm>
              <a:off x="10150758" y="3364205"/>
              <a:ext cx="264160" cy="174625"/>
            </a:xfrm>
            <a:custGeom>
              <a:avLst/>
              <a:gdLst/>
              <a:ahLst/>
              <a:cxnLst/>
              <a:rect l="l" t="t" r="r" b="b"/>
              <a:pathLst>
                <a:path w="264159" h="174625">
                  <a:moveTo>
                    <a:pt x="263610" y="0"/>
                  </a:moveTo>
                  <a:lnTo>
                    <a:pt x="128931" y="0"/>
                  </a:lnTo>
                  <a:lnTo>
                    <a:pt x="128931" y="38358"/>
                  </a:lnTo>
                  <a:lnTo>
                    <a:pt x="142822" y="38358"/>
                  </a:lnTo>
                  <a:lnTo>
                    <a:pt x="142822" y="106523"/>
                  </a:lnTo>
                  <a:lnTo>
                    <a:pt x="59172" y="0"/>
                  </a:lnTo>
                  <a:lnTo>
                    <a:pt x="0" y="0"/>
                  </a:lnTo>
                  <a:lnTo>
                    <a:pt x="0" y="38358"/>
                  </a:lnTo>
                  <a:lnTo>
                    <a:pt x="13879" y="38358"/>
                  </a:lnTo>
                  <a:lnTo>
                    <a:pt x="13879" y="135865"/>
                  </a:lnTo>
                  <a:lnTo>
                    <a:pt x="0" y="135865"/>
                  </a:lnTo>
                  <a:lnTo>
                    <a:pt x="0" y="174223"/>
                  </a:lnTo>
                  <a:lnTo>
                    <a:pt x="13879" y="174223"/>
                  </a:lnTo>
                  <a:lnTo>
                    <a:pt x="59172" y="174223"/>
                  </a:lnTo>
                  <a:lnTo>
                    <a:pt x="59172" y="67700"/>
                  </a:lnTo>
                  <a:lnTo>
                    <a:pt x="142822" y="174223"/>
                  </a:lnTo>
                  <a:lnTo>
                    <a:pt x="188115" y="174223"/>
                  </a:lnTo>
                  <a:lnTo>
                    <a:pt x="188115" y="105825"/>
                  </a:lnTo>
                  <a:lnTo>
                    <a:pt x="247578" y="105825"/>
                  </a:lnTo>
                  <a:lnTo>
                    <a:pt x="247578" y="67467"/>
                  </a:lnTo>
                  <a:lnTo>
                    <a:pt x="188115" y="67467"/>
                  </a:lnTo>
                  <a:lnTo>
                    <a:pt x="188115" y="38358"/>
                  </a:lnTo>
                  <a:lnTo>
                    <a:pt x="263610" y="38358"/>
                  </a:lnTo>
                  <a:lnTo>
                    <a:pt x="263610" y="0"/>
                  </a:lnTo>
                  <a:close/>
                </a:path>
              </a:pathLst>
            </a:custGeom>
            <a:solidFill>
              <a:srgbClr val="FFFFFF"/>
            </a:solidFill>
          </p:spPr>
          <p:txBody>
            <a:bodyPr wrap="square" lIns="0" tIns="0" rIns="0" bIns="0" rtlCol="0"/>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pitchFamily="34" charset="0"/>
                <a:ea typeface="+mn-ea"/>
                <a:cs typeface="Arial" pitchFamily="34" charset="0"/>
              </a:endParaRPr>
            </a:p>
          </p:txBody>
        </p:sp>
        <p:pic>
          <p:nvPicPr>
            <p:cNvPr id="36" name="object 36"/>
            <p:cNvPicPr/>
            <p:nvPr/>
          </p:nvPicPr>
          <p:blipFill>
            <a:blip r:embed="rId5" cstate="print"/>
            <a:stretch>
              <a:fillRect/>
            </a:stretch>
          </p:blipFill>
          <p:spPr>
            <a:xfrm>
              <a:off x="10433306" y="3364205"/>
              <a:ext cx="166359" cy="174223"/>
            </a:xfrm>
            <a:prstGeom prst="rect">
              <a:avLst/>
            </a:prstGeom>
          </p:spPr>
        </p:pic>
        <p:sp>
          <p:nvSpPr>
            <p:cNvPr id="37" name="object 37"/>
            <p:cNvSpPr/>
            <p:nvPr/>
          </p:nvSpPr>
          <p:spPr>
            <a:xfrm>
              <a:off x="10931334" y="4132295"/>
              <a:ext cx="59055" cy="29845"/>
            </a:xfrm>
            <a:custGeom>
              <a:avLst/>
              <a:gdLst/>
              <a:ahLst/>
              <a:cxnLst/>
              <a:rect l="l" t="t" r="r" b="b"/>
              <a:pathLst>
                <a:path w="59054" h="29845">
                  <a:moveTo>
                    <a:pt x="23990" y="0"/>
                  </a:moveTo>
                  <a:lnTo>
                    <a:pt x="0" y="0"/>
                  </a:lnTo>
                  <a:lnTo>
                    <a:pt x="0" y="5410"/>
                  </a:lnTo>
                  <a:lnTo>
                    <a:pt x="8775" y="5410"/>
                  </a:lnTo>
                  <a:lnTo>
                    <a:pt x="8775" y="29273"/>
                  </a:lnTo>
                  <a:lnTo>
                    <a:pt x="15201" y="29273"/>
                  </a:lnTo>
                  <a:lnTo>
                    <a:pt x="15201" y="5410"/>
                  </a:lnTo>
                  <a:lnTo>
                    <a:pt x="23990" y="5410"/>
                  </a:lnTo>
                  <a:lnTo>
                    <a:pt x="23990" y="0"/>
                  </a:lnTo>
                  <a:close/>
                </a:path>
                <a:path w="59054" h="29845">
                  <a:moveTo>
                    <a:pt x="58889" y="0"/>
                  </a:moveTo>
                  <a:lnTo>
                    <a:pt x="49822" y="0"/>
                  </a:lnTo>
                  <a:lnTo>
                    <a:pt x="43345" y="20116"/>
                  </a:lnTo>
                  <a:lnTo>
                    <a:pt x="36410" y="0"/>
                  </a:lnTo>
                  <a:lnTo>
                    <a:pt x="27343" y="0"/>
                  </a:lnTo>
                  <a:lnTo>
                    <a:pt x="27343" y="29260"/>
                  </a:lnTo>
                  <a:lnTo>
                    <a:pt x="33388" y="29260"/>
                  </a:lnTo>
                  <a:lnTo>
                    <a:pt x="33388" y="8737"/>
                  </a:lnTo>
                  <a:lnTo>
                    <a:pt x="40627" y="29260"/>
                  </a:lnTo>
                  <a:lnTo>
                    <a:pt x="45593" y="29260"/>
                  </a:lnTo>
                  <a:lnTo>
                    <a:pt x="52781" y="8521"/>
                  </a:lnTo>
                  <a:lnTo>
                    <a:pt x="52857" y="29260"/>
                  </a:lnTo>
                  <a:lnTo>
                    <a:pt x="58889" y="29260"/>
                  </a:lnTo>
                  <a:lnTo>
                    <a:pt x="58889" y="0"/>
                  </a:lnTo>
                  <a:close/>
                </a:path>
              </a:pathLst>
            </a:custGeom>
            <a:solidFill>
              <a:srgbClr val="0D2C6C"/>
            </a:solidFill>
          </p:spPr>
          <p:txBody>
            <a:bodyPr wrap="square" lIns="0" tIns="0" rIns="0" bIns="0" rtlCol="0"/>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pitchFamily="34" charset="0"/>
                <a:ea typeface="+mn-ea"/>
                <a:cs typeface="Arial" pitchFamily="34" charset="0"/>
              </a:endParaRPr>
            </a:p>
          </p:txBody>
        </p:sp>
      </p:grpSp>
      <p:sp>
        <p:nvSpPr>
          <p:cNvPr id="38" name="object 38"/>
          <p:cNvSpPr/>
          <p:nvPr/>
        </p:nvSpPr>
        <p:spPr>
          <a:xfrm>
            <a:off x="7914173" y="1330988"/>
            <a:ext cx="282480" cy="281960"/>
          </a:xfrm>
          <a:custGeom>
            <a:avLst/>
            <a:gdLst/>
            <a:ahLst/>
            <a:cxnLst/>
            <a:rect l="l" t="t" r="r" b="b"/>
            <a:pathLst>
              <a:path w="690244" h="688975">
                <a:moveTo>
                  <a:pt x="344899" y="0"/>
                </a:moveTo>
                <a:lnTo>
                  <a:pt x="298102" y="3148"/>
                </a:lnTo>
                <a:lnTo>
                  <a:pt x="253217" y="12320"/>
                </a:lnTo>
                <a:lnTo>
                  <a:pt x="210656" y="27103"/>
                </a:lnTo>
                <a:lnTo>
                  <a:pt x="170829" y="47087"/>
                </a:lnTo>
                <a:lnTo>
                  <a:pt x="134148" y="71861"/>
                </a:lnTo>
                <a:lnTo>
                  <a:pt x="101025" y="101013"/>
                </a:lnTo>
                <a:lnTo>
                  <a:pt x="71869" y="134132"/>
                </a:lnTo>
                <a:lnTo>
                  <a:pt x="47092" y="170807"/>
                </a:lnTo>
                <a:lnTo>
                  <a:pt x="27106" y="210626"/>
                </a:lnTo>
                <a:lnTo>
                  <a:pt x="12321" y="253179"/>
                </a:lnTo>
                <a:lnTo>
                  <a:pt x="3148" y="298054"/>
                </a:lnTo>
                <a:lnTo>
                  <a:pt x="0" y="344841"/>
                </a:lnTo>
                <a:lnTo>
                  <a:pt x="3424" y="393627"/>
                </a:lnTo>
                <a:lnTo>
                  <a:pt x="13385" y="440305"/>
                </a:lnTo>
                <a:lnTo>
                  <a:pt x="29416" y="484407"/>
                </a:lnTo>
                <a:lnTo>
                  <a:pt x="51052" y="525470"/>
                </a:lnTo>
                <a:lnTo>
                  <a:pt x="77824" y="563027"/>
                </a:lnTo>
                <a:lnTo>
                  <a:pt x="109267" y="596613"/>
                </a:lnTo>
                <a:lnTo>
                  <a:pt x="144915" y="625762"/>
                </a:lnTo>
                <a:lnTo>
                  <a:pt x="184299" y="650009"/>
                </a:lnTo>
                <a:lnTo>
                  <a:pt x="226954" y="668888"/>
                </a:lnTo>
                <a:lnTo>
                  <a:pt x="272414" y="681934"/>
                </a:lnTo>
                <a:lnTo>
                  <a:pt x="320211" y="688681"/>
                </a:lnTo>
                <a:lnTo>
                  <a:pt x="366359" y="661497"/>
                </a:lnTo>
                <a:lnTo>
                  <a:pt x="398223" y="629365"/>
                </a:lnTo>
                <a:lnTo>
                  <a:pt x="416692" y="593640"/>
                </a:lnTo>
                <a:lnTo>
                  <a:pt x="422651" y="555678"/>
                </a:lnTo>
                <a:lnTo>
                  <a:pt x="415480" y="516987"/>
                </a:lnTo>
                <a:lnTo>
                  <a:pt x="395751" y="478168"/>
                </a:lnTo>
                <a:lnTo>
                  <a:pt x="365148" y="439557"/>
                </a:lnTo>
                <a:lnTo>
                  <a:pt x="325353" y="401488"/>
                </a:lnTo>
                <a:lnTo>
                  <a:pt x="288200" y="362483"/>
                </a:lnTo>
                <a:lnTo>
                  <a:pt x="264927" y="322336"/>
                </a:lnTo>
                <a:lnTo>
                  <a:pt x="256013" y="283002"/>
                </a:lnTo>
                <a:lnTo>
                  <a:pt x="261935" y="246438"/>
                </a:lnTo>
                <a:lnTo>
                  <a:pt x="276041" y="224728"/>
                </a:lnTo>
                <a:lnTo>
                  <a:pt x="185334" y="224728"/>
                </a:lnTo>
                <a:lnTo>
                  <a:pt x="161928" y="220007"/>
                </a:lnTo>
                <a:lnTo>
                  <a:pt x="142808" y="207128"/>
                </a:lnTo>
                <a:lnTo>
                  <a:pt x="129914" y="188014"/>
                </a:lnTo>
                <a:lnTo>
                  <a:pt x="125185" y="164590"/>
                </a:lnTo>
                <a:lnTo>
                  <a:pt x="129914" y="141187"/>
                </a:lnTo>
                <a:lnTo>
                  <a:pt x="142808" y="122062"/>
                </a:lnTo>
                <a:lnTo>
                  <a:pt x="161928" y="109162"/>
                </a:lnTo>
                <a:lnTo>
                  <a:pt x="185334" y="104429"/>
                </a:lnTo>
                <a:lnTo>
                  <a:pt x="591802" y="104429"/>
                </a:lnTo>
                <a:lnTo>
                  <a:pt x="559910" y="75323"/>
                </a:lnTo>
                <a:lnTo>
                  <a:pt x="522718" y="49389"/>
                </a:lnTo>
                <a:lnTo>
                  <a:pt x="482177" y="28446"/>
                </a:lnTo>
                <a:lnTo>
                  <a:pt x="438731" y="12938"/>
                </a:lnTo>
                <a:lnTo>
                  <a:pt x="392824" y="3308"/>
                </a:lnTo>
                <a:lnTo>
                  <a:pt x="344899" y="0"/>
                </a:lnTo>
                <a:close/>
              </a:path>
              <a:path w="690244" h="688975">
                <a:moveTo>
                  <a:pt x="675116" y="245577"/>
                </a:moveTo>
                <a:lnTo>
                  <a:pt x="433936" y="245577"/>
                </a:lnTo>
                <a:lnTo>
                  <a:pt x="396971" y="247693"/>
                </a:lnTo>
                <a:lnTo>
                  <a:pt x="371422" y="253671"/>
                </a:lnTo>
                <a:lnTo>
                  <a:pt x="355388" y="262952"/>
                </a:lnTo>
                <a:lnTo>
                  <a:pt x="346970" y="274977"/>
                </a:lnTo>
                <a:lnTo>
                  <a:pt x="344391" y="291294"/>
                </a:lnTo>
                <a:lnTo>
                  <a:pt x="349158" y="309293"/>
                </a:lnTo>
                <a:lnTo>
                  <a:pt x="361991" y="328412"/>
                </a:lnTo>
                <a:lnTo>
                  <a:pt x="383606" y="348087"/>
                </a:lnTo>
                <a:lnTo>
                  <a:pt x="422544" y="379840"/>
                </a:lnTo>
                <a:lnTo>
                  <a:pt x="458258" y="415353"/>
                </a:lnTo>
                <a:lnTo>
                  <a:pt x="487817" y="454323"/>
                </a:lnTo>
                <a:lnTo>
                  <a:pt x="508291" y="496449"/>
                </a:lnTo>
                <a:lnTo>
                  <a:pt x="516749" y="541426"/>
                </a:lnTo>
                <a:lnTo>
                  <a:pt x="514217" y="572045"/>
                </a:lnTo>
                <a:lnTo>
                  <a:pt x="506054" y="603727"/>
                </a:lnTo>
                <a:lnTo>
                  <a:pt x="491413" y="635130"/>
                </a:lnTo>
                <a:lnTo>
                  <a:pt x="469444" y="664912"/>
                </a:lnTo>
                <a:lnTo>
                  <a:pt x="469444" y="666332"/>
                </a:lnTo>
                <a:lnTo>
                  <a:pt x="510942" y="646961"/>
                </a:lnTo>
                <a:lnTo>
                  <a:pt x="549217" y="622473"/>
                </a:lnTo>
                <a:lnTo>
                  <a:pt x="583825" y="593308"/>
                </a:lnTo>
                <a:lnTo>
                  <a:pt x="614324" y="559909"/>
                </a:lnTo>
                <a:lnTo>
                  <a:pt x="640272" y="522716"/>
                </a:lnTo>
                <a:lnTo>
                  <a:pt x="661224" y="482171"/>
                </a:lnTo>
                <a:lnTo>
                  <a:pt x="676739" y="438716"/>
                </a:lnTo>
                <a:lnTo>
                  <a:pt x="686372" y="392792"/>
                </a:lnTo>
                <a:lnTo>
                  <a:pt x="689682" y="344841"/>
                </a:lnTo>
                <a:lnTo>
                  <a:pt x="688734" y="319218"/>
                </a:lnTo>
                <a:lnTo>
                  <a:pt x="685941" y="294087"/>
                </a:lnTo>
                <a:lnTo>
                  <a:pt x="681377" y="269517"/>
                </a:lnTo>
                <a:lnTo>
                  <a:pt x="675116" y="245577"/>
                </a:lnTo>
                <a:close/>
              </a:path>
              <a:path w="690244" h="688975">
                <a:moveTo>
                  <a:pt x="591802" y="104429"/>
                </a:moveTo>
                <a:lnTo>
                  <a:pt x="185334" y="104429"/>
                </a:lnTo>
                <a:lnTo>
                  <a:pt x="208777" y="109162"/>
                </a:lnTo>
                <a:lnTo>
                  <a:pt x="227910" y="122062"/>
                </a:lnTo>
                <a:lnTo>
                  <a:pt x="240804" y="141187"/>
                </a:lnTo>
                <a:lnTo>
                  <a:pt x="245530" y="164590"/>
                </a:lnTo>
                <a:lnTo>
                  <a:pt x="240804" y="188014"/>
                </a:lnTo>
                <a:lnTo>
                  <a:pt x="227910" y="207128"/>
                </a:lnTo>
                <a:lnTo>
                  <a:pt x="208777" y="220007"/>
                </a:lnTo>
                <a:lnTo>
                  <a:pt x="185334" y="224728"/>
                </a:lnTo>
                <a:lnTo>
                  <a:pt x="276041" y="224728"/>
                </a:lnTo>
                <a:lnTo>
                  <a:pt x="280898" y="217253"/>
                </a:lnTo>
                <a:lnTo>
                  <a:pt x="313837" y="196014"/>
                </a:lnTo>
                <a:lnTo>
                  <a:pt x="363566" y="183040"/>
                </a:lnTo>
                <a:lnTo>
                  <a:pt x="432901" y="178644"/>
                </a:lnTo>
                <a:lnTo>
                  <a:pt x="646961" y="178644"/>
                </a:lnTo>
                <a:lnTo>
                  <a:pt x="622475" y="140394"/>
                </a:lnTo>
                <a:lnTo>
                  <a:pt x="593311" y="105806"/>
                </a:lnTo>
                <a:lnTo>
                  <a:pt x="591802" y="104429"/>
                </a:lnTo>
                <a:close/>
              </a:path>
            </a:pathLst>
          </a:custGeom>
          <a:solidFill>
            <a:srgbClr val="DC5C29"/>
          </a:solidFill>
        </p:spPr>
        <p:txBody>
          <a:bodyPr wrap="square" lIns="0" tIns="0" rIns="0" bIns="0" rtlCol="0"/>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pitchFamily="34" charset="0"/>
              <a:ea typeface="+mn-ea"/>
              <a:cs typeface="Arial" pitchFamily="34" charset="0"/>
            </a:endParaRPr>
          </a:p>
        </p:txBody>
      </p:sp>
      <p:pic>
        <p:nvPicPr>
          <p:cNvPr id="39" name="object 39"/>
          <p:cNvPicPr/>
          <p:nvPr/>
        </p:nvPicPr>
        <p:blipFill>
          <a:blip r:embed="rId6" cstate="print"/>
          <a:stretch>
            <a:fillRect/>
          </a:stretch>
        </p:blipFill>
        <p:spPr>
          <a:xfrm>
            <a:off x="7801297" y="1639112"/>
            <a:ext cx="508055" cy="182324"/>
          </a:xfrm>
          <a:prstGeom prst="rect">
            <a:avLst/>
          </a:prstGeom>
        </p:spPr>
      </p:pic>
      <p:grpSp>
        <p:nvGrpSpPr>
          <p:cNvPr id="40" name="object 40"/>
          <p:cNvGrpSpPr/>
          <p:nvPr/>
        </p:nvGrpSpPr>
        <p:grpSpPr>
          <a:xfrm>
            <a:off x="4207300" y="1316916"/>
            <a:ext cx="474525" cy="472966"/>
            <a:chOff x="5436978" y="3217910"/>
            <a:chExt cx="1159510" cy="1155700"/>
          </a:xfrm>
        </p:grpSpPr>
        <p:pic>
          <p:nvPicPr>
            <p:cNvPr id="41" name="object 41"/>
            <p:cNvPicPr/>
            <p:nvPr/>
          </p:nvPicPr>
          <p:blipFill>
            <a:blip r:embed="rId7" cstate="print"/>
            <a:stretch>
              <a:fillRect/>
            </a:stretch>
          </p:blipFill>
          <p:spPr>
            <a:xfrm>
              <a:off x="6505898" y="4070004"/>
              <a:ext cx="90235" cy="88967"/>
            </a:xfrm>
            <a:prstGeom prst="rect">
              <a:avLst/>
            </a:prstGeom>
          </p:spPr>
        </p:pic>
        <p:sp>
          <p:nvSpPr>
            <p:cNvPr id="42" name="object 42"/>
            <p:cNvSpPr/>
            <p:nvPr/>
          </p:nvSpPr>
          <p:spPr>
            <a:xfrm>
              <a:off x="5436971" y="3217921"/>
              <a:ext cx="1155700" cy="1155700"/>
            </a:xfrm>
            <a:custGeom>
              <a:avLst/>
              <a:gdLst/>
              <a:ahLst/>
              <a:cxnLst/>
              <a:rect l="l" t="t" r="r" b="b"/>
              <a:pathLst>
                <a:path w="1155700" h="1155700">
                  <a:moveTo>
                    <a:pt x="767321" y="742899"/>
                  </a:moveTo>
                  <a:lnTo>
                    <a:pt x="764235" y="655040"/>
                  </a:lnTo>
                  <a:lnTo>
                    <a:pt x="706323" y="742899"/>
                  </a:lnTo>
                  <a:lnTo>
                    <a:pt x="767321" y="742899"/>
                  </a:lnTo>
                  <a:close/>
                </a:path>
                <a:path w="1155700" h="1155700">
                  <a:moveTo>
                    <a:pt x="998740" y="741692"/>
                  </a:moveTo>
                  <a:lnTo>
                    <a:pt x="995819" y="654164"/>
                  </a:lnTo>
                  <a:lnTo>
                    <a:pt x="938034" y="741692"/>
                  </a:lnTo>
                  <a:lnTo>
                    <a:pt x="998740" y="741692"/>
                  </a:lnTo>
                  <a:close/>
                </a:path>
                <a:path w="1155700" h="1155700">
                  <a:moveTo>
                    <a:pt x="1155611" y="577824"/>
                  </a:moveTo>
                  <a:lnTo>
                    <a:pt x="1153693" y="530428"/>
                  </a:lnTo>
                  <a:lnTo>
                    <a:pt x="1148054" y="484098"/>
                  </a:lnTo>
                  <a:lnTo>
                    <a:pt x="1138821" y="438962"/>
                  </a:lnTo>
                  <a:lnTo>
                    <a:pt x="1126159" y="395185"/>
                  </a:lnTo>
                  <a:lnTo>
                    <a:pt x="1110208" y="352907"/>
                  </a:lnTo>
                  <a:lnTo>
                    <a:pt x="1091120" y="312280"/>
                  </a:lnTo>
                  <a:lnTo>
                    <a:pt x="1069047" y="273443"/>
                  </a:lnTo>
                  <a:lnTo>
                    <a:pt x="1044130" y="236562"/>
                  </a:lnTo>
                  <a:lnTo>
                    <a:pt x="1016520" y="201777"/>
                  </a:lnTo>
                  <a:lnTo>
                    <a:pt x="986383" y="169240"/>
                  </a:lnTo>
                  <a:lnTo>
                    <a:pt x="953833" y="139090"/>
                  </a:lnTo>
                  <a:lnTo>
                    <a:pt x="919048" y="111480"/>
                  </a:lnTo>
                  <a:lnTo>
                    <a:pt x="882180" y="86563"/>
                  </a:lnTo>
                  <a:lnTo>
                    <a:pt x="843343" y="64490"/>
                  </a:lnTo>
                  <a:lnTo>
                    <a:pt x="802716" y="45402"/>
                  </a:lnTo>
                  <a:lnTo>
                    <a:pt x="760450" y="29451"/>
                  </a:lnTo>
                  <a:lnTo>
                    <a:pt x="716673" y="16789"/>
                  </a:lnTo>
                  <a:lnTo>
                    <a:pt x="671550" y="7556"/>
                  </a:lnTo>
                  <a:lnTo>
                    <a:pt x="625221" y="1905"/>
                  </a:lnTo>
                  <a:lnTo>
                    <a:pt x="577824" y="0"/>
                  </a:lnTo>
                  <a:lnTo>
                    <a:pt x="530440" y="1905"/>
                  </a:lnTo>
                  <a:lnTo>
                    <a:pt x="484098" y="7556"/>
                  </a:lnTo>
                  <a:lnTo>
                    <a:pt x="438975" y="16789"/>
                  </a:lnTo>
                  <a:lnTo>
                    <a:pt x="395185" y="29451"/>
                  </a:lnTo>
                  <a:lnTo>
                    <a:pt x="352907" y="45402"/>
                  </a:lnTo>
                  <a:lnTo>
                    <a:pt x="312280" y="64490"/>
                  </a:lnTo>
                  <a:lnTo>
                    <a:pt x="273456" y="86563"/>
                  </a:lnTo>
                  <a:lnTo>
                    <a:pt x="236575" y="111480"/>
                  </a:lnTo>
                  <a:lnTo>
                    <a:pt x="201777" y="139090"/>
                  </a:lnTo>
                  <a:lnTo>
                    <a:pt x="169240" y="169240"/>
                  </a:lnTo>
                  <a:lnTo>
                    <a:pt x="139090" y="201777"/>
                  </a:lnTo>
                  <a:lnTo>
                    <a:pt x="111493" y="236562"/>
                  </a:lnTo>
                  <a:lnTo>
                    <a:pt x="86575" y="273443"/>
                  </a:lnTo>
                  <a:lnTo>
                    <a:pt x="64490" y="312280"/>
                  </a:lnTo>
                  <a:lnTo>
                    <a:pt x="45402" y="352907"/>
                  </a:lnTo>
                  <a:lnTo>
                    <a:pt x="29464" y="395185"/>
                  </a:lnTo>
                  <a:lnTo>
                    <a:pt x="16789" y="438962"/>
                  </a:lnTo>
                  <a:lnTo>
                    <a:pt x="7569" y="484098"/>
                  </a:lnTo>
                  <a:lnTo>
                    <a:pt x="1917" y="530428"/>
                  </a:lnTo>
                  <a:lnTo>
                    <a:pt x="0" y="577824"/>
                  </a:lnTo>
                  <a:lnTo>
                    <a:pt x="1917" y="625208"/>
                  </a:lnTo>
                  <a:lnTo>
                    <a:pt x="7569" y="671537"/>
                  </a:lnTo>
                  <a:lnTo>
                    <a:pt x="16789" y="716661"/>
                  </a:lnTo>
                  <a:lnTo>
                    <a:pt x="29464" y="760437"/>
                  </a:lnTo>
                  <a:lnTo>
                    <a:pt x="45402" y="802716"/>
                  </a:lnTo>
                  <a:lnTo>
                    <a:pt x="64490" y="843330"/>
                  </a:lnTo>
                  <a:lnTo>
                    <a:pt x="86575" y="882167"/>
                  </a:lnTo>
                  <a:lnTo>
                    <a:pt x="111493" y="919048"/>
                  </a:lnTo>
                  <a:lnTo>
                    <a:pt x="139090" y="953833"/>
                  </a:lnTo>
                  <a:lnTo>
                    <a:pt x="169240" y="986370"/>
                  </a:lnTo>
                  <a:lnTo>
                    <a:pt x="201777" y="1016520"/>
                  </a:lnTo>
                  <a:lnTo>
                    <a:pt x="236575" y="1044117"/>
                  </a:lnTo>
                  <a:lnTo>
                    <a:pt x="273456" y="1069035"/>
                  </a:lnTo>
                  <a:lnTo>
                    <a:pt x="312280" y="1091107"/>
                  </a:lnTo>
                  <a:lnTo>
                    <a:pt x="352907" y="1110195"/>
                  </a:lnTo>
                  <a:lnTo>
                    <a:pt x="395185" y="1126147"/>
                  </a:lnTo>
                  <a:lnTo>
                    <a:pt x="438975" y="1138809"/>
                  </a:lnTo>
                  <a:lnTo>
                    <a:pt x="484098" y="1148041"/>
                  </a:lnTo>
                  <a:lnTo>
                    <a:pt x="530440" y="1153693"/>
                  </a:lnTo>
                  <a:lnTo>
                    <a:pt x="577824" y="1155611"/>
                  </a:lnTo>
                  <a:lnTo>
                    <a:pt x="628446" y="1153426"/>
                  </a:lnTo>
                  <a:lnTo>
                    <a:pt x="677837" y="1146975"/>
                  </a:lnTo>
                  <a:lnTo>
                    <a:pt x="725843" y="1136472"/>
                  </a:lnTo>
                  <a:lnTo>
                    <a:pt x="772261" y="1122070"/>
                  </a:lnTo>
                  <a:lnTo>
                    <a:pt x="816927" y="1103960"/>
                  </a:lnTo>
                  <a:lnTo>
                    <a:pt x="859637" y="1082319"/>
                  </a:lnTo>
                  <a:lnTo>
                    <a:pt x="900226" y="1057338"/>
                  </a:lnTo>
                  <a:lnTo>
                    <a:pt x="938517" y="1029195"/>
                  </a:lnTo>
                  <a:lnTo>
                    <a:pt x="974305" y="998067"/>
                  </a:lnTo>
                  <a:lnTo>
                    <a:pt x="1007427" y="964145"/>
                  </a:lnTo>
                  <a:lnTo>
                    <a:pt x="1037704" y="927608"/>
                  </a:lnTo>
                  <a:lnTo>
                    <a:pt x="1064945" y="888644"/>
                  </a:lnTo>
                  <a:lnTo>
                    <a:pt x="1088974" y="847420"/>
                  </a:lnTo>
                  <a:lnTo>
                    <a:pt x="1022108" y="847420"/>
                  </a:lnTo>
                  <a:lnTo>
                    <a:pt x="1017879" y="808164"/>
                  </a:lnTo>
                  <a:lnTo>
                    <a:pt x="908951" y="808164"/>
                  </a:lnTo>
                  <a:lnTo>
                    <a:pt x="884923" y="846975"/>
                  </a:lnTo>
                  <a:lnTo>
                    <a:pt x="790511" y="846975"/>
                  </a:lnTo>
                  <a:lnTo>
                    <a:pt x="788314" y="808164"/>
                  </a:lnTo>
                  <a:lnTo>
                    <a:pt x="681863" y="808164"/>
                  </a:lnTo>
                  <a:lnTo>
                    <a:pt x="655904" y="847420"/>
                  </a:lnTo>
                  <a:lnTo>
                    <a:pt x="504913" y="847420"/>
                  </a:lnTo>
                  <a:lnTo>
                    <a:pt x="441896" y="827608"/>
                  </a:lnTo>
                  <a:lnTo>
                    <a:pt x="408317" y="774890"/>
                  </a:lnTo>
                  <a:lnTo>
                    <a:pt x="405752" y="743889"/>
                  </a:lnTo>
                  <a:lnTo>
                    <a:pt x="406425" y="728535"/>
                  </a:lnTo>
                  <a:lnTo>
                    <a:pt x="408317" y="713422"/>
                  </a:lnTo>
                  <a:lnTo>
                    <a:pt x="370319" y="847420"/>
                  </a:lnTo>
                  <a:lnTo>
                    <a:pt x="287121" y="847420"/>
                  </a:lnTo>
                  <a:lnTo>
                    <a:pt x="232702" y="715949"/>
                  </a:lnTo>
                  <a:lnTo>
                    <a:pt x="196570" y="847420"/>
                  </a:lnTo>
                  <a:lnTo>
                    <a:pt x="121843" y="847420"/>
                  </a:lnTo>
                  <a:lnTo>
                    <a:pt x="179743" y="636435"/>
                  </a:lnTo>
                  <a:lnTo>
                    <a:pt x="154114" y="636435"/>
                  </a:lnTo>
                  <a:lnTo>
                    <a:pt x="171665" y="574255"/>
                  </a:lnTo>
                  <a:lnTo>
                    <a:pt x="265137" y="574255"/>
                  </a:lnTo>
                  <a:lnTo>
                    <a:pt x="330403" y="727824"/>
                  </a:lnTo>
                  <a:lnTo>
                    <a:pt x="356362" y="636333"/>
                  </a:lnTo>
                  <a:lnTo>
                    <a:pt x="330568" y="636435"/>
                  </a:lnTo>
                  <a:lnTo>
                    <a:pt x="348157" y="573913"/>
                  </a:lnTo>
                  <a:lnTo>
                    <a:pt x="447903" y="574255"/>
                  </a:lnTo>
                  <a:lnTo>
                    <a:pt x="418807" y="675208"/>
                  </a:lnTo>
                  <a:lnTo>
                    <a:pt x="439026" y="637578"/>
                  </a:lnTo>
                  <a:lnTo>
                    <a:pt x="471335" y="605028"/>
                  </a:lnTo>
                  <a:lnTo>
                    <a:pt x="513397" y="582129"/>
                  </a:lnTo>
                  <a:lnTo>
                    <a:pt x="562825" y="573481"/>
                  </a:lnTo>
                  <a:lnTo>
                    <a:pt x="674992" y="573913"/>
                  </a:lnTo>
                  <a:lnTo>
                    <a:pt x="648817" y="668985"/>
                  </a:lnTo>
                  <a:lnTo>
                    <a:pt x="576021" y="668985"/>
                  </a:lnTo>
                  <a:lnTo>
                    <a:pt x="584606" y="637933"/>
                  </a:lnTo>
                  <a:lnTo>
                    <a:pt x="568045" y="637540"/>
                  </a:lnTo>
                  <a:lnTo>
                    <a:pt x="539038" y="647458"/>
                  </a:lnTo>
                  <a:lnTo>
                    <a:pt x="513892" y="672350"/>
                  </a:lnTo>
                  <a:lnTo>
                    <a:pt x="496163" y="704926"/>
                  </a:lnTo>
                  <a:lnTo>
                    <a:pt x="489470" y="737895"/>
                  </a:lnTo>
                  <a:lnTo>
                    <a:pt x="494753" y="762787"/>
                  </a:lnTo>
                  <a:lnTo>
                    <a:pt x="507034" y="777671"/>
                  </a:lnTo>
                  <a:lnTo>
                    <a:pt x="520928" y="784885"/>
                  </a:lnTo>
                  <a:lnTo>
                    <a:pt x="531037" y="786765"/>
                  </a:lnTo>
                  <a:lnTo>
                    <a:pt x="612800" y="787044"/>
                  </a:lnTo>
                  <a:lnTo>
                    <a:pt x="712101" y="636435"/>
                  </a:lnTo>
                  <a:lnTo>
                    <a:pt x="688898" y="636117"/>
                  </a:lnTo>
                  <a:lnTo>
                    <a:pt x="706221" y="573913"/>
                  </a:lnTo>
                  <a:lnTo>
                    <a:pt x="858253" y="573913"/>
                  </a:lnTo>
                  <a:lnTo>
                    <a:pt x="868591" y="753770"/>
                  </a:lnTo>
                  <a:lnTo>
                    <a:pt x="942606" y="636435"/>
                  </a:lnTo>
                  <a:lnTo>
                    <a:pt x="919403" y="636435"/>
                  </a:lnTo>
                  <a:lnTo>
                    <a:pt x="937056" y="573913"/>
                  </a:lnTo>
                  <a:lnTo>
                    <a:pt x="1086942" y="573913"/>
                  </a:lnTo>
                  <a:lnTo>
                    <a:pt x="1103706" y="817499"/>
                  </a:lnTo>
                  <a:lnTo>
                    <a:pt x="1121905" y="772744"/>
                  </a:lnTo>
                  <a:lnTo>
                    <a:pt x="1136370" y="726211"/>
                  </a:lnTo>
                  <a:lnTo>
                    <a:pt x="1146937" y="678103"/>
                  </a:lnTo>
                  <a:lnTo>
                    <a:pt x="1153414" y="628573"/>
                  </a:lnTo>
                  <a:lnTo>
                    <a:pt x="1155611" y="577824"/>
                  </a:lnTo>
                  <a:close/>
                </a:path>
              </a:pathLst>
            </a:custGeom>
            <a:solidFill>
              <a:srgbClr val="0282C6"/>
            </a:solidFill>
          </p:spPr>
          <p:txBody>
            <a:bodyPr wrap="square" lIns="0" tIns="0" rIns="0" bIns="0" rtlCol="0"/>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pitchFamily="34" charset="0"/>
                <a:ea typeface="+mn-ea"/>
                <a:cs typeface="Arial" pitchFamily="34" charset="0"/>
              </a:endParaRPr>
            </a:p>
          </p:txBody>
        </p:sp>
      </p:grpSp>
      <p:sp>
        <p:nvSpPr>
          <p:cNvPr id="43" name="object 43"/>
          <p:cNvSpPr txBox="1"/>
          <p:nvPr/>
        </p:nvSpPr>
        <p:spPr>
          <a:xfrm>
            <a:off x="3810744" y="5773579"/>
            <a:ext cx="4704967" cy="723481"/>
          </a:xfrm>
          <a:prstGeom prst="rect">
            <a:avLst/>
          </a:prstGeom>
        </p:spPr>
        <p:txBody>
          <a:bodyPr vert="horz" wrap="square" lIns="0" tIns="4938" rIns="0" bIns="0" rtlCol="0">
            <a:spAutoFit/>
          </a:bodyPr>
          <a:lstStyle/>
          <a:p>
            <a:pPr marL="324803" marR="2079" lvl="0" indent="-319866" algn="l" defTabSz="914400" rtl="0" eaLnBrk="1" fontAlgn="base" latinLnBrk="0" hangingPunct="1">
              <a:lnSpc>
                <a:spcPct val="108900"/>
              </a:lnSpc>
              <a:spcBef>
                <a:spcPts val="39"/>
              </a:spcBef>
              <a:spcAft>
                <a:spcPct val="0"/>
              </a:spcAft>
              <a:buClrTx/>
              <a:buSzTx/>
              <a:buFontTx/>
              <a:buNone/>
              <a:tabLst/>
              <a:defRPr/>
            </a:pPr>
            <a:r>
              <a:rPr kumimoji="0" sz="2148" b="1" i="0" u="none" strike="noStrike" kern="1200" cap="none" spc="31" normalizeH="0" baseline="0" noProof="0" dirty="0">
                <a:ln>
                  <a:noFill/>
                </a:ln>
                <a:solidFill>
                  <a:srgbClr val="53555A"/>
                </a:solidFill>
                <a:effectLst/>
                <a:uLnTx/>
                <a:uFillTx/>
                <a:latin typeface="Arial"/>
                <a:ea typeface="+mn-ea"/>
                <a:cs typeface="Arial"/>
              </a:rPr>
              <a:t>NATIONAL</a:t>
            </a:r>
            <a:r>
              <a:rPr kumimoji="0" sz="2148" b="1" i="0" u="none" strike="noStrike" kern="1200" cap="none" spc="115" normalizeH="0" baseline="0" noProof="0" dirty="0">
                <a:ln>
                  <a:noFill/>
                </a:ln>
                <a:solidFill>
                  <a:srgbClr val="53555A"/>
                </a:solidFill>
                <a:effectLst/>
                <a:uLnTx/>
                <a:uFillTx/>
                <a:latin typeface="Arial"/>
                <a:ea typeface="+mn-ea"/>
                <a:cs typeface="Arial"/>
              </a:rPr>
              <a:t> </a:t>
            </a:r>
            <a:r>
              <a:rPr kumimoji="0" sz="2148" b="1" i="0" u="none" strike="noStrike" kern="1200" cap="none" spc="0" normalizeH="0" baseline="0" noProof="0" dirty="0">
                <a:ln>
                  <a:noFill/>
                </a:ln>
                <a:solidFill>
                  <a:srgbClr val="53555A"/>
                </a:solidFill>
                <a:effectLst/>
                <a:uLnTx/>
                <a:uFillTx/>
                <a:latin typeface="Arial"/>
                <a:ea typeface="+mn-ea"/>
                <a:cs typeface="Arial"/>
              </a:rPr>
              <a:t>FEDERATION</a:t>
            </a:r>
            <a:r>
              <a:rPr kumimoji="0" sz="2148" b="1" i="0" u="none" strike="noStrike" kern="1200" cap="none" spc="117" normalizeH="0" baseline="0" noProof="0" dirty="0">
                <a:ln>
                  <a:noFill/>
                </a:ln>
                <a:solidFill>
                  <a:srgbClr val="53555A"/>
                </a:solidFill>
                <a:effectLst/>
                <a:uLnTx/>
                <a:uFillTx/>
                <a:latin typeface="Arial"/>
                <a:ea typeface="+mn-ea"/>
                <a:cs typeface="Arial"/>
              </a:rPr>
              <a:t> </a:t>
            </a:r>
            <a:r>
              <a:rPr kumimoji="0" sz="2148" b="1" i="0" u="none" strike="noStrike" kern="1200" cap="none" spc="35" normalizeH="0" baseline="0" noProof="0" dirty="0">
                <a:ln>
                  <a:noFill/>
                </a:ln>
                <a:solidFill>
                  <a:srgbClr val="53555A"/>
                </a:solidFill>
                <a:effectLst/>
                <a:uLnTx/>
                <a:uFillTx/>
                <a:latin typeface="Arial"/>
                <a:ea typeface="+mn-ea"/>
                <a:cs typeface="Arial"/>
              </a:rPr>
              <a:t>OF</a:t>
            </a:r>
            <a:r>
              <a:rPr kumimoji="0" sz="2148" b="1" i="0" u="none" strike="noStrike" kern="1200" cap="none" spc="115" normalizeH="0" baseline="0" noProof="0" dirty="0">
                <a:ln>
                  <a:noFill/>
                </a:ln>
                <a:solidFill>
                  <a:srgbClr val="53555A"/>
                </a:solidFill>
                <a:effectLst/>
                <a:uLnTx/>
                <a:uFillTx/>
                <a:latin typeface="Arial"/>
                <a:ea typeface="+mn-ea"/>
                <a:cs typeface="Arial"/>
              </a:rPr>
              <a:t> </a:t>
            </a:r>
            <a:r>
              <a:rPr kumimoji="0" sz="2148" b="1" i="0" u="none" strike="noStrike" kern="1200" cap="none" spc="-57" normalizeH="0" baseline="0" noProof="0" dirty="0">
                <a:ln>
                  <a:noFill/>
                </a:ln>
                <a:solidFill>
                  <a:srgbClr val="53555A"/>
                </a:solidFill>
                <a:effectLst/>
                <a:uLnTx/>
                <a:uFillTx/>
                <a:latin typeface="Arial"/>
                <a:ea typeface="+mn-ea"/>
                <a:cs typeface="Arial"/>
              </a:rPr>
              <a:t>S</a:t>
            </a:r>
            <a:r>
              <a:rPr kumimoji="0" sz="2148" b="1" i="0" u="none" strike="noStrike" kern="1200" cap="none" spc="-266" normalizeH="0" baseline="0" noProof="0" dirty="0">
                <a:ln>
                  <a:noFill/>
                </a:ln>
                <a:solidFill>
                  <a:srgbClr val="53555A"/>
                </a:solidFill>
                <a:effectLst/>
                <a:uLnTx/>
                <a:uFillTx/>
                <a:latin typeface="Arial"/>
                <a:ea typeface="+mn-ea"/>
                <a:cs typeface="Arial"/>
              </a:rPr>
              <a:t>T</a:t>
            </a:r>
            <a:r>
              <a:rPr kumimoji="0" sz="2148" b="1" i="0" u="none" strike="noStrike" kern="1200" cap="none" spc="-256" normalizeH="0" baseline="0" noProof="0" dirty="0">
                <a:ln>
                  <a:noFill/>
                </a:ln>
                <a:solidFill>
                  <a:srgbClr val="53555A"/>
                </a:solidFill>
                <a:effectLst/>
                <a:uLnTx/>
                <a:uFillTx/>
                <a:latin typeface="Arial"/>
                <a:ea typeface="+mn-ea"/>
                <a:cs typeface="Arial"/>
              </a:rPr>
              <a:t>A</a:t>
            </a:r>
            <a:r>
              <a:rPr kumimoji="0" sz="2148" b="1" i="0" u="none" strike="noStrike" kern="1200" cap="none" spc="-57" normalizeH="0" baseline="0" noProof="0" dirty="0">
                <a:ln>
                  <a:noFill/>
                </a:ln>
                <a:solidFill>
                  <a:srgbClr val="53555A"/>
                </a:solidFill>
                <a:effectLst/>
                <a:uLnTx/>
                <a:uFillTx/>
                <a:latin typeface="Arial"/>
                <a:ea typeface="+mn-ea"/>
                <a:cs typeface="Arial"/>
              </a:rPr>
              <a:t>TE</a:t>
            </a:r>
            <a:r>
              <a:rPr kumimoji="0" sz="2148" b="1" i="0" u="none" strike="noStrike" kern="1200" cap="none" spc="-139" normalizeH="0" baseline="0" noProof="0" dirty="0">
                <a:ln>
                  <a:noFill/>
                </a:ln>
                <a:solidFill>
                  <a:srgbClr val="53555A"/>
                </a:solidFill>
                <a:effectLst/>
                <a:uLnTx/>
                <a:uFillTx/>
                <a:latin typeface="Arial"/>
                <a:ea typeface="+mn-ea"/>
                <a:cs typeface="Arial"/>
              </a:rPr>
              <a:t> </a:t>
            </a:r>
            <a:r>
              <a:rPr kumimoji="0" sz="2148" b="1" i="0" u="none" strike="noStrike" kern="1200" cap="none" spc="45" normalizeH="0" baseline="0" noProof="0" dirty="0">
                <a:ln>
                  <a:noFill/>
                </a:ln>
                <a:solidFill>
                  <a:srgbClr val="53555A"/>
                </a:solidFill>
                <a:effectLst/>
                <a:uLnTx/>
                <a:uFillTx/>
                <a:latin typeface="Arial"/>
                <a:ea typeface="+mn-ea"/>
                <a:cs typeface="Arial"/>
              </a:rPr>
              <a:t>HIGH</a:t>
            </a:r>
            <a:r>
              <a:rPr kumimoji="0" sz="2148" b="1" i="0" u="none" strike="noStrike" kern="1200" cap="none" spc="141" normalizeH="0" baseline="0" noProof="0" dirty="0">
                <a:ln>
                  <a:noFill/>
                </a:ln>
                <a:solidFill>
                  <a:srgbClr val="53555A"/>
                </a:solidFill>
                <a:effectLst/>
                <a:uLnTx/>
                <a:uFillTx/>
                <a:latin typeface="Arial"/>
                <a:ea typeface="+mn-ea"/>
                <a:cs typeface="Arial"/>
              </a:rPr>
              <a:t> </a:t>
            </a:r>
            <a:r>
              <a:rPr kumimoji="0" sz="2148" b="1" i="0" u="none" strike="noStrike" kern="1200" cap="none" spc="0" normalizeH="0" baseline="0" noProof="0" dirty="0">
                <a:ln>
                  <a:noFill/>
                </a:ln>
                <a:solidFill>
                  <a:srgbClr val="53555A"/>
                </a:solidFill>
                <a:effectLst/>
                <a:uLnTx/>
                <a:uFillTx/>
                <a:latin typeface="Arial"/>
                <a:ea typeface="+mn-ea"/>
                <a:cs typeface="Arial"/>
              </a:rPr>
              <a:t>SCHOOL</a:t>
            </a:r>
            <a:r>
              <a:rPr kumimoji="0" sz="2148" b="1" i="0" u="none" strike="noStrike" kern="1200" cap="none" spc="141" normalizeH="0" baseline="0" noProof="0" dirty="0">
                <a:ln>
                  <a:noFill/>
                </a:ln>
                <a:solidFill>
                  <a:srgbClr val="53555A"/>
                </a:solidFill>
                <a:effectLst/>
                <a:uLnTx/>
                <a:uFillTx/>
                <a:latin typeface="Arial"/>
                <a:ea typeface="+mn-ea"/>
                <a:cs typeface="Arial"/>
              </a:rPr>
              <a:t> </a:t>
            </a:r>
            <a:r>
              <a:rPr kumimoji="0" sz="2148" b="1" i="0" u="none" strike="noStrike" kern="1200" cap="none" spc="-4" normalizeH="0" baseline="0" noProof="0" dirty="0">
                <a:ln>
                  <a:noFill/>
                </a:ln>
                <a:solidFill>
                  <a:srgbClr val="53555A"/>
                </a:solidFill>
                <a:effectLst/>
                <a:uLnTx/>
                <a:uFillTx/>
                <a:latin typeface="Arial"/>
                <a:ea typeface="+mn-ea"/>
                <a:cs typeface="Arial"/>
              </a:rPr>
              <a:t>ASSOCIATIONS</a:t>
            </a:r>
            <a:endParaRPr kumimoji="0" sz="2148" b="0" i="0" u="none" strike="noStrike" kern="1200" cap="none" spc="0" normalizeH="0" baseline="0" noProof="0">
              <a:ln>
                <a:noFill/>
              </a:ln>
              <a:solidFill>
                <a:prstClr val="black"/>
              </a:solidFill>
              <a:effectLst/>
              <a:uLnTx/>
              <a:uFillTx/>
              <a:latin typeface="Arial"/>
              <a:ea typeface="+mn-ea"/>
              <a:cs typeface="Arial"/>
            </a:endParaRPr>
          </a:p>
        </p:txBody>
      </p:sp>
      <p:pic>
        <p:nvPicPr>
          <p:cNvPr id="44" name="object 44"/>
          <p:cNvPicPr/>
          <p:nvPr/>
        </p:nvPicPr>
        <p:blipFill>
          <a:blip r:embed="rId8" cstate="print"/>
          <a:stretch>
            <a:fillRect/>
          </a:stretch>
        </p:blipFill>
        <p:spPr>
          <a:xfrm>
            <a:off x="5064463" y="2793399"/>
            <a:ext cx="2063075" cy="2896351"/>
          </a:xfrm>
          <a:prstGeom prst="rect">
            <a:avLst/>
          </a:prstGeom>
        </p:spPr>
      </p:pic>
    </p:spTree>
    <p:extLst>
      <p:ext uri="{BB962C8B-B14F-4D97-AF65-F5344CB8AC3E}">
        <p14:creationId xmlns:p14="http://schemas.microsoft.com/office/powerpoint/2010/main" val="40612225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D92F6DD-634D-4D58-9E90-243373F861E3}"/>
              </a:ext>
            </a:extLst>
          </p:cNvPr>
          <p:cNvSpPr>
            <a:spLocks noGrp="1"/>
          </p:cNvSpPr>
          <p:nvPr>
            <p:ph type="title"/>
          </p:nvPr>
        </p:nvSpPr>
        <p:spPr>
          <a:xfrm>
            <a:off x="963613" y="4406900"/>
            <a:ext cx="8867775" cy="1362075"/>
          </a:xfrm>
        </p:spPr>
        <p:txBody>
          <a:bodyPr/>
          <a:lstStyle/>
          <a:p>
            <a:pPr>
              <a:defRPr/>
            </a:pPr>
            <a:r>
              <a:rPr lang="en-US" dirty="0"/>
              <a:t>National federation of</a:t>
            </a:r>
            <a:br>
              <a:rPr lang="en-US" dirty="0"/>
            </a:br>
            <a:r>
              <a:rPr lang="en-US" dirty="0"/>
              <a:t>state high school associations  (NFHS) </a:t>
            </a:r>
          </a:p>
        </p:txBody>
      </p:sp>
      <p:sp>
        <p:nvSpPr>
          <p:cNvPr id="20483" name="Text Placeholder 2">
            <a:extLst>
              <a:ext uri="{FF2B5EF4-FFF2-40B4-BE49-F238E27FC236}">
                <a16:creationId xmlns:a16="http://schemas.microsoft.com/office/drawing/2014/main" xmlns="" id="{07130364-3963-48D5-9399-FA9713CE0809}"/>
              </a:ext>
            </a:extLst>
          </p:cNvPr>
          <p:cNvSpPr>
            <a:spLocks noGrp="1" noChangeArrowheads="1"/>
          </p:cNvSpPr>
          <p:nvPr>
            <p:ph type="body" idx="1"/>
          </p:nvPr>
        </p:nvSpPr>
        <p:spPr>
          <a:xfrm>
            <a:off x="963613" y="2906713"/>
            <a:ext cx="10363200" cy="1500187"/>
          </a:xfrm>
        </p:spPr>
        <p:txBody>
          <a:bodyPr/>
          <a:lstStyle/>
          <a:p>
            <a:endParaRPr lang="en-US" alt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BE7CA7D-CE1E-477E-A515-EC60E62B933A}"/>
              </a:ext>
            </a:extLst>
          </p:cNvPr>
          <p:cNvSpPr>
            <a:spLocks noGrp="1"/>
          </p:cNvSpPr>
          <p:nvPr>
            <p:ph type="title"/>
          </p:nvPr>
        </p:nvSpPr>
        <p:spPr/>
        <p:txBody>
          <a:bodyPr/>
          <a:lstStyle/>
          <a:p>
            <a:pPr>
              <a:defRPr/>
            </a:pPr>
            <a:r>
              <a:rPr lang="en-US" dirty="0"/>
              <a:t>National Federation of </a:t>
            </a:r>
            <a:br>
              <a:rPr lang="en-US" dirty="0"/>
            </a:br>
            <a:r>
              <a:rPr lang="en-US" dirty="0"/>
              <a:t>State High School Associations</a:t>
            </a:r>
          </a:p>
        </p:txBody>
      </p:sp>
      <p:sp>
        <p:nvSpPr>
          <p:cNvPr id="21507" name="Content Placeholder 2">
            <a:extLst>
              <a:ext uri="{FF2B5EF4-FFF2-40B4-BE49-F238E27FC236}">
                <a16:creationId xmlns:a16="http://schemas.microsoft.com/office/drawing/2014/main" xmlns="" id="{6ABCCFEB-262C-4707-9393-47F1189CAFF9}"/>
              </a:ext>
            </a:extLst>
          </p:cNvPr>
          <p:cNvSpPr>
            <a:spLocks noGrp="1" noChangeArrowheads="1"/>
          </p:cNvSpPr>
          <p:nvPr>
            <p:ph idx="1"/>
          </p:nvPr>
        </p:nvSpPr>
        <p:spPr/>
        <p:txBody>
          <a:bodyPr/>
          <a:lstStyle/>
          <a:p>
            <a:r>
              <a:rPr lang="en-US" altLang="en-US" sz="2400"/>
              <a:t>NFHS (located in Indianapolis, IN – Est. 1920):</a:t>
            </a:r>
          </a:p>
          <a:p>
            <a:pPr lvl="1"/>
            <a:r>
              <a:rPr lang="en-US" altLang="en-US" sz="2200"/>
              <a:t>National leader and advocate for </a:t>
            </a:r>
            <a:br>
              <a:rPr lang="en-US" altLang="en-US" sz="2200"/>
            </a:br>
            <a:r>
              <a:rPr lang="en-US" altLang="en-US" sz="2200"/>
              <a:t>high school athletics and </a:t>
            </a:r>
            <a:br>
              <a:rPr lang="en-US" altLang="en-US" sz="2200"/>
            </a:br>
            <a:r>
              <a:rPr lang="en-US" altLang="en-US" sz="2200"/>
              <a:t>performing arts programs.</a:t>
            </a:r>
          </a:p>
          <a:p>
            <a:pPr lvl="1"/>
            <a:r>
              <a:rPr lang="en-US" altLang="en-US" sz="2200"/>
              <a:t>Serves 51 state associations, 19,500 </a:t>
            </a:r>
            <a:br>
              <a:rPr lang="en-US" altLang="en-US" sz="2200"/>
            </a:br>
            <a:r>
              <a:rPr lang="en-US" altLang="en-US" sz="2200"/>
              <a:t>high schools and 12 million student </a:t>
            </a:r>
            <a:br>
              <a:rPr lang="en-US" altLang="en-US" sz="2200"/>
            </a:br>
            <a:r>
              <a:rPr lang="en-US" altLang="en-US" sz="2200"/>
              <a:t>participants.</a:t>
            </a:r>
          </a:p>
          <a:p>
            <a:pPr lvl="1"/>
            <a:r>
              <a:rPr lang="en-US" altLang="en-US" sz="2200"/>
              <a:t>Writes playing rules for 17 high school </a:t>
            </a:r>
            <a:br>
              <a:rPr lang="en-US" altLang="en-US" sz="2200"/>
            </a:br>
            <a:r>
              <a:rPr lang="en-US" altLang="en-US" sz="2200"/>
              <a:t>sports for boys and girls.</a:t>
            </a:r>
          </a:p>
          <a:p>
            <a:pPr lvl="1"/>
            <a:r>
              <a:rPr lang="en-US" altLang="en-US" sz="2200"/>
              <a:t>Offers online education courses for high school coaches, </a:t>
            </a:r>
            <a:br>
              <a:rPr lang="en-US" altLang="en-US" sz="2200"/>
            </a:br>
            <a:r>
              <a:rPr lang="en-US" altLang="en-US" sz="2200"/>
              <a:t>officials, parents, students and others.</a:t>
            </a:r>
          </a:p>
          <a:p>
            <a:pPr lvl="1"/>
            <a:r>
              <a:rPr lang="en-US" altLang="en-US" sz="2200"/>
              <a:t>Ensures that students have opportunity to enjoy healthy participation, achievement and good sportsmanship in education-based athletics.</a:t>
            </a:r>
          </a:p>
        </p:txBody>
      </p:sp>
      <p:sp>
        <p:nvSpPr>
          <p:cNvPr id="4" name="Footer Placeholder 3">
            <a:extLst>
              <a:ext uri="{FF2B5EF4-FFF2-40B4-BE49-F238E27FC236}">
                <a16:creationId xmlns:a16="http://schemas.microsoft.com/office/drawing/2014/main" xmlns="" id="{B83D9D80-4CAC-4163-AB25-77D2EBBC87F1}"/>
              </a:ext>
            </a:extLst>
          </p:cNvPr>
          <p:cNvSpPr>
            <a:spLocks noGrp="1"/>
          </p:cNvSpPr>
          <p:nvPr>
            <p:ph type="ftr" sz="quarter" idx="11"/>
          </p:nvPr>
        </p:nvSpPr>
        <p:spPr/>
        <p:txBody>
          <a:bodyPr/>
          <a:lstStyle/>
          <a:p>
            <a:pPr>
              <a:defRPr/>
            </a:pPr>
            <a:r>
              <a:rPr lang="en-US"/>
              <a:t>www.nfhs.org</a:t>
            </a:r>
          </a:p>
        </p:txBody>
      </p:sp>
      <p:pic>
        <p:nvPicPr>
          <p:cNvPr id="6" name="Picture 5" descr="Map&#10;&#10;Description automatically generated">
            <a:extLst>
              <a:ext uri="{FF2B5EF4-FFF2-40B4-BE49-F238E27FC236}">
                <a16:creationId xmlns:a16="http://schemas.microsoft.com/office/drawing/2014/main" xmlns="" id="{943DCE0A-A7CC-4FD8-F8B3-9C3461F647E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562984" y="2578396"/>
            <a:ext cx="4629016" cy="2312581"/>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115E145-B9CD-4342-A82E-FEC53A18BBF8}"/>
              </a:ext>
            </a:extLst>
          </p:cNvPr>
          <p:cNvSpPr>
            <a:spLocks noGrp="1"/>
          </p:cNvSpPr>
          <p:nvPr>
            <p:ph type="title"/>
          </p:nvPr>
        </p:nvSpPr>
        <p:spPr/>
        <p:txBody>
          <a:bodyPr/>
          <a:lstStyle/>
          <a:p>
            <a:pPr>
              <a:defRPr/>
            </a:pPr>
            <a:r>
              <a:rPr lang="en-US" dirty="0"/>
              <a:t>NFHS Rules Review Committee</a:t>
            </a:r>
          </a:p>
        </p:txBody>
      </p:sp>
      <p:sp>
        <p:nvSpPr>
          <p:cNvPr id="22531" name="Content Placeholder 2">
            <a:extLst>
              <a:ext uri="{FF2B5EF4-FFF2-40B4-BE49-F238E27FC236}">
                <a16:creationId xmlns:a16="http://schemas.microsoft.com/office/drawing/2014/main" xmlns="" id="{84B64DE9-E29E-4B13-9615-425E4B0278E0}"/>
              </a:ext>
            </a:extLst>
          </p:cNvPr>
          <p:cNvSpPr>
            <a:spLocks noGrp="1" noChangeArrowheads="1"/>
          </p:cNvSpPr>
          <p:nvPr>
            <p:ph idx="1"/>
          </p:nvPr>
        </p:nvSpPr>
        <p:spPr>
          <a:xfrm>
            <a:off x="1941513" y="1989138"/>
            <a:ext cx="10026650" cy="2290762"/>
          </a:xfrm>
        </p:spPr>
        <p:txBody>
          <a:bodyPr/>
          <a:lstStyle/>
          <a:p>
            <a:r>
              <a:rPr lang="en-US" altLang="en-US" dirty="0"/>
              <a:t>The NFHS Rules Review Committee is chaired by the chief operating officer and composed of all rules editors. After each committee concludes its deliberations and has adopted its recommended changes for the subsequent year, such revisions will be evaluated by the Rules Review Committee.</a:t>
            </a:r>
          </a:p>
        </p:txBody>
      </p:sp>
      <p:sp>
        <p:nvSpPr>
          <p:cNvPr id="4" name="Footer Placeholder 3">
            <a:extLst>
              <a:ext uri="{FF2B5EF4-FFF2-40B4-BE49-F238E27FC236}">
                <a16:creationId xmlns:a16="http://schemas.microsoft.com/office/drawing/2014/main" xmlns="" id="{6E1A9D62-A3CA-437C-81A3-D28246C2DF10}"/>
              </a:ext>
            </a:extLst>
          </p:cNvPr>
          <p:cNvSpPr>
            <a:spLocks noGrp="1"/>
          </p:cNvSpPr>
          <p:nvPr>
            <p:ph type="ftr" sz="quarter" idx="11"/>
          </p:nvPr>
        </p:nvSpPr>
        <p:spPr/>
        <p:txBody>
          <a:bodyPr/>
          <a:lstStyle/>
          <a:p>
            <a:pPr>
              <a:defRPr/>
            </a:pPr>
            <a:r>
              <a:rPr lang="en-US"/>
              <a:t>www.nfhs.org</a:t>
            </a:r>
          </a:p>
        </p:txBody>
      </p:sp>
      <p:sp>
        <p:nvSpPr>
          <p:cNvPr id="22540" name="TextBox 1">
            <a:extLst>
              <a:ext uri="{FF2B5EF4-FFF2-40B4-BE49-F238E27FC236}">
                <a16:creationId xmlns:a16="http://schemas.microsoft.com/office/drawing/2014/main" xmlns="" id="{B26F1860-9067-4FDB-A3BD-A20B4813ADB0}"/>
              </a:ext>
            </a:extLst>
          </p:cNvPr>
          <p:cNvSpPr txBox="1">
            <a:spLocks noChangeArrowheads="1"/>
          </p:cNvSpPr>
          <p:nvPr/>
        </p:nvSpPr>
        <p:spPr bwMode="auto">
          <a:xfrm>
            <a:off x="2406650" y="5881688"/>
            <a:ext cx="105568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buFontTx/>
              <a:buNone/>
            </a:pPr>
            <a:r>
              <a:rPr lang="en-US" altLang="en-US" sz="800" b="1" dirty="0">
                <a:cs typeface="Calibri" panose="020F0502020204030204" pitchFamily="34" charset="0"/>
              </a:rPr>
              <a:t>Davis Whitfield</a:t>
            </a:r>
          </a:p>
          <a:p>
            <a:pPr algn="ctr" eaLnBrk="1" hangingPunct="1">
              <a:buFontTx/>
              <a:buNone/>
            </a:pPr>
            <a:r>
              <a:rPr lang="en-US" altLang="en-US" sz="800" dirty="0">
                <a:cs typeface="Calibri" panose="020F0502020204030204" pitchFamily="34" charset="0"/>
              </a:rPr>
              <a:t>Chief Operating Officer</a:t>
            </a:r>
          </a:p>
        </p:txBody>
      </p:sp>
      <p:sp>
        <p:nvSpPr>
          <p:cNvPr id="22541" name="TextBox 31">
            <a:extLst>
              <a:ext uri="{FF2B5EF4-FFF2-40B4-BE49-F238E27FC236}">
                <a16:creationId xmlns:a16="http://schemas.microsoft.com/office/drawing/2014/main" xmlns="" id="{AF37E6DE-BAA0-4201-924E-A4D092CB2DF1}"/>
              </a:ext>
            </a:extLst>
          </p:cNvPr>
          <p:cNvSpPr txBox="1">
            <a:spLocks noChangeArrowheads="1"/>
          </p:cNvSpPr>
          <p:nvPr/>
        </p:nvSpPr>
        <p:spPr bwMode="auto">
          <a:xfrm>
            <a:off x="4676775" y="5881688"/>
            <a:ext cx="1046163"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buFontTx/>
              <a:buNone/>
            </a:pPr>
            <a:r>
              <a:rPr lang="en-US" altLang="en-US" sz="800" b="1" dirty="0">
                <a:cs typeface="Calibri" panose="020F0502020204030204" pitchFamily="34" charset="0"/>
              </a:rPr>
              <a:t>Bob Colgate</a:t>
            </a:r>
          </a:p>
          <a:p>
            <a:pPr algn="ctr" eaLnBrk="1" hangingPunct="1">
              <a:buFontTx/>
              <a:buNone/>
            </a:pPr>
            <a:r>
              <a:rPr lang="en-US" altLang="en-US" sz="800" dirty="0">
                <a:cs typeface="Calibri" panose="020F0502020204030204" pitchFamily="34" charset="0"/>
              </a:rPr>
              <a:t>Football and Sports </a:t>
            </a:r>
          </a:p>
          <a:p>
            <a:pPr algn="ctr" eaLnBrk="1" hangingPunct="1">
              <a:buFontTx/>
              <a:buNone/>
            </a:pPr>
            <a:r>
              <a:rPr lang="en-US" altLang="en-US" sz="800" dirty="0">
                <a:cs typeface="Calibri" panose="020F0502020204030204" pitchFamily="34" charset="0"/>
              </a:rPr>
              <a:t>Medicine</a:t>
            </a:r>
          </a:p>
        </p:txBody>
      </p:sp>
      <p:sp>
        <p:nvSpPr>
          <p:cNvPr id="22542" name="TextBox 32">
            <a:extLst>
              <a:ext uri="{FF2B5EF4-FFF2-40B4-BE49-F238E27FC236}">
                <a16:creationId xmlns:a16="http://schemas.microsoft.com/office/drawing/2014/main" xmlns="" id="{B1997B18-819B-46F0-943D-BA6AC252CD36}"/>
              </a:ext>
            </a:extLst>
          </p:cNvPr>
          <p:cNvSpPr txBox="1">
            <a:spLocks noChangeArrowheads="1"/>
          </p:cNvSpPr>
          <p:nvPr/>
        </p:nvSpPr>
        <p:spPr bwMode="auto">
          <a:xfrm>
            <a:off x="6975475" y="5880100"/>
            <a:ext cx="103663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buFontTx/>
              <a:buNone/>
            </a:pPr>
            <a:r>
              <a:rPr lang="en-US" altLang="en-US" sz="800" b="1" dirty="0">
                <a:cs typeface="Calibri" panose="020F0502020204030204" pitchFamily="34" charset="0"/>
              </a:rPr>
              <a:t>Elliot Hopkins</a:t>
            </a:r>
          </a:p>
          <a:p>
            <a:pPr algn="ctr" eaLnBrk="1" hangingPunct="1">
              <a:buFontTx/>
              <a:buNone/>
            </a:pPr>
            <a:r>
              <a:rPr lang="en-US" altLang="en-US" sz="800" dirty="0">
                <a:cs typeface="Calibri" panose="020F0502020204030204" pitchFamily="34" charset="0"/>
              </a:rPr>
              <a:t>Baseball and Wrestling</a:t>
            </a:r>
          </a:p>
        </p:txBody>
      </p:sp>
      <p:sp>
        <p:nvSpPr>
          <p:cNvPr id="22543" name="TextBox 33">
            <a:extLst>
              <a:ext uri="{FF2B5EF4-FFF2-40B4-BE49-F238E27FC236}">
                <a16:creationId xmlns:a16="http://schemas.microsoft.com/office/drawing/2014/main" xmlns="" id="{FA26650D-C7F1-40CF-B667-28073CBBE287}"/>
              </a:ext>
            </a:extLst>
          </p:cNvPr>
          <p:cNvSpPr txBox="1">
            <a:spLocks noChangeArrowheads="1"/>
          </p:cNvSpPr>
          <p:nvPr/>
        </p:nvSpPr>
        <p:spPr bwMode="auto">
          <a:xfrm>
            <a:off x="3541713" y="5880100"/>
            <a:ext cx="103505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buFontTx/>
              <a:buNone/>
            </a:pPr>
            <a:r>
              <a:rPr lang="en-US" altLang="en-US" sz="800" b="1" dirty="0">
                <a:cs typeface="Calibri" panose="020F0502020204030204" pitchFamily="34" charset="0"/>
              </a:rPr>
              <a:t>Lindsey Atkinson</a:t>
            </a:r>
          </a:p>
          <a:p>
            <a:pPr algn="ctr" eaLnBrk="1" hangingPunct="1">
              <a:buFontTx/>
              <a:buNone/>
            </a:pPr>
            <a:r>
              <a:rPr lang="en-US" altLang="en-US" sz="800" dirty="0">
                <a:cs typeface="Calibri" panose="020F0502020204030204" pitchFamily="34" charset="0"/>
              </a:rPr>
              <a:t>Basketball, Girls Lacrosse and Volleyball</a:t>
            </a:r>
          </a:p>
        </p:txBody>
      </p:sp>
      <p:sp>
        <p:nvSpPr>
          <p:cNvPr id="22544" name="TextBox 34">
            <a:extLst>
              <a:ext uri="{FF2B5EF4-FFF2-40B4-BE49-F238E27FC236}">
                <a16:creationId xmlns:a16="http://schemas.microsoft.com/office/drawing/2014/main" xmlns="" id="{117C1F1D-EF3A-4B1C-8FB3-D6D76F9384BB}"/>
              </a:ext>
            </a:extLst>
          </p:cNvPr>
          <p:cNvSpPr txBox="1">
            <a:spLocks noChangeArrowheads="1"/>
          </p:cNvSpPr>
          <p:nvPr/>
        </p:nvSpPr>
        <p:spPr bwMode="auto">
          <a:xfrm>
            <a:off x="7943850" y="5870575"/>
            <a:ext cx="13081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buFontTx/>
              <a:buNone/>
            </a:pPr>
            <a:r>
              <a:rPr lang="en-US" altLang="en-US" sz="800" b="1" dirty="0">
                <a:cs typeface="Calibri" panose="020F0502020204030204" pitchFamily="34" charset="0"/>
              </a:rPr>
              <a:t>Julie Cochran</a:t>
            </a:r>
          </a:p>
          <a:p>
            <a:pPr algn="ctr" eaLnBrk="1" hangingPunct="1">
              <a:buFontTx/>
              <a:buNone/>
            </a:pPr>
            <a:r>
              <a:rPr lang="en-US" altLang="en-US" sz="800" dirty="0">
                <a:cs typeface="Calibri" panose="020F0502020204030204" pitchFamily="34" charset="0"/>
              </a:rPr>
              <a:t>Cross Country, Gymnastics, Field Hockey, Soccer and </a:t>
            </a:r>
          </a:p>
          <a:p>
            <a:pPr algn="ctr" eaLnBrk="1" hangingPunct="1">
              <a:buFontTx/>
              <a:buNone/>
            </a:pPr>
            <a:r>
              <a:rPr lang="en-US" altLang="en-US" sz="800" dirty="0">
                <a:cs typeface="Calibri" panose="020F0502020204030204" pitchFamily="34" charset="0"/>
              </a:rPr>
              <a:t>Track &amp; Field</a:t>
            </a:r>
          </a:p>
        </p:txBody>
      </p:sp>
      <p:sp>
        <p:nvSpPr>
          <p:cNvPr id="22545" name="TextBox 35">
            <a:extLst>
              <a:ext uri="{FF2B5EF4-FFF2-40B4-BE49-F238E27FC236}">
                <a16:creationId xmlns:a16="http://schemas.microsoft.com/office/drawing/2014/main" xmlns="" id="{AAA39036-CF91-423F-8D3F-AA4FA65F0EE1}"/>
              </a:ext>
            </a:extLst>
          </p:cNvPr>
          <p:cNvSpPr txBox="1">
            <a:spLocks noChangeArrowheads="1"/>
          </p:cNvSpPr>
          <p:nvPr/>
        </p:nvSpPr>
        <p:spPr bwMode="auto">
          <a:xfrm>
            <a:off x="10369550" y="5881688"/>
            <a:ext cx="1049338"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buFontTx/>
              <a:buNone/>
            </a:pPr>
            <a:r>
              <a:rPr lang="en-US" altLang="en-US" sz="800" b="1" dirty="0">
                <a:cs typeface="Calibri" panose="020F0502020204030204" pitchFamily="34" charset="0"/>
              </a:rPr>
              <a:t>Dan Schuster</a:t>
            </a:r>
          </a:p>
          <a:p>
            <a:pPr algn="ctr" eaLnBrk="1" hangingPunct="1">
              <a:buFontTx/>
              <a:buNone/>
            </a:pPr>
            <a:r>
              <a:rPr lang="en-US" altLang="en-US" sz="800" dirty="0">
                <a:cs typeface="Calibri" panose="020F0502020204030204" pitchFamily="34" charset="0"/>
              </a:rPr>
              <a:t>Ice Hockey</a:t>
            </a:r>
          </a:p>
        </p:txBody>
      </p:sp>
      <p:sp>
        <p:nvSpPr>
          <p:cNvPr id="22546" name="TextBox 36">
            <a:extLst>
              <a:ext uri="{FF2B5EF4-FFF2-40B4-BE49-F238E27FC236}">
                <a16:creationId xmlns:a16="http://schemas.microsoft.com/office/drawing/2014/main" xmlns="" id="{CD8BFC92-13FA-4A38-8FBF-A60C76349AE3}"/>
              </a:ext>
            </a:extLst>
          </p:cNvPr>
          <p:cNvSpPr txBox="1">
            <a:spLocks noChangeArrowheads="1"/>
          </p:cNvSpPr>
          <p:nvPr/>
        </p:nvSpPr>
        <p:spPr bwMode="auto">
          <a:xfrm>
            <a:off x="9229351" y="5881688"/>
            <a:ext cx="1063681"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buFontTx/>
              <a:buNone/>
            </a:pPr>
            <a:r>
              <a:rPr lang="en-US" altLang="en-US" sz="800" b="1" dirty="0">
                <a:cs typeface="Calibri" panose="020F0502020204030204" pitchFamily="34" charset="0"/>
              </a:rPr>
              <a:t>James Weaver</a:t>
            </a:r>
          </a:p>
          <a:p>
            <a:pPr algn="ctr" eaLnBrk="1" hangingPunct="1">
              <a:buFontTx/>
              <a:buNone/>
            </a:pPr>
            <a:r>
              <a:rPr lang="en-US" altLang="en-US" sz="800" dirty="0">
                <a:cs typeface="Calibri" panose="020F0502020204030204" pitchFamily="34" charset="0"/>
              </a:rPr>
              <a:t>Boys Lacrosse</a:t>
            </a:r>
          </a:p>
          <a:p>
            <a:pPr algn="ctr" eaLnBrk="1" hangingPunct="1">
              <a:buFontTx/>
              <a:buNone/>
            </a:pPr>
            <a:r>
              <a:rPr lang="en-US" altLang="en-US" sz="800" dirty="0">
                <a:cs typeface="Calibri" panose="020F0502020204030204" pitchFamily="34" charset="0"/>
              </a:rPr>
              <a:t>and Spirit</a:t>
            </a:r>
          </a:p>
        </p:txBody>
      </p:sp>
      <p:sp>
        <p:nvSpPr>
          <p:cNvPr id="22548" name="TextBox 36">
            <a:extLst>
              <a:ext uri="{FF2B5EF4-FFF2-40B4-BE49-F238E27FC236}">
                <a16:creationId xmlns:a16="http://schemas.microsoft.com/office/drawing/2014/main" xmlns="" id="{DB8AAB08-9D0A-4BD7-ABCC-CE75307CB8D6}"/>
              </a:ext>
            </a:extLst>
          </p:cNvPr>
          <p:cNvSpPr txBox="1">
            <a:spLocks noChangeArrowheads="1"/>
          </p:cNvSpPr>
          <p:nvPr/>
        </p:nvSpPr>
        <p:spPr bwMode="auto">
          <a:xfrm>
            <a:off x="5767071" y="5861050"/>
            <a:ext cx="115887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buFontTx/>
              <a:buNone/>
            </a:pPr>
            <a:r>
              <a:rPr lang="en-US" altLang="en-US" sz="800" b="1" dirty="0">
                <a:cs typeface="Calibri" panose="020F0502020204030204" pitchFamily="34" charset="0"/>
              </a:rPr>
              <a:t>Sandy Searcy</a:t>
            </a:r>
          </a:p>
          <a:p>
            <a:pPr algn="ctr" eaLnBrk="1" hangingPunct="1">
              <a:buFontTx/>
              <a:buNone/>
            </a:pPr>
            <a:r>
              <a:rPr lang="en-US" altLang="en-US" sz="800" dirty="0">
                <a:cs typeface="Calibri" panose="020F0502020204030204" pitchFamily="34" charset="0"/>
              </a:rPr>
              <a:t>Softball, Swimming &amp; Diving and Water Polo</a:t>
            </a:r>
          </a:p>
        </p:txBody>
      </p:sp>
      <p:pic>
        <p:nvPicPr>
          <p:cNvPr id="3" name="Picture 2" descr="A picture containing person, suit, sky, clothing&#10;&#10;Description automatically generated">
            <a:extLst>
              <a:ext uri="{FF2B5EF4-FFF2-40B4-BE49-F238E27FC236}">
                <a16:creationId xmlns:a16="http://schemas.microsoft.com/office/drawing/2014/main" xmlns="" id="{2E87D21B-2E15-965F-09CC-DC3F839C22EA}"/>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8121" t="10180" r="25427" b="41647"/>
          <a:stretch/>
        </p:blipFill>
        <p:spPr>
          <a:xfrm>
            <a:off x="3544048" y="4567498"/>
            <a:ext cx="1055688" cy="1233602"/>
          </a:xfrm>
          <a:prstGeom prst="rect">
            <a:avLst/>
          </a:prstGeom>
          <a:ln w="6350">
            <a:solidFill>
              <a:schemeClr val="tx1"/>
            </a:solidFill>
          </a:ln>
        </p:spPr>
      </p:pic>
      <p:pic>
        <p:nvPicPr>
          <p:cNvPr id="5" name="Picture 4" descr="A person smiling for the camera&#10;&#10;Description automatically generated with low confidence">
            <a:extLst>
              <a:ext uri="{FF2B5EF4-FFF2-40B4-BE49-F238E27FC236}">
                <a16:creationId xmlns:a16="http://schemas.microsoft.com/office/drawing/2014/main" xmlns="" id="{A5B82B3A-0661-B5AF-4B38-71689E7BCEC0}"/>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27385" t="10149" r="25253" b="41059"/>
          <a:stretch/>
        </p:blipFill>
        <p:spPr>
          <a:xfrm>
            <a:off x="8087479" y="4556933"/>
            <a:ext cx="1054004" cy="1235075"/>
          </a:xfrm>
          <a:prstGeom prst="rect">
            <a:avLst/>
          </a:prstGeom>
          <a:ln w="6350">
            <a:solidFill>
              <a:schemeClr val="tx1"/>
            </a:solidFill>
          </a:ln>
        </p:spPr>
      </p:pic>
      <p:pic>
        <p:nvPicPr>
          <p:cNvPr id="6" name="Picture 5" descr="A person wearing glasses and a suit&#10;&#10;Description automatically generated with medium confidence">
            <a:extLst>
              <a:ext uri="{FF2B5EF4-FFF2-40B4-BE49-F238E27FC236}">
                <a16:creationId xmlns:a16="http://schemas.microsoft.com/office/drawing/2014/main" xmlns="" id="{98268976-77BD-F0C7-98C3-B6CF1190C064}"/>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23406" t="11121" r="30450" b="40666"/>
          <a:stretch/>
        </p:blipFill>
        <p:spPr>
          <a:xfrm>
            <a:off x="4681445" y="4567497"/>
            <a:ext cx="1055689" cy="1233603"/>
          </a:xfrm>
          <a:prstGeom prst="rect">
            <a:avLst/>
          </a:prstGeom>
          <a:ln w="6350">
            <a:solidFill>
              <a:schemeClr val="tx1"/>
            </a:solidFill>
          </a:ln>
        </p:spPr>
      </p:pic>
      <p:pic>
        <p:nvPicPr>
          <p:cNvPr id="7" name="Picture 6" descr="A person wearing a suit and tie&#10;&#10;Description automatically generated with medium confidence">
            <a:extLst>
              <a:ext uri="{FF2B5EF4-FFF2-40B4-BE49-F238E27FC236}">
                <a16:creationId xmlns:a16="http://schemas.microsoft.com/office/drawing/2014/main" xmlns="" id="{FEB15326-3BE2-89E8-9C0C-4A32F2EF6C92}"/>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25928" t="10396" r="31261" b="41669"/>
          <a:stretch/>
        </p:blipFill>
        <p:spPr>
          <a:xfrm>
            <a:off x="6953161" y="4558405"/>
            <a:ext cx="1054004" cy="1233603"/>
          </a:xfrm>
          <a:prstGeom prst="rect">
            <a:avLst/>
          </a:prstGeom>
          <a:ln w="6350">
            <a:solidFill>
              <a:schemeClr val="tx1"/>
            </a:solidFill>
          </a:ln>
        </p:spPr>
      </p:pic>
      <p:pic>
        <p:nvPicPr>
          <p:cNvPr id="8" name="Picture 7" descr="A person in a suit and tie&#10;&#10;Description automatically generated with medium confidence">
            <a:extLst>
              <a:ext uri="{FF2B5EF4-FFF2-40B4-BE49-F238E27FC236}">
                <a16:creationId xmlns:a16="http://schemas.microsoft.com/office/drawing/2014/main" xmlns="" id="{CAF58783-8C87-EE51-E628-14921D15FA99}"/>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21660" t="9834" r="31060" b="41273"/>
          <a:stretch/>
        </p:blipFill>
        <p:spPr>
          <a:xfrm>
            <a:off x="10371223" y="4556932"/>
            <a:ext cx="1054004" cy="1235076"/>
          </a:xfrm>
          <a:prstGeom prst="rect">
            <a:avLst/>
          </a:prstGeom>
          <a:ln w="6350">
            <a:solidFill>
              <a:schemeClr val="tx1"/>
            </a:solidFill>
          </a:ln>
        </p:spPr>
      </p:pic>
      <p:pic>
        <p:nvPicPr>
          <p:cNvPr id="9" name="Picture 8" descr="A picture containing person, clothing, suit, posing&#10;&#10;Description automatically generated">
            <a:extLst>
              <a:ext uri="{FF2B5EF4-FFF2-40B4-BE49-F238E27FC236}">
                <a16:creationId xmlns:a16="http://schemas.microsoft.com/office/drawing/2014/main" xmlns="" id="{47CAF483-2D6D-CFB6-8ECD-92BF38EBF4B8}"/>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l="21165" t="12468" r="33851" b="41498"/>
          <a:stretch/>
        </p:blipFill>
        <p:spPr>
          <a:xfrm>
            <a:off x="5818843" y="4566025"/>
            <a:ext cx="1054004" cy="1235075"/>
          </a:xfrm>
          <a:prstGeom prst="rect">
            <a:avLst/>
          </a:prstGeom>
          <a:ln w="6350">
            <a:solidFill>
              <a:schemeClr val="tx1"/>
            </a:solidFill>
          </a:ln>
        </p:spPr>
      </p:pic>
      <p:pic>
        <p:nvPicPr>
          <p:cNvPr id="10" name="Picture 9" descr="A person in a suit smiling&#10;&#10;Description automatically generated with low confidence">
            <a:extLst>
              <a:ext uri="{FF2B5EF4-FFF2-40B4-BE49-F238E27FC236}">
                <a16:creationId xmlns:a16="http://schemas.microsoft.com/office/drawing/2014/main" xmlns="" id="{24FF875D-2742-0E46-E385-3CE37653C12C}"/>
              </a:ext>
            </a:extLst>
          </p:cNvPr>
          <p:cNvPicPr>
            <a:picLocks noChangeAspect="1"/>
          </p:cNvPicPr>
          <p:nvPr/>
        </p:nvPicPr>
        <p:blipFill rotWithShape="1">
          <a:blip r:embed="rId9" cstate="print">
            <a:extLst>
              <a:ext uri="{28A0092B-C50C-407E-A947-70E740481C1C}">
                <a14:useLocalDpi xmlns:a14="http://schemas.microsoft.com/office/drawing/2010/main" val="0"/>
              </a:ext>
            </a:extLst>
          </a:blip>
          <a:srcRect l="23174" t="11660" r="31189" b="38785"/>
          <a:stretch/>
        </p:blipFill>
        <p:spPr>
          <a:xfrm>
            <a:off x="9229351" y="4556933"/>
            <a:ext cx="1054004" cy="1235075"/>
          </a:xfrm>
          <a:prstGeom prst="rect">
            <a:avLst/>
          </a:prstGeom>
          <a:ln w="6350">
            <a:solidFill>
              <a:schemeClr val="tx1"/>
            </a:solidFill>
          </a:ln>
        </p:spPr>
      </p:pic>
      <p:pic>
        <p:nvPicPr>
          <p:cNvPr id="11" name="Picture 10" descr="A person in a suit and tie&#10;&#10;Description automatically generated with medium confidence">
            <a:extLst>
              <a:ext uri="{FF2B5EF4-FFF2-40B4-BE49-F238E27FC236}">
                <a16:creationId xmlns:a16="http://schemas.microsoft.com/office/drawing/2014/main" xmlns="" id="{E83C7119-689E-CBFB-C4B2-D069C1A0C19F}"/>
              </a:ext>
            </a:extLst>
          </p:cNvPr>
          <p:cNvPicPr>
            <a:picLocks noChangeAspect="1"/>
          </p:cNvPicPr>
          <p:nvPr/>
        </p:nvPicPr>
        <p:blipFill rotWithShape="1">
          <a:blip r:embed="rId10" cstate="print">
            <a:extLst>
              <a:ext uri="{28A0092B-C50C-407E-A947-70E740481C1C}">
                <a14:useLocalDpi xmlns:a14="http://schemas.microsoft.com/office/drawing/2010/main" val="0"/>
              </a:ext>
            </a:extLst>
          </a:blip>
          <a:srcRect l="21793" t="12294" r="32837" b="40522"/>
          <a:stretch/>
        </p:blipFill>
        <p:spPr>
          <a:xfrm>
            <a:off x="2406650" y="4567498"/>
            <a:ext cx="1055689" cy="1233602"/>
          </a:xfrm>
          <a:prstGeom prst="rect">
            <a:avLst/>
          </a:prstGeom>
          <a:ln w="6350">
            <a:solidFill>
              <a:schemeClr val="tx1"/>
            </a:solid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C7BD258-1EE9-4A0B-920B-2AA2E1219022}"/>
              </a:ext>
            </a:extLst>
          </p:cNvPr>
          <p:cNvSpPr>
            <a:spLocks noGrp="1"/>
          </p:cNvSpPr>
          <p:nvPr>
            <p:ph type="title"/>
          </p:nvPr>
        </p:nvSpPr>
        <p:spPr/>
        <p:txBody>
          <a:bodyPr/>
          <a:lstStyle/>
          <a:p>
            <a:r>
              <a:rPr lang="en-US" dirty="0"/>
              <a:t>NFHS Rules Committee</a:t>
            </a:r>
          </a:p>
        </p:txBody>
      </p:sp>
      <p:sp>
        <p:nvSpPr>
          <p:cNvPr id="3" name="Footer Placeholder 2">
            <a:extLst>
              <a:ext uri="{FF2B5EF4-FFF2-40B4-BE49-F238E27FC236}">
                <a16:creationId xmlns:a16="http://schemas.microsoft.com/office/drawing/2014/main" xmlns="" id="{39B184FC-4CF8-4D8D-8225-316FCE7E3497}"/>
              </a:ext>
            </a:extLst>
          </p:cNvPr>
          <p:cNvSpPr>
            <a:spLocks noGrp="1"/>
          </p:cNvSpPr>
          <p:nvPr>
            <p:ph type="ftr" sz="quarter" idx="11"/>
          </p:nvPr>
        </p:nvSpPr>
        <p:spPr/>
        <p:txBody>
          <a:bodyPr/>
          <a:lstStyle/>
          <a:p>
            <a:pPr>
              <a:defRPr/>
            </a:pPr>
            <a:r>
              <a:rPr lang="en-US"/>
              <a:t>www.nfhs.org</a:t>
            </a:r>
          </a:p>
        </p:txBody>
      </p:sp>
      <p:pic>
        <p:nvPicPr>
          <p:cNvPr id="37" name="Picture Placeholder 36" descr="A picture containing person, wall&#10;&#10;Description automatically generated">
            <a:extLst>
              <a:ext uri="{FF2B5EF4-FFF2-40B4-BE49-F238E27FC236}">
                <a16:creationId xmlns:a16="http://schemas.microsoft.com/office/drawing/2014/main" xmlns="" id="{52A920F6-2E42-4D46-2652-6343E3FD3221}"/>
              </a:ext>
            </a:extLst>
          </p:cNvPr>
          <p:cNvPicPr>
            <a:picLocks noGrp="1" noChangeAspect="1"/>
          </p:cNvPicPr>
          <p:nvPr>
            <p:ph type="pic" sz="quarter" idx="13"/>
          </p:nvPr>
        </p:nvPicPr>
        <p:blipFill>
          <a:blip r:embed="rId3" cstate="print">
            <a:extLst>
              <a:ext uri="{28A0092B-C50C-407E-A947-70E740481C1C}">
                <a14:useLocalDpi xmlns:a14="http://schemas.microsoft.com/office/drawing/2010/main" val="0"/>
              </a:ext>
            </a:extLst>
          </a:blip>
          <a:srcRect l="4139" r="4139"/>
          <a:stretch>
            <a:fillRect/>
          </a:stretch>
        </p:blipFill>
        <p:spPr>
          <a:xfrm>
            <a:off x="4922510" y="2302745"/>
            <a:ext cx="1051560" cy="1234440"/>
          </a:xfrm>
        </p:spPr>
      </p:pic>
      <p:pic>
        <p:nvPicPr>
          <p:cNvPr id="39" name="Picture Placeholder 38">
            <a:extLst>
              <a:ext uri="{FF2B5EF4-FFF2-40B4-BE49-F238E27FC236}">
                <a16:creationId xmlns:a16="http://schemas.microsoft.com/office/drawing/2014/main" xmlns="" id="{FB73534D-ABE4-9EFD-CF34-330586870AEA}"/>
              </a:ext>
            </a:extLst>
          </p:cNvPr>
          <p:cNvPicPr>
            <a:picLocks noGrp="1" noChangeAspect="1"/>
          </p:cNvPicPr>
          <p:nvPr>
            <p:ph type="pic" sz="quarter" idx="14"/>
          </p:nvPr>
        </p:nvPicPr>
        <p:blipFill>
          <a:blip r:embed="rId4" cstate="print">
            <a:extLst>
              <a:ext uri="{28A0092B-C50C-407E-A947-70E740481C1C}">
                <a14:useLocalDpi xmlns:a14="http://schemas.microsoft.com/office/drawing/2010/main" val="0"/>
              </a:ext>
            </a:extLst>
          </a:blip>
          <a:srcRect l="1677" r="1677"/>
          <a:stretch/>
        </p:blipFill>
        <p:spPr>
          <a:xfrm>
            <a:off x="6083874" y="2302745"/>
            <a:ext cx="1051560" cy="1234440"/>
          </a:xfrm>
        </p:spPr>
      </p:pic>
      <p:pic>
        <p:nvPicPr>
          <p:cNvPr id="41" name="Picture Placeholder 40" descr="A person smiling for the camera&#10;&#10;Description automatically generated with medium confidence">
            <a:extLst>
              <a:ext uri="{FF2B5EF4-FFF2-40B4-BE49-F238E27FC236}">
                <a16:creationId xmlns:a16="http://schemas.microsoft.com/office/drawing/2014/main" xmlns="" id="{6877662F-E1DD-9972-A910-340FBE351666}"/>
              </a:ext>
            </a:extLst>
          </p:cNvPr>
          <p:cNvPicPr>
            <a:picLocks noGrp="1" noChangeAspect="1"/>
          </p:cNvPicPr>
          <p:nvPr>
            <p:ph type="pic" sz="quarter" idx="15"/>
          </p:nvPr>
        </p:nvPicPr>
        <p:blipFill>
          <a:blip r:embed="rId5" cstate="print">
            <a:extLst>
              <a:ext uri="{28A0092B-C50C-407E-A947-70E740481C1C}">
                <a14:useLocalDpi xmlns:a14="http://schemas.microsoft.com/office/drawing/2010/main" val="0"/>
              </a:ext>
            </a:extLst>
          </a:blip>
          <a:srcRect l="7969" r="7969"/>
          <a:stretch>
            <a:fillRect/>
          </a:stretch>
        </p:blipFill>
        <p:spPr>
          <a:xfrm>
            <a:off x="7245238" y="2302745"/>
            <a:ext cx="1051560" cy="1234440"/>
          </a:xfrm>
        </p:spPr>
      </p:pic>
      <p:sp>
        <p:nvSpPr>
          <p:cNvPr id="12" name="Text Placeholder 11">
            <a:extLst>
              <a:ext uri="{FF2B5EF4-FFF2-40B4-BE49-F238E27FC236}">
                <a16:creationId xmlns:a16="http://schemas.microsoft.com/office/drawing/2014/main" xmlns="" id="{D61F14D8-0AB0-49C2-9F4C-F7B13C1471FE}"/>
              </a:ext>
            </a:extLst>
          </p:cNvPr>
          <p:cNvSpPr>
            <a:spLocks noGrp="1"/>
          </p:cNvSpPr>
          <p:nvPr>
            <p:ph type="body" sz="quarter" idx="21"/>
          </p:nvPr>
        </p:nvSpPr>
        <p:spPr>
          <a:xfrm>
            <a:off x="4922510" y="3579981"/>
            <a:ext cx="1050925" cy="461963"/>
          </a:xfrm>
        </p:spPr>
        <p:txBody>
          <a:bodyPr/>
          <a:lstStyle/>
          <a:p>
            <a:r>
              <a:rPr lang="en-US" dirty="0"/>
              <a:t>Jo Auch</a:t>
            </a:r>
          </a:p>
          <a:p>
            <a:r>
              <a:rPr lang="en-US" dirty="0"/>
              <a:t>Pierre, SD</a:t>
            </a:r>
          </a:p>
          <a:p>
            <a:r>
              <a:rPr lang="en-US" dirty="0"/>
              <a:t>Chair - 2024</a:t>
            </a:r>
          </a:p>
        </p:txBody>
      </p:sp>
      <p:sp>
        <p:nvSpPr>
          <p:cNvPr id="13" name="Text Placeholder 12">
            <a:extLst>
              <a:ext uri="{FF2B5EF4-FFF2-40B4-BE49-F238E27FC236}">
                <a16:creationId xmlns:a16="http://schemas.microsoft.com/office/drawing/2014/main" xmlns="" id="{C453CC4C-276F-4C33-8528-A5F1FF4E8618}"/>
              </a:ext>
            </a:extLst>
          </p:cNvPr>
          <p:cNvSpPr>
            <a:spLocks noGrp="1"/>
          </p:cNvSpPr>
          <p:nvPr>
            <p:ph type="body" sz="quarter" idx="22"/>
          </p:nvPr>
        </p:nvSpPr>
        <p:spPr>
          <a:xfrm>
            <a:off x="6083874" y="3579981"/>
            <a:ext cx="1050925" cy="461963"/>
          </a:xfrm>
        </p:spPr>
        <p:txBody>
          <a:bodyPr/>
          <a:lstStyle/>
          <a:p>
            <a:r>
              <a:rPr lang="en-US" dirty="0"/>
              <a:t>Paula Kirkland</a:t>
            </a:r>
          </a:p>
          <a:p>
            <a:r>
              <a:rPr lang="en-US" dirty="0"/>
              <a:t>Roebuck, SC</a:t>
            </a:r>
          </a:p>
          <a:p>
            <a:r>
              <a:rPr lang="en-US" dirty="0"/>
              <a:t>Coaches - 2024</a:t>
            </a:r>
          </a:p>
        </p:txBody>
      </p:sp>
      <p:sp>
        <p:nvSpPr>
          <p:cNvPr id="14" name="Text Placeholder 13">
            <a:extLst>
              <a:ext uri="{FF2B5EF4-FFF2-40B4-BE49-F238E27FC236}">
                <a16:creationId xmlns:a16="http://schemas.microsoft.com/office/drawing/2014/main" xmlns="" id="{236347D2-9C00-4CF4-866D-67484EF92909}"/>
              </a:ext>
            </a:extLst>
          </p:cNvPr>
          <p:cNvSpPr>
            <a:spLocks noGrp="1"/>
          </p:cNvSpPr>
          <p:nvPr>
            <p:ph type="body" sz="quarter" idx="23"/>
          </p:nvPr>
        </p:nvSpPr>
        <p:spPr>
          <a:xfrm>
            <a:off x="7245238" y="3579982"/>
            <a:ext cx="1050925" cy="461963"/>
          </a:xfrm>
        </p:spPr>
        <p:txBody>
          <a:bodyPr/>
          <a:lstStyle/>
          <a:p>
            <a:r>
              <a:rPr lang="en-US" dirty="0"/>
              <a:t>Nora Carter</a:t>
            </a:r>
          </a:p>
          <a:p>
            <a:r>
              <a:rPr lang="en-US" dirty="0"/>
              <a:t>Albuquerque, NM</a:t>
            </a:r>
          </a:p>
          <a:p>
            <a:r>
              <a:rPr lang="en-US" dirty="0"/>
              <a:t>Officials - 2026</a:t>
            </a:r>
          </a:p>
        </p:txBody>
      </p:sp>
      <p:pic>
        <p:nvPicPr>
          <p:cNvPr id="43" name="Picture Placeholder 42" descr="A person in a suit and tie&#10;&#10;Description automatically generated with medium confidence">
            <a:extLst>
              <a:ext uri="{FF2B5EF4-FFF2-40B4-BE49-F238E27FC236}">
                <a16:creationId xmlns:a16="http://schemas.microsoft.com/office/drawing/2014/main" xmlns="" id="{7365D15B-7FB8-E037-6AB2-A29CC1C31298}"/>
              </a:ext>
            </a:extLst>
          </p:cNvPr>
          <p:cNvPicPr>
            <a:picLocks noGrp="1" noChangeAspect="1"/>
          </p:cNvPicPr>
          <p:nvPr>
            <p:ph type="pic" sz="quarter" idx="29"/>
          </p:nvPr>
        </p:nvPicPr>
        <p:blipFill>
          <a:blip r:embed="rId6">
            <a:extLst>
              <a:ext uri="{28A0092B-C50C-407E-A947-70E740481C1C}">
                <a14:useLocalDpi xmlns:a14="http://schemas.microsoft.com/office/drawing/2010/main" val="0"/>
              </a:ext>
            </a:extLst>
          </a:blip>
          <a:srcRect t="9969" b="9969"/>
          <a:stretch>
            <a:fillRect/>
          </a:stretch>
        </p:blipFill>
        <p:spPr/>
      </p:pic>
      <p:pic>
        <p:nvPicPr>
          <p:cNvPr id="56" name="Picture Placeholder 55" descr="A person smiling for the camera&#10;&#10;Description automatically generated with medium confidence">
            <a:extLst>
              <a:ext uri="{FF2B5EF4-FFF2-40B4-BE49-F238E27FC236}">
                <a16:creationId xmlns:a16="http://schemas.microsoft.com/office/drawing/2014/main" xmlns="" id="{A5FE8454-98AA-716A-EFD9-CF36C0A84B87}"/>
              </a:ext>
            </a:extLst>
          </p:cNvPr>
          <p:cNvPicPr>
            <a:picLocks noGrp="1" noChangeAspect="1"/>
          </p:cNvPicPr>
          <p:nvPr>
            <p:ph type="pic" sz="quarter" idx="31"/>
          </p:nvPr>
        </p:nvPicPr>
        <p:blipFill>
          <a:blip r:embed="rId7">
            <a:extLst>
              <a:ext uri="{28A0092B-C50C-407E-A947-70E740481C1C}">
                <a14:useLocalDpi xmlns:a14="http://schemas.microsoft.com/office/drawing/2010/main" val="0"/>
              </a:ext>
            </a:extLst>
          </a:blip>
          <a:srcRect l="7177" r="7177"/>
          <a:stretch>
            <a:fillRect/>
          </a:stretch>
        </p:blipFill>
        <p:spPr/>
      </p:pic>
      <p:pic>
        <p:nvPicPr>
          <p:cNvPr id="48" name="Picture Placeholder 47" descr="A person smiling for the camera&#10;&#10;Description automatically generated with medium confidence">
            <a:extLst>
              <a:ext uri="{FF2B5EF4-FFF2-40B4-BE49-F238E27FC236}">
                <a16:creationId xmlns:a16="http://schemas.microsoft.com/office/drawing/2014/main" xmlns="" id="{7E429747-2556-981D-3E2F-FB3EE922377D}"/>
              </a:ext>
            </a:extLst>
          </p:cNvPr>
          <p:cNvPicPr>
            <a:picLocks noGrp="1" noChangeAspect="1"/>
          </p:cNvPicPr>
          <p:nvPr>
            <p:ph type="pic" sz="quarter" idx="32"/>
          </p:nvPr>
        </p:nvPicPr>
        <p:blipFill>
          <a:blip r:embed="rId8" cstate="print">
            <a:extLst>
              <a:ext uri="{28A0092B-C50C-407E-A947-70E740481C1C}">
                <a14:useLocalDpi xmlns:a14="http://schemas.microsoft.com/office/drawing/2010/main" val="0"/>
              </a:ext>
            </a:extLst>
          </a:blip>
          <a:srcRect t="7921" b="7921"/>
          <a:stretch>
            <a:fillRect/>
          </a:stretch>
        </p:blipFill>
        <p:spPr/>
      </p:pic>
      <p:pic>
        <p:nvPicPr>
          <p:cNvPr id="58" name="Picture Placeholder 57" descr="A person wearing glasses&#10;&#10;Description automatically generated with medium confidence">
            <a:extLst>
              <a:ext uri="{FF2B5EF4-FFF2-40B4-BE49-F238E27FC236}">
                <a16:creationId xmlns:a16="http://schemas.microsoft.com/office/drawing/2014/main" xmlns="" id="{F8B2ECC1-6474-9099-0DA7-6AE0CD05CBE9}"/>
              </a:ext>
            </a:extLst>
          </p:cNvPr>
          <p:cNvPicPr>
            <a:picLocks noGrp="1" noChangeAspect="1"/>
          </p:cNvPicPr>
          <p:nvPr>
            <p:ph type="pic" sz="quarter" idx="33"/>
          </p:nvPr>
        </p:nvPicPr>
        <p:blipFill>
          <a:blip r:embed="rId9" cstate="print">
            <a:extLst>
              <a:ext uri="{28A0092B-C50C-407E-A947-70E740481C1C}">
                <a14:useLocalDpi xmlns:a14="http://schemas.microsoft.com/office/drawing/2010/main" val="0"/>
              </a:ext>
            </a:extLst>
          </a:blip>
          <a:srcRect t="5929" b="5929"/>
          <a:stretch>
            <a:fillRect/>
          </a:stretch>
        </p:blipFill>
        <p:spPr/>
      </p:pic>
      <p:pic>
        <p:nvPicPr>
          <p:cNvPr id="50" name="Picture Placeholder 49" descr="A picture containing person, person, wall, indoor&#10;&#10;Description automatically generated">
            <a:extLst>
              <a:ext uri="{FF2B5EF4-FFF2-40B4-BE49-F238E27FC236}">
                <a16:creationId xmlns:a16="http://schemas.microsoft.com/office/drawing/2014/main" xmlns="" id="{21D9A995-6ED0-1599-7D8F-B1662D540C59}"/>
              </a:ext>
            </a:extLst>
          </p:cNvPr>
          <p:cNvPicPr>
            <a:picLocks noGrp="1" noChangeAspect="1"/>
          </p:cNvPicPr>
          <p:nvPr>
            <p:ph type="pic" sz="quarter" idx="34"/>
          </p:nvPr>
        </p:nvPicPr>
        <p:blipFill>
          <a:blip r:embed="rId10" cstate="print">
            <a:extLst>
              <a:ext uri="{28A0092B-C50C-407E-A947-70E740481C1C}">
                <a14:useLocalDpi xmlns:a14="http://schemas.microsoft.com/office/drawing/2010/main" val="0"/>
              </a:ext>
            </a:extLst>
          </a:blip>
          <a:srcRect t="1651" b="1651"/>
          <a:stretch>
            <a:fillRect/>
          </a:stretch>
        </p:blipFill>
        <p:spPr/>
      </p:pic>
      <p:pic>
        <p:nvPicPr>
          <p:cNvPr id="52" name="Picture Placeholder 51" descr="A person smiling for the camera&#10;&#10;Description automatically generated with low confidence">
            <a:extLst>
              <a:ext uri="{FF2B5EF4-FFF2-40B4-BE49-F238E27FC236}">
                <a16:creationId xmlns:a16="http://schemas.microsoft.com/office/drawing/2014/main" xmlns="" id="{C9EAF461-869A-447F-9638-1CBD68DF8542}"/>
              </a:ext>
            </a:extLst>
          </p:cNvPr>
          <p:cNvPicPr>
            <a:picLocks noGrp="1" noChangeAspect="1"/>
          </p:cNvPicPr>
          <p:nvPr>
            <p:ph type="pic" sz="quarter" idx="35"/>
          </p:nvPr>
        </p:nvPicPr>
        <p:blipFill>
          <a:blip r:embed="rId11" cstate="print">
            <a:extLst>
              <a:ext uri="{28A0092B-C50C-407E-A947-70E740481C1C}">
                <a14:useLocalDpi xmlns:a14="http://schemas.microsoft.com/office/drawing/2010/main" val="0"/>
              </a:ext>
            </a:extLst>
          </a:blip>
          <a:srcRect t="10885" b="10885"/>
          <a:stretch>
            <a:fillRect/>
          </a:stretch>
        </p:blipFill>
        <p:spPr/>
      </p:pic>
      <p:pic>
        <p:nvPicPr>
          <p:cNvPr id="60" name="Picture Placeholder 59" descr="A picture containing wall, person, indoor&#10;&#10;Description automatically generated">
            <a:extLst>
              <a:ext uri="{FF2B5EF4-FFF2-40B4-BE49-F238E27FC236}">
                <a16:creationId xmlns:a16="http://schemas.microsoft.com/office/drawing/2014/main" xmlns="" id="{DEC16947-0CFC-0FD5-298D-E4E7BD97C821}"/>
              </a:ext>
            </a:extLst>
          </p:cNvPr>
          <p:cNvPicPr>
            <a:picLocks noGrp="1" noChangeAspect="1"/>
          </p:cNvPicPr>
          <p:nvPr>
            <p:ph type="pic" sz="quarter" idx="36"/>
          </p:nvPr>
        </p:nvPicPr>
        <p:blipFill>
          <a:blip r:embed="rId12" cstate="print">
            <a:extLst>
              <a:ext uri="{28A0092B-C50C-407E-A947-70E740481C1C}">
                <a14:useLocalDpi xmlns:a14="http://schemas.microsoft.com/office/drawing/2010/main" val="0"/>
              </a:ext>
            </a:extLst>
          </a:blip>
          <a:srcRect l="3696" r="3696"/>
          <a:stretch>
            <a:fillRect/>
          </a:stretch>
        </p:blipFill>
        <p:spPr/>
      </p:pic>
      <p:sp>
        <p:nvSpPr>
          <p:cNvPr id="28" name="Text Placeholder 27">
            <a:extLst>
              <a:ext uri="{FF2B5EF4-FFF2-40B4-BE49-F238E27FC236}">
                <a16:creationId xmlns:a16="http://schemas.microsoft.com/office/drawing/2014/main" xmlns="" id="{849D566A-1E17-428E-BADB-55BCCED63BA7}"/>
              </a:ext>
            </a:extLst>
          </p:cNvPr>
          <p:cNvSpPr>
            <a:spLocks noGrp="1"/>
          </p:cNvSpPr>
          <p:nvPr>
            <p:ph type="body" sz="quarter" idx="37"/>
          </p:nvPr>
        </p:nvSpPr>
        <p:spPr/>
        <p:txBody>
          <a:bodyPr/>
          <a:lstStyle/>
          <a:p>
            <a:r>
              <a:rPr lang="en-US" dirty="0" err="1"/>
              <a:t>Derryk</a:t>
            </a:r>
            <a:r>
              <a:rPr lang="en-US" dirty="0"/>
              <a:t> Sellers</a:t>
            </a:r>
          </a:p>
          <a:p>
            <a:r>
              <a:rPr lang="en-US" dirty="0"/>
              <a:t>Robbinsville, NJ</a:t>
            </a:r>
          </a:p>
          <a:p>
            <a:r>
              <a:rPr lang="en-US" dirty="0"/>
              <a:t>Section 1 - 2026</a:t>
            </a:r>
          </a:p>
        </p:txBody>
      </p:sp>
      <p:sp>
        <p:nvSpPr>
          <p:cNvPr id="29" name="Text Placeholder 28">
            <a:extLst>
              <a:ext uri="{FF2B5EF4-FFF2-40B4-BE49-F238E27FC236}">
                <a16:creationId xmlns:a16="http://schemas.microsoft.com/office/drawing/2014/main" xmlns="" id="{5D3CFCE4-1EB1-4ED1-B286-FE264BAAE0A3}"/>
              </a:ext>
            </a:extLst>
          </p:cNvPr>
          <p:cNvSpPr>
            <a:spLocks noGrp="1"/>
          </p:cNvSpPr>
          <p:nvPr>
            <p:ph type="body" sz="quarter" idx="38"/>
          </p:nvPr>
        </p:nvSpPr>
        <p:spPr/>
        <p:txBody>
          <a:bodyPr/>
          <a:lstStyle/>
          <a:p>
            <a:r>
              <a:rPr lang="en-US" dirty="0"/>
              <a:t>Emily Mason</a:t>
            </a:r>
          </a:p>
          <a:p>
            <a:r>
              <a:rPr lang="en-US" dirty="0"/>
              <a:t>Columbus, OH</a:t>
            </a:r>
          </a:p>
          <a:p>
            <a:r>
              <a:rPr lang="en-US" dirty="0"/>
              <a:t>Section 2 - 2025</a:t>
            </a:r>
          </a:p>
        </p:txBody>
      </p:sp>
      <p:sp>
        <p:nvSpPr>
          <p:cNvPr id="30" name="Text Placeholder 29">
            <a:extLst>
              <a:ext uri="{FF2B5EF4-FFF2-40B4-BE49-F238E27FC236}">
                <a16:creationId xmlns:a16="http://schemas.microsoft.com/office/drawing/2014/main" xmlns="" id="{7A627F75-6732-4F64-8CB5-600D57883D99}"/>
              </a:ext>
            </a:extLst>
          </p:cNvPr>
          <p:cNvSpPr>
            <a:spLocks noGrp="1"/>
          </p:cNvSpPr>
          <p:nvPr>
            <p:ph type="body" sz="quarter" idx="39"/>
          </p:nvPr>
        </p:nvSpPr>
        <p:spPr/>
        <p:txBody>
          <a:bodyPr/>
          <a:lstStyle/>
          <a:p>
            <a:r>
              <a:rPr lang="en-US" dirty="0"/>
              <a:t>Kimberly Haywood</a:t>
            </a:r>
          </a:p>
          <a:p>
            <a:r>
              <a:rPr lang="en-US" dirty="0"/>
              <a:t>Greenville, SC</a:t>
            </a:r>
          </a:p>
          <a:p>
            <a:r>
              <a:rPr lang="en-US" dirty="0"/>
              <a:t>Section 3 - 2023</a:t>
            </a:r>
          </a:p>
        </p:txBody>
      </p:sp>
      <p:sp>
        <p:nvSpPr>
          <p:cNvPr id="31" name="Text Placeholder 30">
            <a:extLst>
              <a:ext uri="{FF2B5EF4-FFF2-40B4-BE49-F238E27FC236}">
                <a16:creationId xmlns:a16="http://schemas.microsoft.com/office/drawing/2014/main" xmlns="" id="{E93A4F3D-DC00-42AC-B623-CBA2D5FC2042}"/>
              </a:ext>
            </a:extLst>
          </p:cNvPr>
          <p:cNvSpPr>
            <a:spLocks noGrp="1"/>
          </p:cNvSpPr>
          <p:nvPr>
            <p:ph type="body" sz="quarter" idx="40"/>
          </p:nvPr>
        </p:nvSpPr>
        <p:spPr/>
        <p:txBody>
          <a:bodyPr/>
          <a:lstStyle/>
          <a:p>
            <a:r>
              <a:rPr lang="en-US" dirty="0"/>
              <a:t>Ben Van </a:t>
            </a:r>
            <a:r>
              <a:rPr lang="en-US" dirty="0" err="1"/>
              <a:t>Wyk</a:t>
            </a:r>
            <a:endParaRPr lang="en-US" dirty="0"/>
          </a:p>
          <a:p>
            <a:r>
              <a:rPr lang="en-US" dirty="0"/>
              <a:t>West Des Moines, IA</a:t>
            </a:r>
          </a:p>
          <a:p>
            <a:r>
              <a:rPr lang="en-US" dirty="0"/>
              <a:t>Section 4 - 2024</a:t>
            </a:r>
          </a:p>
        </p:txBody>
      </p:sp>
      <p:sp>
        <p:nvSpPr>
          <p:cNvPr id="32" name="Text Placeholder 31">
            <a:extLst>
              <a:ext uri="{FF2B5EF4-FFF2-40B4-BE49-F238E27FC236}">
                <a16:creationId xmlns:a16="http://schemas.microsoft.com/office/drawing/2014/main" xmlns="" id="{C86FB7C1-8A0F-4991-AFA3-1DD6BC039C8A}"/>
              </a:ext>
            </a:extLst>
          </p:cNvPr>
          <p:cNvSpPr>
            <a:spLocks noGrp="1"/>
          </p:cNvSpPr>
          <p:nvPr>
            <p:ph type="body" sz="quarter" idx="41"/>
          </p:nvPr>
        </p:nvSpPr>
        <p:spPr/>
        <p:txBody>
          <a:bodyPr/>
          <a:lstStyle/>
          <a:p>
            <a:r>
              <a:rPr lang="en-US" dirty="0"/>
              <a:t>Kevin </a:t>
            </a:r>
            <a:r>
              <a:rPr lang="en-US" dirty="0" err="1"/>
              <a:t>Morast</a:t>
            </a:r>
            <a:endParaRPr lang="en-US" dirty="0"/>
          </a:p>
          <a:p>
            <a:r>
              <a:rPr lang="en-US" dirty="0"/>
              <a:t>Valley City, ND</a:t>
            </a:r>
          </a:p>
          <a:p>
            <a:r>
              <a:rPr lang="en-US" dirty="0"/>
              <a:t>Section 5 - 2024</a:t>
            </a:r>
          </a:p>
        </p:txBody>
      </p:sp>
      <p:sp>
        <p:nvSpPr>
          <p:cNvPr id="33" name="Text Placeholder 32">
            <a:extLst>
              <a:ext uri="{FF2B5EF4-FFF2-40B4-BE49-F238E27FC236}">
                <a16:creationId xmlns:a16="http://schemas.microsoft.com/office/drawing/2014/main" xmlns="" id="{2488076E-2044-4729-8BBB-8DD973DEE775}"/>
              </a:ext>
            </a:extLst>
          </p:cNvPr>
          <p:cNvSpPr>
            <a:spLocks noGrp="1"/>
          </p:cNvSpPr>
          <p:nvPr>
            <p:ph type="body" sz="quarter" idx="42"/>
          </p:nvPr>
        </p:nvSpPr>
        <p:spPr/>
        <p:txBody>
          <a:bodyPr/>
          <a:lstStyle/>
          <a:p>
            <a:r>
              <a:rPr lang="en-US" dirty="0"/>
              <a:t>Nick Lasker</a:t>
            </a:r>
          </a:p>
          <a:p>
            <a:r>
              <a:rPr lang="en-US" dirty="0"/>
              <a:t>North Little Rock, AR</a:t>
            </a:r>
          </a:p>
          <a:p>
            <a:r>
              <a:rPr lang="en-US" dirty="0"/>
              <a:t>Section 6 - 2023</a:t>
            </a:r>
          </a:p>
        </p:txBody>
      </p:sp>
      <p:sp>
        <p:nvSpPr>
          <p:cNvPr id="34" name="Text Placeholder 33">
            <a:extLst>
              <a:ext uri="{FF2B5EF4-FFF2-40B4-BE49-F238E27FC236}">
                <a16:creationId xmlns:a16="http://schemas.microsoft.com/office/drawing/2014/main" xmlns="" id="{81AEFE19-B561-41B6-ACC6-F2645D982CBB}"/>
              </a:ext>
            </a:extLst>
          </p:cNvPr>
          <p:cNvSpPr>
            <a:spLocks noGrp="1"/>
          </p:cNvSpPr>
          <p:nvPr>
            <p:ph type="body" sz="quarter" idx="43"/>
          </p:nvPr>
        </p:nvSpPr>
        <p:spPr/>
        <p:txBody>
          <a:bodyPr/>
          <a:lstStyle/>
          <a:p>
            <a:r>
              <a:rPr lang="en-US" dirty="0"/>
              <a:t>Jan Whittaker</a:t>
            </a:r>
          </a:p>
          <a:p>
            <a:r>
              <a:rPr lang="en-US" dirty="0"/>
              <a:t>Midvale, UT</a:t>
            </a:r>
          </a:p>
          <a:p>
            <a:r>
              <a:rPr lang="en-US" dirty="0"/>
              <a:t>Section 7 - 2026</a:t>
            </a:r>
          </a:p>
        </p:txBody>
      </p:sp>
      <p:sp>
        <p:nvSpPr>
          <p:cNvPr id="35" name="Text Placeholder 34">
            <a:extLst>
              <a:ext uri="{FF2B5EF4-FFF2-40B4-BE49-F238E27FC236}">
                <a16:creationId xmlns:a16="http://schemas.microsoft.com/office/drawing/2014/main" xmlns="" id="{34A53BD5-FB3F-4050-B046-607C505F37D1}"/>
              </a:ext>
            </a:extLst>
          </p:cNvPr>
          <p:cNvSpPr>
            <a:spLocks noGrp="1"/>
          </p:cNvSpPr>
          <p:nvPr>
            <p:ph type="body" sz="quarter" idx="44"/>
          </p:nvPr>
        </p:nvSpPr>
        <p:spPr/>
        <p:txBody>
          <a:bodyPr/>
          <a:lstStyle/>
          <a:p>
            <a:r>
              <a:rPr lang="en-US" dirty="0"/>
              <a:t>Sandi Wagner</a:t>
            </a:r>
          </a:p>
          <a:p>
            <a:r>
              <a:rPr lang="en-US" dirty="0"/>
              <a:t>Anchorage, AK</a:t>
            </a:r>
          </a:p>
          <a:p>
            <a:r>
              <a:rPr lang="en-US" dirty="0"/>
              <a:t>Section 8 - 2025</a:t>
            </a:r>
          </a:p>
        </p:txBody>
      </p:sp>
      <p:pic>
        <p:nvPicPr>
          <p:cNvPr id="54" name="Picture Placeholder 53" descr="A person with long hair smiling&#10;&#10;Description automatically generated with low confidence">
            <a:extLst>
              <a:ext uri="{FF2B5EF4-FFF2-40B4-BE49-F238E27FC236}">
                <a16:creationId xmlns:a16="http://schemas.microsoft.com/office/drawing/2014/main" xmlns="" id="{DCEC1A01-91E1-6A24-CAD6-796ED4FF5BCE}"/>
              </a:ext>
            </a:extLst>
          </p:cNvPr>
          <p:cNvPicPr>
            <a:picLocks noGrp="1" noChangeAspect="1"/>
          </p:cNvPicPr>
          <p:nvPr>
            <p:ph type="pic" sz="quarter" idx="30"/>
          </p:nvPr>
        </p:nvPicPr>
        <p:blipFill>
          <a:blip r:embed="rId13" cstate="print">
            <a:extLst>
              <a:ext uri="{28A0092B-C50C-407E-A947-70E740481C1C}">
                <a14:useLocalDpi xmlns:a14="http://schemas.microsoft.com/office/drawing/2010/main" val="0"/>
              </a:ext>
            </a:extLst>
          </a:blip>
          <a:srcRect t="6386" b="6386"/>
          <a:stretch>
            <a:fillRect/>
          </a:stretch>
        </p:blipFill>
        <p:spPr/>
      </p:pic>
    </p:spTree>
    <p:extLst>
      <p:ext uri="{BB962C8B-B14F-4D97-AF65-F5344CB8AC3E}">
        <p14:creationId xmlns:p14="http://schemas.microsoft.com/office/powerpoint/2010/main" val="23528995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411A5DA-D1DA-47BC-9DD3-2BA04DBAEAC1}"/>
              </a:ext>
            </a:extLst>
          </p:cNvPr>
          <p:cNvSpPr>
            <a:spLocks noGrp="1"/>
          </p:cNvSpPr>
          <p:nvPr>
            <p:ph type="title"/>
          </p:nvPr>
        </p:nvSpPr>
        <p:spPr/>
        <p:txBody>
          <a:bodyPr/>
          <a:lstStyle/>
          <a:p>
            <a:pPr>
              <a:defRPr/>
            </a:pPr>
            <a:r>
              <a:rPr lang="en-US" dirty="0"/>
              <a:t>National Federation of </a:t>
            </a:r>
            <a:br>
              <a:rPr lang="en-US" dirty="0"/>
            </a:br>
            <a:r>
              <a:rPr lang="en-US" dirty="0"/>
              <a:t>State High School Associations</a:t>
            </a:r>
          </a:p>
        </p:txBody>
      </p:sp>
      <p:sp>
        <p:nvSpPr>
          <p:cNvPr id="23555" name="Content Placeholder 2">
            <a:extLst>
              <a:ext uri="{FF2B5EF4-FFF2-40B4-BE49-F238E27FC236}">
                <a16:creationId xmlns:a16="http://schemas.microsoft.com/office/drawing/2014/main" xmlns="" id="{0BC0B5F8-3802-401C-9EF9-8FC20224E2CD}"/>
              </a:ext>
            </a:extLst>
          </p:cNvPr>
          <p:cNvSpPr>
            <a:spLocks noGrp="1" noChangeArrowheads="1"/>
          </p:cNvSpPr>
          <p:nvPr>
            <p:ph idx="1"/>
          </p:nvPr>
        </p:nvSpPr>
        <p:spPr/>
        <p:txBody>
          <a:bodyPr/>
          <a:lstStyle/>
          <a:p>
            <a:r>
              <a:rPr lang="en-US" altLang="en-US"/>
              <a:t>The NFHS writes playing rules for 17 sports </a:t>
            </a:r>
            <a:br>
              <a:rPr lang="en-US" altLang="en-US"/>
            </a:br>
            <a:r>
              <a:rPr lang="en-US" altLang="en-US"/>
              <a:t>for boys and girls at the high school level.</a:t>
            </a:r>
          </a:p>
          <a:p>
            <a:pPr lvl="1"/>
            <a:r>
              <a:rPr lang="en-US" altLang="en-US"/>
              <a:t>Publishes 4 million pieces of materials annually.</a:t>
            </a:r>
          </a:p>
        </p:txBody>
      </p:sp>
      <p:sp>
        <p:nvSpPr>
          <p:cNvPr id="4" name="Footer Placeholder 3">
            <a:extLst>
              <a:ext uri="{FF2B5EF4-FFF2-40B4-BE49-F238E27FC236}">
                <a16:creationId xmlns:a16="http://schemas.microsoft.com/office/drawing/2014/main" xmlns="" id="{2DA4B781-7AA1-4D12-BD6C-554873061913}"/>
              </a:ext>
            </a:extLst>
          </p:cNvPr>
          <p:cNvSpPr>
            <a:spLocks noGrp="1"/>
          </p:cNvSpPr>
          <p:nvPr>
            <p:ph type="ftr" sz="quarter" idx="11"/>
          </p:nvPr>
        </p:nvSpPr>
        <p:spPr/>
        <p:txBody>
          <a:bodyPr/>
          <a:lstStyle/>
          <a:p>
            <a:pPr>
              <a:defRPr/>
            </a:pPr>
            <a:r>
              <a:rPr lang="en-US"/>
              <a:t>www.nfhs.org</a:t>
            </a:r>
          </a:p>
        </p:txBody>
      </p:sp>
      <p:pic>
        <p:nvPicPr>
          <p:cNvPr id="5" name="Picture 4" descr="A person running on a race track&#10;&#10;Description automatically generated with low confidence">
            <a:extLst>
              <a:ext uri="{FF2B5EF4-FFF2-40B4-BE49-F238E27FC236}">
                <a16:creationId xmlns:a16="http://schemas.microsoft.com/office/drawing/2014/main" xmlns="" id="{380A025D-B1B3-B891-938C-276BC92C7AF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20059745">
            <a:off x="9436696" y="1512490"/>
            <a:ext cx="1270041" cy="1609344"/>
          </a:xfrm>
          <a:prstGeom prst="rect">
            <a:avLst/>
          </a:prstGeom>
        </p:spPr>
      </p:pic>
      <p:pic>
        <p:nvPicPr>
          <p:cNvPr id="7" name="Picture 6" descr="A picture containing text, grass&#10;&#10;Description automatically generated">
            <a:extLst>
              <a:ext uri="{FF2B5EF4-FFF2-40B4-BE49-F238E27FC236}">
                <a16:creationId xmlns:a16="http://schemas.microsoft.com/office/drawing/2014/main" xmlns="" id="{81BCEA73-804E-C33E-2BFE-C816B4AEC60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568476" y="1027377"/>
            <a:ext cx="1269594" cy="1609344"/>
          </a:xfrm>
          <a:prstGeom prst="rect">
            <a:avLst/>
          </a:prstGeom>
        </p:spPr>
      </p:pic>
      <p:pic>
        <p:nvPicPr>
          <p:cNvPr id="8" name="Picture 7" descr="A picture containing text, person, sport, crowd&#10;&#10;Description automatically generated">
            <a:extLst>
              <a:ext uri="{FF2B5EF4-FFF2-40B4-BE49-F238E27FC236}">
                <a16:creationId xmlns:a16="http://schemas.microsoft.com/office/drawing/2014/main" xmlns="" id="{2F05FE73-301D-5411-9D8A-46A1C05BACA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048552" y="4966836"/>
            <a:ext cx="1000110" cy="1426464"/>
          </a:xfrm>
          <a:prstGeom prst="rect">
            <a:avLst/>
          </a:prstGeom>
        </p:spPr>
      </p:pic>
      <p:pic>
        <p:nvPicPr>
          <p:cNvPr id="9" name="Picture 8" descr="A group of people playing water polo&#10;&#10;Description automatically generated with low confidence">
            <a:extLst>
              <a:ext uri="{FF2B5EF4-FFF2-40B4-BE49-F238E27FC236}">
                <a16:creationId xmlns:a16="http://schemas.microsoft.com/office/drawing/2014/main" xmlns="" id="{F8083428-3725-796B-4ACD-1601FE0673B3}"/>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011777" y="3459673"/>
            <a:ext cx="1057168" cy="1426464"/>
          </a:xfrm>
          <a:prstGeom prst="rect">
            <a:avLst/>
          </a:prstGeom>
        </p:spPr>
      </p:pic>
      <p:pic>
        <p:nvPicPr>
          <p:cNvPr id="10" name="Picture 9" descr="A magazine cover with a person playing tennis&#10;&#10;Description automatically generated with low confidence">
            <a:extLst>
              <a:ext uri="{FF2B5EF4-FFF2-40B4-BE49-F238E27FC236}">
                <a16:creationId xmlns:a16="http://schemas.microsoft.com/office/drawing/2014/main" xmlns="" id="{767661DE-D028-7067-FCCF-C4419209D8CF}"/>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944215" y="3459673"/>
            <a:ext cx="1052413" cy="1426464"/>
          </a:xfrm>
          <a:prstGeom prst="rect">
            <a:avLst/>
          </a:prstGeom>
        </p:spPr>
      </p:pic>
      <p:pic>
        <p:nvPicPr>
          <p:cNvPr id="11" name="Picture 10" descr="Calendar&#10;&#10;Description automatically generated">
            <a:extLst>
              <a:ext uri="{FF2B5EF4-FFF2-40B4-BE49-F238E27FC236}">
                <a16:creationId xmlns:a16="http://schemas.microsoft.com/office/drawing/2014/main" xmlns="" id="{1424C7B7-B6D2-8358-0268-EC45F05A51CD}"/>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111544" y="3459673"/>
            <a:ext cx="1049244" cy="1426464"/>
          </a:xfrm>
          <a:prstGeom prst="rect">
            <a:avLst/>
          </a:prstGeom>
        </p:spPr>
      </p:pic>
      <p:pic>
        <p:nvPicPr>
          <p:cNvPr id="12" name="Picture 11" descr="A person holding a tennis racket&#10;&#10;Description automatically generated with medium confidence">
            <a:extLst>
              <a:ext uri="{FF2B5EF4-FFF2-40B4-BE49-F238E27FC236}">
                <a16:creationId xmlns:a16="http://schemas.microsoft.com/office/drawing/2014/main" xmlns="" id="{4FA82D46-76F6-FE8E-566F-DCC308653E8F}"/>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4275582" y="3471612"/>
            <a:ext cx="1046074" cy="1426464"/>
          </a:xfrm>
          <a:prstGeom prst="rect">
            <a:avLst/>
          </a:prstGeom>
        </p:spPr>
      </p:pic>
      <p:pic>
        <p:nvPicPr>
          <p:cNvPr id="13" name="Picture 12" descr="A picture containing text, person, outdoor&#10;&#10;Description automatically generated">
            <a:extLst>
              <a:ext uri="{FF2B5EF4-FFF2-40B4-BE49-F238E27FC236}">
                <a16:creationId xmlns:a16="http://schemas.microsoft.com/office/drawing/2014/main" xmlns="" id="{A5C5D402-A547-B305-9161-726D6A3EEB21}"/>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5423205" y="3459673"/>
            <a:ext cx="1046074" cy="1426464"/>
          </a:xfrm>
          <a:prstGeom prst="rect">
            <a:avLst/>
          </a:prstGeom>
        </p:spPr>
      </p:pic>
      <p:pic>
        <p:nvPicPr>
          <p:cNvPr id="14" name="Picture 13" descr="A football player kicking a ball&#10;&#10;Description automatically generated with medium confidence">
            <a:extLst>
              <a:ext uri="{FF2B5EF4-FFF2-40B4-BE49-F238E27FC236}">
                <a16:creationId xmlns:a16="http://schemas.microsoft.com/office/drawing/2014/main" xmlns="" id="{CFA0DC6D-0249-E87C-1F67-981880FA484E}"/>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6575583" y="3459673"/>
            <a:ext cx="1050828" cy="1426464"/>
          </a:xfrm>
          <a:prstGeom prst="rect">
            <a:avLst/>
          </a:prstGeom>
        </p:spPr>
      </p:pic>
      <p:pic>
        <p:nvPicPr>
          <p:cNvPr id="15" name="Picture 14" descr="Graphical user interface&#10;&#10;Description automatically generated">
            <a:extLst>
              <a:ext uri="{FF2B5EF4-FFF2-40B4-BE49-F238E27FC236}">
                <a16:creationId xmlns:a16="http://schemas.microsoft.com/office/drawing/2014/main" xmlns="" id="{AC2A3DC4-F55C-1431-9873-4D0F68176367}"/>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7732715" y="3459673"/>
            <a:ext cx="1044489" cy="1426464"/>
          </a:xfrm>
          <a:prstGeom prst="rect">
            <a:avLst/>
          </a:prstGeom>
        </p:spPr>
      </p:pic>
      <p:pic>
        <p:nvPicPr>
          <p:cNvPr id="16" name="Picture 15" descr="A picture containing text, book&#10;&#10;Description automatically generated">
            <a:extLst>
              <a:ext uri="{FF2B5EF4-FFF2-40B4-BE49-F238E27FC236}">
                <a16:creationId xmlns:a16="http://schemas.microsoft.com/office/drawing/2014/main" xmlns="" id="{8C62057E-E160-7244-0C10-DB54081AC93C}"/>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8892120" y="3459673"/>
            <a:ext cx="1053998" cy="1426464"/>
          </a:xfrm>
          <a:prstGeom prst="rect">
            <a:avLst/>
          </a:prstGeom>
        </p:spPr>
      </p:pic>
      <p:pic>
        <p:nvPicPr>
          <p:cNvPr id="17" name="Picture 16" descr="A picture containing text, sport, hitting, player&#10;&#10;Description automatically generated">
            <a:extLst>
              <a:ext uri="{FF2B5EF4-FFF2-40B4-BE49-F238E27FC236}">
                <a16:creationId xmlns:a16="http://schemas.microsoft.com/office/drawing/2014/main" xmlns="" id="{D56AFEA2-21B3-2781-0805-08A28D595ADC}"/>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1946591" y="4966836"/>
            <a:ext cx="1047659" cy="1426464"/>
          </a:xfrm>
          <a:prstGeom prst="rect">
            <a:avLst/>
          </a:prstGeom>
        </p:spPr>
      </p:pic>
      <p:pic>
        <p:nvPicPr>
          <p:cNvPr id="18" name="Picture 17" descr="Text, qr code&#10;&#10;Description automatically generated">
            <a:extLst>
              <a:ext uri="{FF2B5EF4-FFF2-40B4-BE49-F238E27FC236}">
                <a16:creationId xmlns:a16="http://schemas.microsoft.com/office/drawing/2014/main" xmlns="" id="{46660BE4-4DAB-2E0F-47A5-CCBC691307F3}"/>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3113129" y="4966836"/>
            <a:ext cx="1046074" cy="1426464"/>
          </a:xfrm>
          <a:prstGeom prst="rect">
            <a:avLst/>
          </a:prstGeom>
        </p:spPr>
      </p:pic>
      <p:pic>
        <p:nvPicPr>
          <p:cNvPr id="19" name="Picture 18" descr="A cover of a book&#10;&#10;Description automatically generated with low confidence">
            <a:extLst>
              <a:ext uri="{FF2B5EF4-FFF2-40B4-BE49-F238E27FC236}">
                <a16:creationId xmlns:a16="http://schemas.microsoft.com/office/drawing/2014/main" xmlns="" id="{6450D033-475A-0295-3816-76A18C6C3C9D}"/>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4275582" y="4966836"/>
            <a:ext cx="1052413" cy="1426464"/>
          </a:xfrm>
          <a:prstGeom prst="rect">
            <a:avLst/>
          </a:prstGeom>
        </p:spPr>
      </p:pic>
      <p:pic>
        <p:nvPicPr>
          <p:cNvPr id="20" name="Picture 19" descr="A picture containing text, person, sign, green&#10;&#10;Description automatically generated">
            <a:extLst>
              <a:ext uri="{FF2B5EF4-FFF2-40B4-BE49-F238E27FC236}">
                <a16:creationId xmlns:a16="http://schemas.microsoft.com/office/drawing/2014/main" xmlns="" id="{A0372795-3EB7-5B91-5FC7-1C0056F184BF}"/>
              </a:ext>
            </a:extLst>
          </p:cNvPr>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5418450" y="4966836"/>
            <a:ext cx="1055583" cy="1426464"/>
          </a:xfrm>
          <a:prstGeom prst="rect">
            <a:avLst/>
          </a:prstGeom>
        </p:spPr>
      </p:pic>
      <p:pic>
        <p:nvPicPr>
          <p:cNvPr id="21" name="Picture 20" descr="A person playing tennis&#10;&#10;Description automatically generated with medium confidence">
            <a:extLst>
              <a:ext uri="{FF2B5EF4-FFF2-40B4-BE49-F238E27FC236}">
                <a16:creationId xmlns:a16="http://schemas.microsoft.com/office/drawing/2014/main" xmlns="" id="{09F749C8-0A36-4B08-A565-23825D618971}"/>
              </a:ext>
            </a:extLst>
          </p:cNvPr>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6575583" y="4966836"/>
            <a:ext cx="1049244" cy="1426464"/>
          </a:xfrm>
          <a:prstGeom prst="rect">
            <a:avLst/>
          </a:prstGeom>
        </p:spPr>
      </p:pic>
      <p:pic>
        <p:nvPicPr>
          <p:cNvPr id="22" name="Picture 21" descr="A person wearing a helmet and running&#10;&#10;Description automatically generated with medium confidence">
            <a:extLst>
              <a:ext uri="{FF2B5EF4-FFF2-40B4-BE49-F238E27FC236}">
                <a16:creationId xmlns:a16="http://schemas.microsoft.com/office/drawing/2014/main" xmlns="" id="{C3B65076-7CEA-7D4A-E06C-046032DE45F4}"/>
              </a:ext>
            </a:extLst>
          </p:cNvPr>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7723206" y="4966836"/>
            <a:ext cx="1047659" cy="1426464"/>
          </a:xfrm>
          <a:prstGeom prst="rect">
            <a:avLst/>
          </a:prstGeom>
        </p:spPr>
      </p:pic>
      <p:pic>
        <p:nvPicPr>
          <p:cNvPr id="38" name="Picture 37" descr="Calendar&#10;&#10;Description automatically generated">
            <a:extLst>
              <a:ext uri="{FF2B5EF4-FFF2-40B4-BE49-F238E27FC236}">
                <a16:creationId xmlns:a16="http://schemas.microsoft.com/office/drawing/2014/main" xmlns="" id="{8840F7ED-D1D1-F5F0-304B-2154A9F1AC0F}"/>
              </a:ext>
            </a:extLst>
          </p:cNvPr>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a:off x="8892120" y="4966836"/>
            <a:ext cx="1055583" cy="1426464"/>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EC19BEC-0F53-40E5-9E07-C5CE61D96B10}"/>
              </a:ext>
            </a:extLst>
          </p:cNvPr>
          <p:cNvSpPr>
            <a:spLocks noGrp="1"/>
          </p:cNvSpPr>
          <p:nvPr>
            <p:ph type="title"/>
          </p:nvPr>
        </p:nvSpPr>
        <p:spPr/>
        <p:txBody>
          <a:bodyPr/>
          <a:lstStyle/>
          <a:p>
            <a:r>
              <a:rPr lang="en-US" dirty="0"/>
              <a:t>2023-24 NFHS Volleyball </a:t>
            </a:r>
          </a:p>
        </p:txBody>
      </p:sp>
      <p:sp>
        <p:nvSpPr>
          <p:cNvPr id="3" name="Text Placeholder 2">
            <a:extLst>
              <a:ext uri="{FF2B5EF4-FFF2-40B4-BE49-F238E27FC236}">
                <a16:creationId xmlns:a16="http://schemas.microsoft.com/office/drawing/2014/main" xmlns="" id="{5F58A997-E5AE-4371-AB65-2EDC9C54D155}"/>
              </a:ext>
            </a:extLst>
          </p:cNvPr>
          <p:cNvSpPr>
            <a:spLocks noGrp="1"/>
          </p:cNvSpPr>
          <p:nvPr>
            <p:ph type="body" idx="1"/>
          </p:nvPr>
        </p:nvSpPr>
        <p:spPr/>
        <p:txBody>
          <a:bodyPr/>
          <a:lstStyle/>
          <a:p>
            <a:r>
              <a:rPr lang="en-US" altLang="en-US" dirty="0">
                <a:latin typeface="Calibri" panose="020F0502020204030204" pitchFamily="34" charset="0"/>
                <a:cs typeface="Calibri" panose="020F0502020204030204" pitchFamily="34" charset="0"/>
              </a:rPr>
              <a:t>Rules Changes</a:t>
            </a:r>
          </a:p>
        </p:txBody>
      </p:sp>
    </p:spTree>
    <p:extLst>
      <p:ext uri="{BB962C8B-B14F-4D97-AF65-F5344CB8AC3E}">
        <p14:creationId xmlns:p14="http://schemas.microsoft.com/office/powerpoint/2010/main" val="36097751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7E57D53-2C71-48E6-A73D-C5D34A407279}"/>
              </a:ext>
            </a:extLst>
          </p:cNvPr>
          <p:cNvSpPr>
            <a:spLocks noGrp="1"/>
          </p:cNvSpPr>
          <p:nvPr>
            <p:ph type="title"/>
          </p:nvPr>
        </p:nvSpPr>
        <p:spPr/>
        <p:txBody>
          <a:bodyPr/>
          <a:lstStyle/>
          <a:p>
            <a:r>
              <a:rPr lang="en-US" dirty="0"/>
              <a:t>THE COURT AND MARKINGS</a:t>
            </a:r>
            <a:br>
              <a:rPr lang="en-US" dirty="0"/>
            </a:br>
            <a:r>
              <a:rPr lang="en-US" dirty="0"/>
              <a:t>2-1-9 (NEW) &amp; 12-2-5</a:t>
            </a:r>
          </a:p>
        </p:txBody>
      </p:sp>
      <p:sp>
        <p:nvSpPr>
          <p:cNvPr id="3" name="Content Placeholder 2">
            <a:extLst>
              <a:ext uri="{FF2B5EF4-FFF2-40B4-BE49-F238E27FC236}">
                <a16:creationId xmlns:a16="http://schemas.microsoft.com/office/drawing/2014/main" xmlns="" id="{DD85AD0A-97FA-4F87-AB3A-B1BBD28E087C}"/>
              </a:ext>
            </a:extLst>
          </p:cNvPr>
          <p:cNvSpPr>
            <a:spLocks noGrp="1"/>
          </p:cNvSpPr>
          <p:nvPr>
            <p:ph idx="1"/>
          </p:nvPr>
        </p:nvSpPr>
        <p:spPr>
          <a:xfrm>
            <a:off x="8339959" y="1989138"/>
            <a:ext cx="3628203" cy="4338637"/>
          </a:xfrm>
        </p:spPr>
        <p:txBody>
          <a:bodyPr/>
          <a:lstStyle/>
          <a:p>
            <a:pPr>
              <a:spcBef>
                <a:spcPts val="0"/>
              </a:spcBef>
              <a:spcAft>
                <a:spcPts val="0"/>
              </a:spcAft>
            </a:pPr>
            <a:r>
              <a:rPr lang="en-US" sz="1800" dirty="0">
                <a:effectLst/>
                <a:latin typeface="Calibri" panose="020F0502020204030204" pitchFamily="34" charset="0"/>
                <a:ea typeface="Times New Roman" panose="02020603050405020304" pitchFamily="18" charset="0"/>
              </a:rPr>
              <a:t>A new Coaching Zone has been established to clearly identify the area in which coaches are allowed to stand.</a:t>
            </a:r>
          </a:p>
          <a:p>
            <a:pPr>
              <a:spcBef>
                <a:spcPts val="0"/>
              </a:spcBef>
              <a:spcAft>
                <a:spcPts val="0"/>
              </a:spcAft>
            </a:pPr>
            <a:r>
              <a:rPr lang="en-US" sz="1800" dirty="0">
                <a:latin typeface="Calibri" panose="020F0502020204030204" pitchFamily="34" charset="0"/>
                <a:ea typeface="Times New Roman" panose="02020603050405020304" pitchFamily="18" charset="0"/>
              </a:rPr>
              <a:t>This area is defined by the libero replacement zone extending beyond the end line and sideline extended.</a:t>
            </a:r>
          </a:p>
          <a:p>
            <a:pPr>
              <a:spcBef>
                <a:spcPts val="0"/>
              </a:spcBef>
              <a:spcAft>
                <a:spcPts val="0"/>
              </a:spcAft>
            </a:pPr>
            <a:r>
              <a:rPr lang="en-US" sz="1800" dirty="0">
                <a:effectLst/>
                <a:latin typeface="Calibri" panose="020F0502020204030204" pitchFamily="34" charset="0"/>
                <a:ea typeface="Times New Roman" panose="02020603050405020304" pitchFamily="18" charset="0"/>
              </a:rPr>
              <a:t>Head coaches must maintain a distance of at least 6 feet</a:t>
            </a:r>
            <a:r>
              <a:rPr lang="en-US" sz="1800" dirty="0">
                <a:latin typeface="Calibri" panose="020F0502020204030204" pitchFamily="34" charset="0"/>
                <a:ea typeface="Times New Roman" panose="02020603050405020304" pitchFamily="18" charset="0"/>
              </a:rPr>
              <a:t> from the sideline during live-ball situations (</a:t>
            </a:r>
            <a:r>
              <a:rPr lang="en-US" sz="1800" dirty="0" err="1">
                <a:latin typeface="Calibri" panose="020F0502020204030204" pitchFamily="34" charset="0"/>
                <a:ea typeface="Times New Roman" panose="02020603050405020304" pitchFamily="18" charset="0"/>
              </a:rPr>
              <a:t>MechaniGram</a:t>
            </a:r>
            <a:r>
              <a:rPr lang="en-US" sz="1800" dirty="0">
                <a:latin typeface="Calibri" panose="020F0502020204030204" pitchFamily="34" charset="0"/>
                <a:ea typeface="Times New Roman" panose="02020603050405020304" pitchFamily="18" charset="0"/>
              </a:rPr>
              <a:t> A) and may approach the sideline during dead-ball situations (</a:t>
            </a:r>
            <a:r>
              <a:rPr lang="en-US" sz="1800" dirty="0" err="1">
                <a:latin typeface="Calibri" panose="020F0502020204030204" pitchFamily="34" charset="0"/>
                <a:ea typeface="Times New Roman" panose="02020603050405020304" pitchFamily="18" charset="0"/>
              </a:rPr>
              <a:t>MechaniGram</a:t>
            </a:r>
            <a:r>
              <a:rPr lang="en-US" sz="1800" dirty="0">
                <a:latin typeface="Calibri" panose="020F0502020204030204" pitchFamily="34" charset="0"/>
                <a:ea typeface="Times New Roman" panose="02020603050405020304" pitchFamily="18" charset="0"/>
              </a:rPr>
              <a:t> B).</a:t>
            </a:r>
            <a:endParaRPr lang="en-US" sz="1800" dirty="0">
              <a:effectLst/>
              <a:latin typeface="Times New Roman" panose="02020603050405020304" pitchFamily="18" charset="0"/>
              <a:ea typeface="Times New Roman" panose="02020603050405020304" pitchFamily="18" charset="0"/>
            </a:endParaRPr>
          </a:p>
        </p:txBody>
      </p:sp>
      <p:sp>
        <p:nvSpPr>
          <p:cNvPr id="4" name="Footer Placeholder 3">
            <a:extLst>
              <a:ext uri="{FF2B5EF4-FFF2-40B4-BE49-F238E27FC236}">
                <a16:creationId xmlns:a16="http://schemas.microsoft.com/office/drawing/2014/main" xmlns="" id="{1C7A5649-7151-4391-95A4-0F331713B883}"/>
              </a:ext>
            </a:extLst>
          </p:cNvPr>
          <p:cNvSpPr>
            <a:spLocks noGrp="1"/>
          </p:cNvSpPr>
          <p:nvPr>
            <p:ph type="ftr" sz="quarter" idx="11"/>
          </p:nvPr>
        </p:nvSpPr>
        <p:spPr/>
        <p:txBody>
          <a:bodyPr/>
          <a:lstStyle/>
          <a:p>
            <a:pPr>
              <a:defRPr/>
            </a:pPr>
            <a:r>
              <a:rPr lang="en-US"/>
              <a:t>www.nfhs.org</a:t>
            </a:r>
          </a:p>
        </p:txBody>
      </p:sp>
      <p:pic>
        <p:nvPicPr>
          <p:cNvPr id="7" name="Picture 6" descr="Treemap chart&#10;&#10;Description automatically generated with medium confidence">
            <a:extLst>
              <a:ext uri="{FF2B5EF4-FFF2-40B4-BE49-F238E27FC236}">
                <a16:creationId xmlns:a16="http://schemas.microsoft.com/office/drawing/2014/main" xmlns="" id="{07632368-1052-E660-999D-55222245BC3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75036" y="1913618"/>
            <a:ext cx="6475739" cy="4571110"/>
          </a:xfrm>
          <a:prstGeom prst="rect">
            <a:avLst/>
          </a:prstGeom>
        </p:spPr>
      </p:pic>
    </p:spTree>
    <p:extLst>
      <p:ext uri="{BB962C8B-B14F-4D97-AF65-F5344CB8AC3E}">
        <p14:creationId xmlns:p14="http://schemas.microsoft.com/office/powerpoint/2010/main" val="41371381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E806BE5-4D22-4F87-A12B-8EA8D14925B1}"/>
              </a:ext>
            </a:extLst>
          </p:cNvPr>
          <p:cNvSpPr>
            <a:spLocks noGrp="1"/>
          </p:cNvSpPr>
          <p:nvPr>
            <p:ph type="title"/>
          </p:nvPr>
        </p:nvSpPr>
        <p:spPr/>
        <p:txBody>
          <a:bodyPr/>
          <a:lstStyle/>
          <a:p>
            <a:r>
              <a:rPr lang="en-US" dirty="0"/>
              <a:t>Equipment and accessories</a:t>
            </a:r>
            <a:br>
              <a:rPr lang="en-US" dirty="0"/>
            </a:br>
            <a:r>
              <a:rPr lang="en-US" dirty="0"/>
              <a:t>4-1-7</a:t>
            </a:r>
          </a:p>
        </p:txBody>
      </p:sp>
      <p:sp>
        <p:nvSpPr>
          <p:cNvPr id="4" name="Footer Placeholder 3">
            <a:extLst>
              <a:ext uri="{FF2B5EF4-FFF2-40B4-BE49-F238E27FC236}">
                <a16:creationId xmlns:a16="http://schemas.microsoft.com/office/drawing/2014/main" xmlns="" id="{E663400E-B919-4491-A5C6-54482B78C2A2}"/>
              </a:ext>
            </a:extLst>
          </p:cNvPr>
          <p:cNvSpPr>
            <a:spLocks noGrp="1"/>
          </p:cNvSpPr>
          <p:nvPr>
            <p:ph type="ftr" sz="quarter" idx="11"/>
          </p:nvPr>
        </p:nvSpPr>
        <p:spPr/>
        <p:txBody>
          <a:bodyPr/>
          <a:lstStyle/>
          <a:p>
            <a:pPr>
              <a:defRPr/>
            </a:pPr>
            <a:r>
              <a:rPr lang="en-US"/>
              <a:t>www.nfhs.org</a:t>
            </a:r>
          </a:p>
        </p:txBody>
      </p:sp>
      <p:sp>
        <p:nvSpPr>
          <p:cNvPr id="7" name="TextBox 6">
            <a:extLst>
              <a:ext uri="{FF2B5EF4-FFF2-40B4-BE49-F238E27FC236}">
                <a16:creationId xmlns:a16="http://schemas.microsoft.com/office/drawing/2014/main" xmlns="" id="{C4E3761C-474A-4B13-9FB5-5145D508A91B}"/>
              </a:ext>
            </a:extLst>
          </p:cNvPr>
          <p:cNvSpPr txBox="1"/>
          <p:nvPr/>
        </p:nvSpPr>
        <p:spPr>
          <a:xfrm>
            <a:off x="1629536" y="5127626"/>
            <a:ext cx="9257846" cy="1200329"/>
          </a:xfrm>
          <a:prstGeom prst="rect">
            <a:avLst/>
          </a:prstGeom>
          <a:noFill/>
        </p:spPr>
        <p:txBody>
          <a:bodyPr wrap="square" rtlCol="0">
            <a:spAutoFit/>
          </a:bodyPr>
          <a:lstStyle/>
          <a:p>
            <a:pPr marL="285750" indent="-285750">
              <a:buFont typeface="Arial" panose="020B0604020202020204" pitchFamily="34" charset="0"/>
              <a:buChar char="•"/>
            </a:pPr>
            <a:r>
              <a:rPr lang="en-US" sz="2400" dirty="0">
                <a:latin typeface="+mn-lt"/>
              </a:rPr>
              <a:t>Small, secured stud or post jewelry may be worn above the chin.</a:t>
            </a:r>
          </a:p>
          <a:p>
            <a:pPr marL="285750" indent="-285750">
              <a:buFont typeface="Arial" panose="020B0604020202020204" pitchFamily="34" charset="0"/>
              <a:buChar char="•"/>
            </a:pPr>
            <a:r>
              <a:rPr lang="en-US" sz="2400" dirty="0">
                <a:latin typeface="+mn-lt"/>
              </a:rPr>
              <a:t>No jewelry is permitted below the chin.</a:t>
            </a:r>
          </a:p>
          <a:p>
            <a:endParaRPr lang="en-US" sz="2400" dirty="0">
              <a:latin typeface="+mn-lt"/>
            </a:endParaRPr>
          </a:p>
        </p:txBody>
      </p:sp>
      <p:pic>
        <p:nvPicPr>
          <p:cNvPr id="6" name="Picture 5" descr="A collage of a person's head&#10;&#10;Description automatically generated with low confidence">
            <a:extLst>
              <a:ext uri="{FF2B5EF4-FFF2-40B4-BE49-F238E27FC236}">
                <a16:creationId xmlns:a16="http://schemas.microsoft.com/office/drawing/2014/main" xmlns="" id="{DA15D1FC-82A0-1155-2EBC-2F7DA057F8D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91957" y="1983677"/>
            <a:ext cx="10719993" cy="3143949"/>
          </a:xfrm>
          <a:prstGeom prst="rect">
            <a:avLst/>
          </a:prstGeom>
        </p:spPr>
      </p:pic>
    </p:spTree>
    <p:extLst>
      <p:ext uri="{BB962C8B-B14F-4D97-AF65-F5344CB8AC3E}">
        <p14:creationId xmlns:p14="http://schemas.microsoft.com/office/powerpoint/2010/main" val="30815545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EC0FB92-5F45-4B05-A26A-947949972085}"/>
              </a:ext>
            </a:extLst>
          </p:cNvPr>
          <p:cNvSpPr>
            <a:spLocks noGrp="1"/>
          </p:cNvSpPr>
          <p:nvPr>
            <p:ph type="title"/>
          </p:nvPr>
        </p:nvSpPr>
        <p:spPr/>
        <p:txBody>
          <a:bodyPr/>
          <a:lstStyle/>
          <a:p>
            <a:r>
              <a:rPr lang="en-US" dirty="0"/>
              <a:t>Equipment and accessories</a:t>
            </a:r>
            <a:br>
              <a:rPr lang="en-US" dirty="0"/>
            </a:br>
            <a:r>
              <a:rPr lang="en-US" dirty="0"/>
              <a:t>4-1-7</a:t>
            </a:r>
          </a:p>
        </p:txBody>
      </p:sp>
      <p:sp>
        <p:nvSpPr>
          <p:cNvPr id="3" name="Content Placeholder 2">
            <a:extLst>
              <a:ext uri="{FF2B5EF4-FFF2-40B4-BE49-F238E27FC236}">
                <a16:creationId xmlns:a16="http://schemas.microsoft.com/office/drawing/2014/main" xmlns="" id="{B88779B4-61CC-4BE8-B724-6E3726EA3BAD}"/>
              </a:ext>
            </a:extLst>
          </p:cNvPr>
          <p:cNvSpPr>
            <a:spLocks noGrp="1"/>
          </p:cNvSpPr>
          <p:nvPr>
            <p:ph idx="1"/>
          </p:nvPr>
        </p:nvSpPr>
        <p:spPr>
          <a:xfrm>
            <a:off x="1941513" y="4629150"/>
            <a:ext cx="10026650" cy="1812925"/>
          </a:xfrm>
        </p:spPr>
        <p:txBody>
          <a:bodyPr/>
          <a:lstStyle/>
          <a:p>
            <a:r>
              <a:rPr lang="en-US" dirty="0"/>
              <a:t>String bracelets, commemorative bracelets and body jewelry are considered jewelry and are not permitted.</a:t>
            </a:r>
          </a:p>
          <a:p>
            <a:r>
              <a:rPr lang="en-US" dirty="0"/>
              <a:t>Taping over jewelry is not permitted.</a:t>
            </a:r>
          </a:p>
          <a:p>
            <a:pPr lvl="1"/>
            <a:r>
              <a:rPr lang="en-US" dirty="0"/>
              <a:t>Exceptions remain for religious and medical alert medals</a:t>
            </a:r>
          </a:p>
        </p:txBody>
      </p:sp>
      <p:sp>
        <p:nvSpPr>
          <p:cNvPr id="4" name="Footer Placeholder 3">
            <a:extLst>
              <a:ext uri="{FF2B5EF4-FFF2-40B4-BE49-F238E27FC236}">
                <a16:creationId xmlns:a16="http://schemas.microsoft.com/office/drawing/2014/main" xmlns="" id="{9B3E7CA8-4D75-46F7-A7D6-FCA1230967B4}"/>
              </a:ext>
            </a:extLst>
          </p:cNvPr>
          <p:cNvSpPr>
            <a:spLocks noGrp="1"/>
          </p:cNvSpPr>
          <p:nvPr>
            <p:ph type="ftr" sz="quarter" idx="11"/>
          </p:nvPr>
        </p:nvSpPr>
        <p:spPr/>
        <p:txBody>
          <a:bodyPr/>
          <a:lstStyle/>
          <a:p>
            <a:pPr>
              <a:defRPr/>
            </a:pPr>
            <a:r>
              <a:rPr lang="en-US"/>
              <a:t>www.nfhs.org</a:t>
            </a:r>
          </a:p>
        </p:txBody>
      </p:sp>
      <p:pic>
        <p:nvPicPr>
          <p:cNvPr id="6" name="Picture 5" descr="Chart&#10;&#10;Description automatically generated with medium confidence">
            <a:extLst>
              <a:ext uri="{FF2B5EF4-FFF2-40B4-BE49-F238E27FC236}">
                <a16:creationId xmlns:a16="http://schemas.microsoft.com/office/drawing/2014/main" xmlns="" id="{E45F5BA4-C6A8-A040-F121-305B66E2EDB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41513" y="1949704"/>
            <a:ext cx="8906256" cy="2596896"/>
          </a:xfrm>
          <a:prstGeom prst="rect">
            <a:avLst/>
          </a:prstGeom>
        </p:spPr>
      </p:pic>
    </p:spTree>
    <p:extLst>
      <p:ext uri="{BB962C8B-B14F-4D97-AF65-F5344CB8AC3E}">
        <p14:creationId xmlns:p14="http://schemas.microsoft.com/office/powerpoint/2010/main" val="5431405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2F77C79-5622-4BB1-BAC1-6930262DA8B0}"/>
              </a:ext>
            </a:extLst>
          </p:cNvPr>
          <p:cNvSpPr>
            <a:spLocks noGrp="1"/>
          </p:cNvSpPr>
          <p:nvPr>
            <p:ph type="title"/>
          </p:nvPr>
        </p:nvSpPr>
        <p:spPr/>
        <p:txBody>
          <a:bodyPr/>
          <a:lstStyle/>
          <a:p>
            <a:r>
              <a:rPr lang="en-US" dirty="0"/>
              <a:t>Legal uniform</a:t>
            </a:r>
            <a:br>
              <a:rPr lang="en-US" dirty="0"/>
            </a:br>
            <a:r>
              <a:rPr lang="en-US" dirty="0"/>
              <a:t>4-2-4</a:t>
            </a:r>
            <a:r>
              <a:rPr lang="en-US" cap="none" dirty="0"/>
              <a:t>b</a:t>
            </a:r>
            <a:endParaRPr lang="en-US" dirty="0"/>
          </a:p>
        </p:txBody>
      </p:sp>
      <p:sp>
        <p:nvSpPr>
          <p:cNvPr id="4" name="Footer Placeholder 3">
            <a:extLst>
              <a:ext uri="{FF2B5EF4-FFF2-40B4-BE49-F238E27FC236}">
                <a16:creationId xmlns:a16="http://schemas.microsoft.com/office/drawing/2014/main" xmlns="" id="{92153579-9EB1-42E0-9BF8-2C4FC0CC8AD9}"/>
              </a:ext>
            </a:extLst>
          </p:cNvPr>
          <p:cNvSpPr>
            <a:spLocks noGrp="1"/>
          </p:cNvSpPr>
          <p:nvPr>
            <p:ph type="ftr" sz="quarter" idx="11"/>
          </p:nvPr>
        </p:nvSpPr>
        <p:spPr/>
        <p:txBody>
          <a:bodyPr/>
          <a:lstStyle/>
          <a:p>
            <a:pPr>
              <a:defRPr/>
            </a:pPr>
            <a:r>
              <a:rPr lang="en-US"/>
              <a:t>www.nfhs.org</a:t>
            </a:r>
          </a:p>
        </p:txBody>
      </p:sp>
      <p:sp>
        <p:nvSpPr>
          <p:cNvPr id="7" name="TextBox 6">
            <a:extLst>
              <a:ext uri="{FF2B5EF4-FFF2-40B4-BE49-F238E27FC236}">
                <a16:creationId xmlns:a16="http://schemas.microsoft.com/office/drawing/2014/main" xmlns="" id="{D19F169B-6821-4557-A764-C670D084A562}"/>
              </a:ext>
            </a:extLst>
          </p:cNvPr>
          <p:cNvSpPr txBox="1"/>
          <p:nvPr/>
        </p:nvSpPr>
        <p:spPr>
          <a:xfrm>
            <a:off x="6387380" y="2110154"/>
            <a:ext cx="5499820" cy="1569660"/>
          </a:xfrm>
          <a:prstGeom prst="rect">
            <a:avLst/>
          </a:prstGeom>
          <a:noFill/>
        </p:spPr>
        <p:txBody>
          <a:bodyPr wrap="square" rtlCol="0">
            <a:spAutoFit/>
          </a:bodyPr>
          <a:lstStyle/>
          <a:p>
            <a:pPr marL="285750" indent="-285750">
              <a:buFont typeface="Arial" panose="020B0604020202020204" pitchFamily="34" charset="0"/>
              <a:buChar char="•"/>
            </a:pPr>
            <a:r>
              <a:rPr lang="en-US" sz="2400" dirty="0">
                <a:latin typeface="+mn-lt"/>
              </a:rPr>
              <a:t>Numbers with a leading zero (01, 02, 03, etc.) will be non-compliant beginning in 2028.</a:t>
            </a:r>
          </a:p>
          <a:p>
            <a:pPr marL="285750" indent="-285750">
              <a:buFont typeface="Arial" panose="020B0604020202020204" pitchFamily="34" charset="0"/>
              <a:buChar char="•"/>
            </a:pPr>
            <a:r>
              <a:rPr lang="en-US" sz="2400" dirty="0">
                <a:latin typeface="+mn-lt"/>
              </a:rPr>
              <a:t>Legal uniforms must be numbered 0-99.</a:t>
            </a:r>
          </a:p>
        </p:txBody>
      </p:sp>
      <p:pic>
        <p:nvPicPr>
          <p:cNvPr id="5" name="Picture 4" descr="A picture containing diagram&#10;&#10;Description automatically generated">
            <a:extLst>
              <a:ext uri="{FF2B5EF4-FFF2-40B4-BE49-F238E27FC236}">
                <a16:creationId xmlns:a16="http://schemas.microsoft.com/office/drawing/2014/main" xmlns="" id="{151DB561-2562-00F2-E2E7-737D3DF8AA2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08015" y="2019105"/>
            <a:ext cx="4487985" cy="4388252"/>
          </a:xfrm>
          <a:prstGeom prst="rect">
            <a:avLst/>
          </a:prstGeom>
        </p:spPr>
      </p:pic>
    </p:spTree>
    <p:extLst>
      <p:ext uri="{BB962C8B-B14F-4D97-AF65-F5344CB8AC3E}">
        <p14:creationId xmlns:p14="http://schemas.microsoft.com/office/powerpoint/2010/main" val="7659219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60FB157-24D6-40BC-908E-92E080655BB3}"/>
              </a:ext>
            </a:extLst>
          </p:cNvPr>
          <p:cNvSpPr>
            <a:spLocks noGrp="1"/>
          </p:cNvSpPr>
          <p:nvPr>
            <p:ph type="title"/>
          </p:nvPr>
        </p:nvSpPr>
        <p:spPr/>
        <p:txBody>
          <a:bodyPr/>
          <a:lstStyle/>
          <a:p>
            <a:r>
              <a:rPr lang="en-US" dirty="0"/>
              <a:t>conduct</a:t>
            </a:r>
            <a:br>
              <a:rPr lang="en-US" dirty="0"/>
            </a:br>
            <a:r>
              <a:rPr lang="en-US" dirty="0"/>
              <a:t>5-5-3</a:t>
            </a:r>
            <a:r>
              <a:rPr lang="en-US" sz="4000" cap="none" dirty="0"/>
              <a:t>b</a:t>
            </a:r>
            <a:r>
              <a:rPr lang="en-US" dirty="0"/>
              <a:t>(11), 12-2-6</a:t>
            </a:r>
          </a:p>
        </p:txBody>
      </p:sp>
      <p:sp>
        <p:nvSpPr>
          <p:cNvPr id="4" name="Footer Placeholder 3">
            <a:extLst>
              <a:ext uri="{FF2B5EF4-FFF2-40B4-BE49-F238E27FC236}">
                <a16:creationId xmlns:a16="http://schemas.microsoft.com/office/drawing/2014/main" xmlns="" id="{1094BFE0-8665-4AF3-98F6-9633786CBC80}"/>
              </a:ext>
            </a:extLst>
          </p:cNvPr>
          <p:cNvSpPr>
            <a:spLocks noGrp="1"/>
          </p:cNvSpPr>
          <p:nvPr>
            <p:ph type="ftr" sz="quarter" idx="11"/>
          </p:nvPr>
        </p:nvSpPr>
        <p:spPr/>
        <p:txBody>
          <a:bodyPr/>
          <a:lstStyle/>
          <a:p>
            <a:pPr>
              <a:defRPr/>
            </a:pPr>
            <a:r>
              <a:rPr lang="en-US"/>
              <a:t>www.nfhs.org</a:t>
            </a:r>
          </a:p>
        </p:txBody>
      </p:sp>
      <p:sp>
        <p:nvSpPr>
          <p:cNvPr id="6" name="TextBox 5">
            <a:extLst>
              <a:ext uri="{FF2B5EF4-FFF2-40B4-BE49-F238E27FC236}">
                <a16:creationId xmlns:a16="http://schemas.microsoft.com/office/drawing/2014/main" xmlns="" id="{032391F4-56CA-4FF1-86B9-401A0FC255F3}"/>
              </a:ext>
            </a:extLst>
          </p:cNvPr>
          <p:cNvSpPr txBox="1"/>
          <p:nvPr/>
        </p:nvSpPr>
        <p:spPr>
          <a:xfrm>
            <a:off x="1589890" y="5229247"/>
            <a:ext cx="10480189" cy="1323439"/>
          </a:xfrm>
          <a:prstGeom prst="rect">
            <a:avLst/>
          </a:prstGeom>
          <a:noFill/>
        </p:spPr>
        <p:txBody>
          <a:bodyPr wrap="square" rtlCol="0">
            <a:spAutoFit/>
          </a:bodyPr>
          <a:lstStyle/>
          <a:p>
            <a:pPr marL="285750" indent="-285750">
              <a:buFont typeface="Arial" panose="020B0604020202020204" pitchFamily="34" charset="0"/>
              <a:buChar char="•"/>
            </a:pPr>
            <a:r>
              <a:rPr lang="en-US" sz="2000" dirty="0">
                <a:latin typeface="+mn-lt"/>
              </a:rPr>
              <a:t>One assistant coach may stand within the coaching zone to provide instruction during dead-ball situations only.</a:t>
            </a:r>
          </a:p>
          <a:p>
            <a:pPr marL="285750" indent="-285750">
              <a:buFont typeface="Arial" panose="020B0604020202020204" pitchFamily="34" charset="0"/>
              <a:buChar char="•"/>
            </a:pPr>
            <a:r>
              <a:rPr lang="en-US" sz="2000" dirty="0">
                <a:latin typeface="+mn-lt"/>
              </a:rPr>
              <a:t>The assistant coach who stands may change throughout the match – </a:t>
            </a:r>
            <a:r>
              <a:rPr lang="en-US" sz="2000" b="1" dirty="0">
                <a:solidFill>
                  <a:srgbClr val="FF0000"/>
                </a:solidFill>
                <a:latin typeface="+mn-lt"/>
              </a:rPr>
              <a:t>only one</a:t>
            </a:r>
            <a:r>
              <a:rPr lang="en-US" sz="2000" dirty="0">
                <a:latin typeface="+mn-lt"/>
              </a:rPr>
              <a:t> can stand at a time.</a:t>
            </a:r>
          </a:p>
        </p:txBody>
      </p:sp>
      <p:sp>
        <p:nvSpPr>
          <p:cNvPr id="3" name="TextBox 2">
            <a:extLst>
              <a:ext uri="{FF2B5EF4-FFF2-40B4-BE49-F238E27FC236}">
                <a16:creationId xmlns:a16="http://schemas.microsoft.com/office/drawing/2014/main" xmlns="" id="{AE7543F7-39B3-4316-BFF4-E03CE7BD7E9C}"/>
              </a:ext>
            </a:extLst>
          </p:cNvPr>
          <p:cNvSpPr txBox="1"/>
          <p:nvPr/>
        </p:nvSpPr>
        <p:spPr>
          <a:xfrm>
            <a:off x="3497580" y="1828502"/>
            <a:ext cx="1817370" cy="400110"/>
          </a:xfrm>
          <a:prstGeom prst="rect">
            <a:avLst/>
          </a:prstGeom>
          <a:noFill/>
        </p:spPr>
        <p:txBody>
          <a:bodyPr wrap="square" rtlCol="0">
            <a:spAutoFit/>
          </a:bodyPr>
          <a:lstStyle/>
          <a:p>
            <a:pPr algn="ctr"/>
            <a:r>
              <a:rPr lang="en-US" sz="2000" b="1" dirty="0">
                <a:latin typeface="+mn-lt"/>
              </a:rPr>
              <a:t>Dead Ball</a:t>
            </a:r>
          </a:p>
        </p:txBody>
      </p:sp>
      <p:sp>
        <p:nvSpPr>
          <p:cNvPr id="7" name="TextBox 6">
            <a:extLst>
              <a:ext uri="{FF2B5EF4-FFF2-40B4-BE49-F238E27FC236}">
                <a16:creationId xmlns:a16="http://schemas.microsoft.com/office/drawing/2014/main" xmlns="" id="{3DC3CE52-775F-489B-99A4-EC16E63F25D4}"/>
              </a:ext>
            </a:extLst>
          </p:cNvPr>
          <p:cNvSpPr txBox="1"/>
          <p:nvPr/>
        </p:nvSpPr>
        <p:spPr>
          <a:xfrm>
            <a:off x="7661910" y="1828502"/>
            <a:ext cx="1817370" cy="400110"/>
          </a:xfrm>
          <a:prstGeom prst="rect">
            <a:avLst/>
          </a:prstGeom>
          <a:noFill/>
        </p:spPr>
        <p:txBody>
          <a:bodyPr wrap="square" rtlCol="0">
            <a:spAutoFit/>
          </a:bodyPr>
          <a:lstStyle/>
          <a:p>
            <a:pPr algn="ctr"/>
            <a:r>
              <a:rPr lang="en-US" sz="2000" b="1" dirty="0">
                <a:latin typeface="+mn-lt"/>
              </a:rPr>
              <a:t>Live Ball</a:t>
            </a:r>
          </a:p>
        </p:txBody>
      </p:sp>
      <p:pic>
        <p:nvPicPr>
          <p:cNvPr id="10" name="Picture 9" descr="A picture containing text, people, automaton&#10;&#10;Description automatically generated">
            <a:extLst>
              <a:ext uri="{FF2B5EF4-FFF2-40B4-BE49-F238E27FC236}">
                <a16:creationId xmlns:a16="http://schemas.microsoft.com/office/drawing/2014/main" xmlns="" id="{BBD7CB71-B5B6-F475-07A3-45EFC780668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95577" y="2168671"/>
            <a:ext cx="8488612" cy="3120518"/>
          </a:xfrm>
          <a:prstGeom prst="rect">
            <a:avLst/>
          </a:prstGeom>
        </p:spPr>
      </p:pic>
    </p:spTree>
    <p:extLst>
      <p:ext uri="{BB962C8B-B14F-4D97-AF65-F5344CB8AC3E}">
        <p14:creationId xmlns:p14="http://schemas.microsoft.com/office/powerpoint/2010/main" val="16729973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E266217-EDB1-450C-9E80-D692188DA3B0}"/>
              </a:ext>
            </a:extLst>
          </p:cNvPr>
          <p:cNvSpPr>
            <a:spLocks noGrp="1"/>
          </p:cNvSpPr>
          <p:nvPr>
            <p:ph type="title"/>
          </p:nvPr>
        </p:nvSpPr>
        <p:spPr/>
        <p:txBody>
          <a:bodyPr/>
          <a:lstStyle/>
          <a:p>
            <a:r>
              <a:rPr lang="en-US" dirty="0"/>
              <a:t>Procedure for substitution</a:t>
            </a:r>
            <a:br>
              <a:rPr lang="en-US" dirty="0"/>
            </a:br>
            <a:r>
              <a:rPr lang="en-US" dirty="0"/>
              <a:t>10-2-1</a:t>
            </a:r>
          </a:p>
        </p:txBody>
      </p:sp>
      <p:sp>
        <p:nvSpPr>
          <p:cNvPr id="4" name="Footer Placeholder 3">
            <a:extLst>
              <a:ext uri="{FF2B5EF4-FFF2-40B4-BE49-F238E27FC236}">
                <a16:creationId xmlns:a16="http://schemas.microsoft.com/office/drawing/2014/main" xmlns="" id="{37A4C365-9DF8-4A38-8300-868049739A9D}"/>
              </a:ext>
            </a:extLst>
          </p:cNvPr>
          <p:cNvSpPr>
            <a:spLocks noGrp="1"/>
          </p:cNvSpPr>
          <p:nvPr>
            <p:ph type="ftr" sz="quarter" idx="11"/>
          </p:nvPr>
        </p:nvSpPr>
        <p:spPr/>
        <p:txBody>
          <a:bodyPr/>
          <a:lstStyle/>
          <a:p>
            <a:pPr>
              <a:defRPr/>
            </a:pPr>
            <a:r>
              <a:rPr lang="en-US"/>
              <a:t>www.nfhs.org</a:t>
            </a:r>
          </a:p>
        </p:txBody>
      </p:sp>
      <p:sp>
        <p:nvSpPr>
          <p:cNvPr id="9" name="TextBox 8">
            <a:extLst>
              <a:ext uri="{FF2B5EF4-FFF2-40B4-BE49-F238E27FC236}">
                <a16:creationId xmlns:a16="http://schemas.microsoft.com/office/drawing/2014/main" xmlns="" id="{FDACCECF-EBAC-498F-AA5D-5A2191DBB80B}"/>
              </a:ext>
            </a:extLst>
          </p:cNvPr>
          <p:cNvSpPr txBox="1"/>
          <p:nvPr/>
        </p:nvSpPr>
        <p:spPr>
          <a:xfrm>
            <a:off x="2167200" y="5684570"/>
            <a:ext cx="9800434" cy="461665"/>
          </a:xfrm>
          <a:prstGeom prst="rect">
            <a:avLst/>
          </a:prstGeom>
          <a:noFill/>
        </p:spPr>
        <p:txBody>
          <a:bodyPr wrap="square" rtlCol="0">
            <a:spAutoFit/>
          </a:bodyPr>
          <a:lstStyle/>
          <a:p>
            <a:pPr marL="285750" indent="-285750">
              <a:buFont typeface="Arial" panose="020B0604020202020204" pitchFamily="34" charset="0"/>
              <a:buChar char="•"/>
            </a:pPr>
            <a:r>
              <a:rPr lang="en-US" sz="2400" dirty="0">
                <a:latin typeface="+mn-lt"/>
              </a:rPr>
              <a:t>The head coach may signal or verbally request a substitution. </a:t>
            </a:r>
          </a:p>
        </p:txBody>
      </p:sp>
      <p:pic>
        <p:nvPicPr>
          <p:cNvPr id="6" name="Picture 5" descr="Graphical user interface&#10;&#10;Description automatically generated with low confidence">
            <a:extLst>
              <a:ext uri="{FF2B5EF4-FFF2-40B4-BE49-F238E27FC236}">
                <a16:creationId xmlns:a16="http://schemas.microsoft.com/office/drawing/2014/main" xmlns="" id="{2C74023B-FAD9-92BF-EEDE-79F3BC16055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03587" y="2173274"/>
            <a:ext cx="8705088" cy="3511296"/>
          </a:xfrm>
          <a:prstGeom prst="rect">
            <a:avLst/>
          </a:prstGeom>
        </p:spPr>
      </p:pic>
    </p:spTree>
    <p:extLst>
      <p:ext uri="{BB962C8B-B14F-4D97-AF65-F5344CB8AC3E}">
        <p14:creationId xmlns:p14="http://schemas.microsoft.com/office/powerpoint/2010/main" val="271826486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592C5C1-413A-545F-B093-FABBD0366243}"/>
              </a:ext>
            </a:extLst>
          </p:cNvPr>
          <p:cNvSpPr>
            <a:spLocks noGrp="1"/>
          </p:cNvSpPr>
          <p:nvPr>
            <p:ph type="title"/>
          </p:nvPr>
        </p:nvSpPr>
        <p:spPr/>
        <p:txBody>
          <a:bodyPr/>
          <a:lstStyle/>
          <a:p>
            <a:r>
              <a:rPr lang="en-US" dirty="0"/>
              <a:t>4-2-4</a:t>
            </a:r>
            <a:r>
              <a:rPr lang="en-US" cap="none" dirty="0"/>
              <a:t>c</a:t>
            </a:r>
            <a:r>
              <a:rPr lang="en-US" dirty="0"/>
              <a:t/>
            </a:r>
            <a:br>
              <a:rPr lang="en-US" dirty="0"/>
            </a:br>
            <a:r>
              <a:rPr lang="en-US" dirty="0"/>
              <a:t>legal uniform</a:t>
            </a:r>
          </a:p>
        </p:txBody>
      </p:sp>
      <p:sp>
        <p:nvSpPr>
          <p:cNvPr id="3" name="Content Placeholder 2">
            <a:extLst>
              <a:ext uri="{FF2B5EF4-FFF2-40B4-BE49-F238E27FC236}">
                <a16:creationId xmlns:a16="http://schemas.microsoft.com/office/drawing/2014/main" xmlns="" id="{B9C87720-ECFD-6C53-FC14-293ED30B8E99}"/>
              </a:ext>
            </a:extLst>
          </p:cNvPr>
          <p:cNvSpPr>
            <a:spLocks noGrp="1"/>
          </p:cNvSpPr>
          <p:nvPr>
            <p:ph idx="1"/>
          </p:nvPr>
        </p:nvSpPr>
        <p:spPr>
          <a:xfrm>
            <a:off x="1962150" y="5557345"/>
            <a:ext cx="10026650" cy="2594277"/>
          </a:xfrm>
        </p:spPr>
        <p:txBody>
          <a:bodyPr/>
          <a:lstStyle/>
          <a:p>
            <a:r>
              <a:rPr lang="en-US" sz="2400" b="0" i="0" u="none" strike="noStrike" baseline="0" dirty="0">
                <a:latin typeface="Calibri" panose="020F0502020204030204" pitchFamily="34" charset="0"/>
                <a:cs typeface="Calibri" panose="020F0502020204030204" pitchFamily="34" charset="0"/>
              </a:rPr>
              <a:t>Beginning with the 2023 season, the body of the uniform number must clearly contrast with the uniform top regardless of the border/trim.</a:t>
            </a:r>
          </a:p>
        </p:txBody>
      </p:sp>
      <p:sp>
        <p:nvSpPr>
          <p:cNvPr id="4" name="Footer Placeholder 3">
            <a:extLst>
              <a:ext uri="{FF2B5EF4-FFF2-40B4-BE49-F238E27FC236}">
                <a16:creationId xmlns:a16="http://schemas.microsoft.com/office/drawing/2014/main" xmlns="" id="{6A8F2DE3-87BF-3AA2-E6A9-1506CCD40DC5}"/>
              </a:ext>
            </a:extLst>
          </p:cNvPr>
          <p:cNvSpPr>
            <a:spLocks noGrp="1"/>
          </p:cNvSpPr>
          <p:nvPr>
            <p:ph type="ftr" sz="quarter" idx="11"/>
          </p:nvPr>
        </p:nvSpPr>
        <p:spPr/>
        <p:txBody>
          <a:bodyPr/>
          <a:lstStyle/>
          <a:p>
            <a:pPr>
              <a:defRPr/>
            </a:pPr>
            <a:r>
              <a:rPr lang="en-US"/>
              <a:t>www.nfhs.org</a:t>
            </a:r>
          </a:p>
        </p:txBody>
      </p:sp>
      <p:pic>
        <p:nvPicPr>
          <p:cNvPr id="6" name="Picture 5" descr="Diagram&#10;&#10;Description automatically generated with low confidence">
            <a:extLst>
              <a:ext uri="{FF2B5EF4-FFF2-40B4-BE49-F238E27FC236}">
                <a16:creationId xmlns:a16="http://schemas.microsoft.com/office/drawing/2014/main" xmlns="" id="{423C97B1-4245-EAC3-FA5F-D81307C1DD3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192412" y="2068626"/>
            <a:ext cx="6502674" cy="3488719"/>
          </a:xfrm>
          <a:prstGeom prst="rect">
            <a:avLst/>
          </a:prstGeom>
        </p:spPr>
      </p:pic>
    </p:spTree>
    <p:extLst>
      <p:ext uri="{BB962C8B-B14F-4D97-AF65-F5344CB8AC3E}">
        <p14:creationId xmlns:p14="http://schemas.microsoft.com/office/powerpoint/2010/main" val="329317469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20A464B-6240-4475-A610-44CC6B20934C}"/>
              </a:ext>
            </a:extLst>
          </p:cNvPr>
          <p:cNvSpPr>
            <a:spLocks noGrp="1"/>
          </p:cNvSpPr>
          <p:nvPr>
            <p:ph type="title"/>
          </p:nvPr>
        </p:nvSpPr>
        <p:spPr/>
        <p:txBody>
          <a:bodyPr/>
          <a:lstStyle/>
          <a:p>
            <a:r>
              <a:rPr lang="en-US" dirty="0"/>
              <a:t>2023-24 NFHS Volleyball</a:t>
            </a:r>
          </a:p>
        </p:txBody>
      </p:sp>
      <p:sp>
        <p:nvSpPr>
          <p:cNvPr id="3" name="Text Placeholder 2">
            <a:extLst>
              <a:ext uri="{FF2B5EF4-FFF2-40B4-BE49-F238E27FC236}">
                <a16:creationId xmlns:a16="http://schemas.microsoft.com/office/drawing/2014/main" xmlns="" id="{2A9C7F43-32D7-43A3-8A47-F653AFE5B366}"/>
              </a:ext>
            </a:extLst>
          </p:cNvPr>
          <p:cNvSpPr>
            <a:spLocks noGrp="1"/>
          </p:cNvSpPr>
          <p:nvPr>
            <p:ph type="body" idx="1"/>
          </p:nvPr>
        </p:nvSpPr>
        <p:spPr/>
        <p:txBody>
          <a:bodyPr/>
          <a:lstStyle/>
          <a:p>
            <a:r>
              <a:rPr lang="en-US"/>
              <a:t>Editorial Change</a:t>
            </a:r>
          </a:p>
        </p:txBody>
      </p:sp>
    </p:spTree>
    <p:extLst>
      <p:ext uri="{BB962C8B-B14F-4D97-AF65-F5344CB8AC3E}">
        <p14:creationId xmlns:p14="http://schemas.microsoft.com/office/powerpoint/2010/main" val="44317927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8B62748-6B73-A569-EF62-7B2FFE738643}"/>
              </a:ext>
            </a:extLst>
          </p:cNvPr>
          <p:cNvSpPr>
            <a:spLocks noGrp="1"/>
          </p:cNvSpPr>
          <p:nvPr>
            <p:ph type="title"/>
          </p:nvPr>
        </p:nvSpPr>
        <p:spPr/>
        <p:txBody>
          <a:bodyPr/>
          <a:lstStyle/>
          <a:p>
            <a:r>
              <a:rPr lang="en-US" dirty="0"/>
              <a:t>5-3-1 note (new)</a:t>
            </a:r>
            <a:br>
              <a:rPr lang="en-US" dirty="0"/>
            </a:br>
            <a:r>
              <a:rPr lang="en-US" dirty="0"/>
              <a:t>officials uniform accommodations</a:t>
            </a:r>
          </a:p>
        </p:txBody>
      </p:sp>
      <p:sp>
        <p:nvSpPr>
          <p:cNvPr id="3" name="Content Placeholder 2">
            <a:extLst>
              <a:ext uri="{FF2B5EF4-FFF2-40B4-BE49-F238E27FC236}">
                <a16:creationId xmlns:a16="http://schemas.microsoft.com/office/drawing/2014/main" xmlns="" id="{813AD1C6-5940-0E5A-B2F4-BB68CCF1AF7D}"/>
              </a:ext>
            </a:extLst>
          </p:cNvPr>
          <p:cNvSpPr>
            <a:spLocks noGrp="1"/>
          </p:cNvSpPr>
          <p:nvPr>
            <p:ph idx="1"/>
          </p:nvPr>
        </p:nvSpPr>
        <p:spPr>
          <a:xfrm>
            <a:off x="6834352" y="2995448"/>
            <a:ext cx="5249917" cy="3332327"/>
          </a:xfrm>
        </p:spPr>
        <p:txBody>
          <a:bodyPr/>
          <a:lstStyle/>
          <a:p>
            <a:r>
              <a:rPr lang="en-US" sz="2400" dirty="0">
                <a:effectLst/>
                <a:ea typeface="Calibri" panose="020F0502020204030204" pitchFamily="34" charset="0"/>
              </a:rPr>
              <a:t>Officials uniform accommodations may be made for religious and medical reasons while adhering to the established colors in items (a) and (b).</a:t>
            </a:r>
            <a:endParaRPr lang="en-US" sz="2400" dirty="0"/>
          </a:p>
        </p:txBody>
      </p:sp>
      <p:sp>
        <p:nvSpPr>
          <p:cNvPr id="4" name="Footer Placeholder 3">
            <a:extLst>
              <a:ext uri="{FF2B5EF4-FFF2-40B4-BE49-F238E27FC236}">
                <a16:creationId xmlns:a16="http://schemas.microsoft.com/office/drawing/2014/main" xmlns="" id="{41FA8776-C47B-5A20-7FEA-7C6EFC281E0D}"/>
              </a:ext>
            </a:extLst>
          </p:cNvPr>
          <p:cNvSpPr>
            <a:spLocks noGrp="1"/>
          </p:cNvSpPr>
          <p:nvPr>
            <p:ph type="ftr" sz="quarter" idx="11"/>
          </p:nvPr>
        </p:nvSpPr>
        <p:spPr/>
        <p:txBody>
          <a:bodyPr/>
          <a:lstStyle/>
          <a:p>
            <a:pPr>
              <a:defRPr/>
            </a:pPr>
            <a:r>
              <a:rPr lang="en-US"/>
              <a:t>www.nfhs.org</a:t>
            </a:r>
          </a:p>
        </p:txBody>
      </p:sp>
      <p:pic>
        <p:nvPicPr>
          <p:cNvPr id="6" name="Picture 5" descr="A collage of two people&#10;&#10;Description automatically generated with medium confidence">
            <a:extLst>
              <a:ext uri="{FF2B5EF4-FFF2-40B4-BE49-F238E27FC236}">
                <a16:creationId xmlns:a16="http://schemas.microsoft.com/office/drawing/2014/main" xmlns="" id="{3F8751D9-2FA0-B604-E292-18CA1D03C74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63507" y="1980779"/>
            <a:ext cx="5413248" cy="4425696"/>
          </a:xfrm>
          <a:prstGeom prst="rect">
            <a:avLst/>
          </a:prstGeom>
        </p:spPr>
      </p:pic>
    </p:spTree>
    <p:extLst>
      <p:ext uri="{BB962C8B-B14F-4D97-AF65-F5344CB8AC3E}">
        <p14:creationId xmlns:p14="http://schemas.microsoft.com/office/powerpoint/2010/main" val="182296595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96FFD64-AE54-4D51-BB07-AA811D63501A}"/>
              </a:ext>
            </a:extLst>
          </p:cNvPr>
          <p:cNvSpPr>
            <a:spLocks noGrp="1"/>
          </p:cNvSpPr>
          <p:nvPr>
            <p:ph type="title"/>
          </p:nvPr>
        </p:nvSpPr>
        <p:spPr/>
        <p:txBody>
          <a:bodyPr/>
          <a:lstStyle/>
          <a:p>
            <a:r>
              <a:rPr lang="en-US" dirty="0"/>
              <a:t>Editorial Changes</a:t>
            </a:r>
          </a:p>
        </p:txBody>
      </p:sp>
      <p:sp>
        <p:nvSpPr>
          <p:cNvPr id="3" name="Content Placeholder 2">
            <a:extLst>
              <a:ext uri="{FF2B5EF4-FFF2-40B4-BE49-F238E27FC236}">
                <a16:creationId xmlns:a16="http://schemas.microsoft.com/office/drawing/2014/main" xmlns="" id="{2D3F1EBE-AB90-408E-A435-D7F230AE280D}"/>
              </a:ext>
            </a:extLst>
          </p:cNvPr>
          <p:cNvSpPr>
            <a:spLocks noGrp="1"/>
          </p:cNvSpPr>
          <p:nvPr>
            <p:ph idx="1"/>
          </p:nvPr>
        </p:nvSpPr>
        <p:spPr>
          <a:xfrm>
            <a:off x="1941513" y="1989138"/>
            <a:ext cx="4154487" cy="4338637"/>
          </a:xfrm>
        </p:spPr>
        <p:txBody>
          <a:bodyPr/>
          <a:lstStyle/>
          <a:p>
            <a:r>
              <a:rPr lang="en-US" dirty="0"/>
              <a:t>2-1-1, 2-1-3, 2-1-4, 2-1-5, </a:t>
            </a:r>
          </a:p>
          <a:p>
            <a:pPr>
              <a:buNone/>
            </a:pPr>
            <a:r>
              <a:rPr lang="en-US" dirty="0"/>
              <a:t>	2-1-6, 3-1-1, 3-1-2, 3-5</a:t>
            </a:r>
          </a:p>
          <a:p>
            <a:pPr>
              <a:buNone/>
            </a:pPr>
            <a:endParaRPr lang="en-US" dirty="0"/>
          </a:p>
          <a:p>
            <a:pPr>
              <a:buNone/>
            </a:pPr>
            <a:endParaRPr lang="en-US" dirty="0"/>
          </a:p>
          <a:p>
            <a:r>
              <a:rPr lang="en-US" dirty="0"/>
              <a:t>5-5-3b(10), 9-1-1, </a:t>
            </a:r>
          </a:p>
          <a:p>
            <a:pPr>
              <a:buNone/>
            </a:pPr>
            <a:r>
              <a:rPr lang="en-US" dirty="0"/>
              <a:t>	10-2-7a(1)</a:t>
            </a:r>
          </a:p>
          <a:p>
            <a:pPr marL="0" indent="0">
              <a:buNone/>
            </a:pPr>
            <a:endParaRPr lang="en-US" dirty="0"/>
          </a:p>
          <a:p>
            <a:r>
              <a:rPr lang="en-US" dirty="0"/>
              <a:t>10-2-1</a:t>
            </a:r>
          </a:p>
          <a:p>
            <a:pPr marL="0" indent="0">
              <a:buNone/>
            </a:pPr>
            <a:endParaRPr lang="en-US" dirty="0"/>
          </a:p>
        </p:txBody>
      </p:sp>
      <p:sp>
        <p:nvSpPr>
          <p:cNvPr id="4" name="Footer Placeholder 3">
            <a:extLst>
              <a:ext uri="{FF2B5EF4-FFF2-40B4-BE49-F238E27FC236}">
                <a16:creationId xmlns:a16="http://schemas.microsoft.com/office/drawing/2014/main" xmlns="" id="{B06C4FC0-BD59-4C78-A303-CACB84664618}"/>
              </a:ext>
            </a:extLst>
          </p:cNvPr>
          <p:cNvSpPr>
            <a:spLocks noGrp="1"/>
          </p:cNvSpPr>
          <p:nvPr>
            <p:ph type="ftr" sz="quarter" idx="11"/>
          </p:nvPr>
        </p:nvSpPr>
        <p:spPr/>
        <p:txBody>
          <a:bodyPr/>
          <a:lstStyle/>
          <a:p>
            <a:pPr>
              <a:defRPr/>
            </a:pPr>
            <a:r>
              <a:rPr lang="en-US"/>
              <a:t>www.nfhs.org</a:t>
            </a:r>
          </a:p>
        </p:txBody>
      </p:sp>
      <p:sp>
        <p:nvSpPr>
          <p:cNvPr id="6" name="TextBox 5">
            <a:extLst>
              <a:ext uri="{FF2B5EF4-FFF2-40B4-BE49-F238E27FC236}">
                <a16:creationId xmlns:a16="http://schemas.microsoft.com/office/drawing/2014/main" xmlns="" id="{2B6094B8-18A8-415A-8782-FB23DDB4FD2A}"/>
              </a:ext>
            </a:extLst>
          </p:cNvPr>
          <p:cNvSpPr txBox="1"/>
          <p:nvPr/>
        </p:nvSpPr>
        <p:spPr>
          <a:xfrm>
            <a:off x="6229350" y="1989138"/>
            <a:ext cx="5417819" cy="3693319"/>
          </a:xfrm>
          <a:prstGeom prst="rect">
            <a:avLst/>
          </a:prstGeom>
          <a:noFill/>
        </p:spPr>
        <p:txBody>
          <a:bodyPr wrap="square" rtlCol="0">
            <a:spAutoFit/>
          </a:bodyPr>
          <a:lstStyle/>
          <a:p>
            <a:r>
              <a:rPr lang="en-US" sz="2600" dirty="0">
                <a:latin typeface="+mn-lt"/>
              </a:rPr>
              <a:t>Added “or” before the metric measurement to clarify that either measurement is legal.</a:t>
            </a:r>
          </a:p>
          <a:p>
            <a:endParaRPr lang="en-US" sz="2600" dirty="0">
              <a:latin typeface="+mn-lt"/>
            </a:endParaRPr>
          </a:p>
          <a:p>
            <a:r>
              <a:rPr lang="en-US" sz="2600" dirty="0">
                <a:latin typeface="+mn-lt"/>
              </a:rPr>
              <a:t>Added appropriate reference to the new “coaching zone.”</a:t>
            </a:r>
          </a:p>
          <a:p>
            <a:endParaRPr lang="en-US" sz="2600" dirty="0">
              <a:latin typeface="+mn-lt"/>
            </a:endParaRPr>
          </a:p>
          <a:p>
            <a:r>
              <a:rPr lang="en-US" sz="2600" dirty="0">
                <a:latin typeface="+mn-lt"/>
              </a:rPr>
              <a:t>Eliminated clerical error that a captain could request a substitution.</a:t>
            </a:r>
          </a:p>
        </p:txBody>
      </p:sp>
    </p:spTree>
    <p:extLst>
      <p:ext uri="{BB962C8B-B14F-4D97-AF65-F5344CB8AC3E}">
        <p14:creationId xmlns:p14="http://schemas.microsoft.com/office/powerpoint/2010/main" val="18653140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20A464B-6240-4475-A610-44CC6B20934C}"/>
              </a:ext>
            </a:extLst>
          </p:cNvPr>
          <p:cNvSpPr>
            <a:spLocks noGrp="1"/>
          </p:cNvSpPr>
          <p:nvPr>
            <p:ph type="title"/>
          </p:nvPr>
        </p:nvSpPr>
        <p:spPr/>
        <p:txBody>
          <a:bodyPr/>
          <a:lstStyle/>
          <a:p>
            <a:r>
              <a:rPr lang="en-US" dirty="0"/>
              <a:t>2023-24 NFHS Volleyball</a:t>
            </a:r>
          </a:p>
        </p:txBody>
      </p:sp>
      <p:sp>
        <p:nvSpPr>
          <p:cNvPr id="3" name="Text Placeholder 2">
            <a:extLst>
              <a:ext uri="{FF2B5EF4-FFF2-40B4-BE49-F238E27FC236}">
                <a16:creationId xmlns:a16="http://schemas.microsoft.com/office/drawing/2014/main" xmlns="" id="{2A9C7F43-32D7-43A3-8A47-F653AFE5B366}"/>
              </a:ext>
            </a:extLst>
          </p:cNvPr>
          <p:cNvSpPr>
            <a:spLocks noGrp="1"/>
          </p:cNvSpPr>
          <p:nvPr>
            <p:ph type="body" idx="1"/>
          </p:nvPr>
        </p:nvSpPr>
        <p:spPr/>
        <p:txBody>
          <a:bodyPr/>
          <a:lstStyle/>
          <a:p>
            <a:r>
              <a:rPr lang="en-US" dirty="0"/>
              <a:t>Points </a:t>
            </a:r>
            <a:r>
              <a:rPr lang="en-US"/>
              <a:t>of Emphasis</a:t>
            </a:r>
            <a:endParaRPr lang="en-US" dirty="0"/>
          </a:p>
        </p:txBody>
      </p:sp>
    </p:spTree>
    <p:extLst>
      <p:ext uri="{BB962C8B-B14F-4D97-AF65-F5344CB8AC3E}">
        <p14:creationId xmlns:p14="http://schemas.microsoft.com/office/powerpoint/2010/main" val="61779765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xmlns="" id="{9B190601-A9EA-4D52-8B8E-A3A77EF03867}"/>
              </a:ext>
            </a:extLst>
          </p:cNvPr>
          <p:cNvSpPr>
            <a:spLocks noGrp="1"/>
          </p:cNvSpPr>
          <p:nvPr>
            <p:ph type="title"/>
          </p:nvPr>
        </p:nvSpPr>
        <p:spPr/>
        <p:txBody>
          <a:bodyPr/>
          <a:lstStyle/>
          <a:p>
            <a:r>
              <a:rPr lang="en-US" dirty="0"/>
              <a:t>Using the lineup card effectively</a:t>
            </a:r>
          </a:p>
        </p:txBody>
      </p:sp>
      <p:sp>
        <p:nvSpPr>
          <p:cNvPr id="5" name="Content Placeholder 4">
            <a:extLst>
              <a:ext uri="{FF2B5EF4-FFF2-40B4-BE49-F238E27FC236}">
                <a16:creationId xmlns:a16="http://schemas.microsoft.com/office/drawing/2014/main" xmlns="" id="{AF24AC78-B28A-42F2-A515-C18FCCD52834}"/>
              </a:ext>
            </a:extLst>
          </p:cNvPr>
          <p:cNvSpPr>
            <a:spLocks noGrp="1"/>
          </p:cNvSpPr>
          <p:nvPr>
            <p:ph idx="1"/>
          </p:nvPr>
        </p:nvSpPr>
        <p:spPr/>
        <p:txBody>
          <a:bodyPr/>
          <a:lstStyle/>
          <a:p>
            <a:r>
              <a:rPr lang="en-US" dirty="0"/>
              <a:t>The lineup card is a tool to assist the second referee and is used to:</a:t>
            </a:r>
          </a:p>
          <a:p>
            <a:pPr lvl="1"/>
            <a:r>
              <a:rPr lang="en-US" dirty="0"/>
              <a:t>Record starting lineups; and</a:t>
            </a:r>
          </a:p>
          <a:p>
            <a:pPr lvl="1"/>
            <a:r>
              <a:rPr lang="en-US" dirty="0"/>
              <a:t>Verify each team’s lineup at the start of each set.</a:t>
            </a:r>
          </a:p>
          <a:p>
            <a:pPr marL="457200" lvl="1" indent="0">
              <a:buNone/>
            </a:pPr>
            <a:endParaRPr lang="en-US" dirty="0"/>
          </a:p>
          <a:p>
            <a:r>
              <a:rPr lang="en-US" dirty="0"/>
              <a:t>The second referee can also use the lineup card to:</a:t>
            </a:r>
          </a:p>
          <a:p>
            <a:pPr lvl="1"/>
            <a:r>
              <a:rPr lang="en-US" dirty="0"/>
              <a:t>Record substitutions;</a:t>
            </a:r>
          </a:p>
          <a:p>
            <a:pPr lvl="1"/>
            <a:r>
              <a:rPr lang="en-US" dirty="0"/>
              <a:t>Record time-outs used by each team;</a:t>
            </a:r>
          </a:p>
          <a:p>
            <a:pPr lvl="1"/>
            <a:r>
              <a:rPr lang="en-US" dirty="0"/>
              <a:t>Identify players (circle the back-row setter); and/or</a:t>
            </a:r>
          </a:p>
          <a:p>
            <a:pPr lvl="1"/>
            <a:r>
              <a:rPr lang="en-US" dirty="0"/>
              <a:t>Record yellow/red cards.</a:t>
            </a:r>
          </a:p>
        </p:txBody>
      </p:sp>
    </p:spTree>
    <p:extLst>
      <p:ext uri="{BB962C8B-B14F-4D97-AF65-F5344CB8AC3E}">
        <p14:creationId xmlns:p14="http://schemas.microsoft.com/office/powerpoint/2010/main" val="14837447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CD30FA8-BDA9-366A-79EB-C722FCABD748}"/>
              </a:ext>
            </a:extLst>
          </p:cNvPr>
          <p:cNvSpPr>
            <a:spLocks noGrp="1"/>
          </p:cNvSpPr>
          <p:nvPr>
            <p:ph type="title"/>
          </p:nvPr>
        </p:nvSpPr>
        <p:spPr/>
        <p:txBody>
          <a:bodyPr/>
          <a:lstStyle/>
          <a:p>
            <a:r>
              <a:rPr lang="en-US" dirty="0"/>
              <a:t>Using the lineup card effectively:</a:t>
            </a:r>
            <a:br>
              <a:rPr lang="en-US" dirty="0"/>
            </a:br>
            <a:r>
              <a:rPr lang="en-US" sz="3200" dirty="0"/>
              <a:t>Starting Play</a:t>
            </a:r>
          </a:p>
        </p:txBody>
      </p:sp>
      <p:sp>
        <p:nvSpPr>
          <p:cNvPr id="4" name="Footer Placeholder 3">
            <a:extLst>
              <a:ext uri="{FF2B5EF4-FFF2-40B4-BE49-F238E27FC236}">
                <a16:creationId xmlns:a16="http://schemas.microsoft.com/office/drawing/2014/main" xmlns="" id="{E6707F6C-8768-89DA-E75F-E6651AE2ECA3}"/>
              </a:ext>
            </a:extLst>
          </p:cNvPr>
          <p:cNvSpPr>
            <a:spLocks noGrp="1"/>
          </p:cNvSpPr>
          <p:nvPr>
            <p:ph type="ftr" sz="quarter" idx="11"/>
          </p:nvPr>
        </p:nvSpPr>
        <p:spPr/>
        <p:txBody>
          <a:bodyPr/>
          <a:lstStyle/>
          <a:p>
            <a:pPr>
              <a:defRPr/>
            </a:pPr>
            <a:r>
              <a:rPr lang="en-US"/>
              <a:t>www.nfhs.org</a:t>
            </a:r>
          </a:p>
        </p:txBody>
      </p:sp>
      <p:sp>
        <p:nvSpPr>
          <p:cNvPr id="10" name="Content Placeholder 9">
            <a:extLst>
              <a:ext uri="{FF2B5EF4-FFF2-40B4-BE49-F238E27FC236}">
                <a16:creationId xmlns:a16="http://schemas.microsoft.com/office/drawing/2014/main" xmlns="" id="{1FE16E80-94B5-26DF-6F84-B607CF3C1A35}"/>
              </a:ext>
            </a:extLst>
          </p:cNvPr>
          <p:cNvSpPr>
            <a:spLocks noGrp="1"/>
          </p:cNvSpPr>
          <p:nvPr>
            <p:ph idx="1"/>
          </p:nvPr>
        </p:nvSpPr>
        <p:spPr>
          <a:xfrm>
            <a:off x="1463040" y="5725886"/>
            <a:ext cx="10505123" cy="601889"/>
          </a:xfrm>
        </p:spPr>
        <p:txBody>
          <a:bodyPr/>
          <a:lstStyle/>
          <a:p>
            <a:r>
              <a:rPr lang="en-US" sz="2400" dirty="0"/>
              <a:t>Second referees should use or create a succinct lineup card for checking the teams’ starting positions prior to each set.</a:t>
            </a:r>
          </a:p>
        </p:txBody>
      </p:sp>
      <p:pic>
        <p:nvPicPr>
          <p:cNvPr id="5" name="Picture 4" descr="Diagram&#10;&#10;Description automatically generated">
            <a:extLst>
              <a:ext uri="{FF2B5EF4-FFF2-40B4-BE49-F238E27FC236}">
                <a16:creationId xmlns:a16="http://schemas.microsoft.com/office/drawing/2014/main" xmlns="" id="{B8A7A8A7-5C5A-F545-CE6B-8E0AD833C03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53803" y="2022803"/>
            <a:ext cx="7969679" cy="3703083"/>
          </a:xfrm>
          <a:prstGeom prst="rect">
            <a:avLst/>
          </a:prstGeom>
        </p:spPr>
      </p:pic>
    </p:spTree>
    <p:extLst>
      <p:ext uri="{BB962C8B-B14F-4D97-AF65-F5344CB8AC3E}">
        <p14:creationId xmlns:p14="http://schemas.microsoft.com/office/powerpoint/2010/main" val="245940787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E707075-02B2-4090-9538-F386FCBA6AD9}"/>
              </a:ext>
            </a:extLst>
          </p:cNvPr>
          <p:cNvSpPr>
            <a:spLocks noGrp="1"/>
          </p:cNvSpPr>
          <p:nvPr>
            <p:ph type="title"/>
          </p:nvPr>
        </p:nvSpPr>
        <p:spPr/>
        <p:txBody>
          <a:bodyPr/>
          <a:lstStyle/>
          <a:p>
            <a:r>
              <a:rPr lang="en-US" dirty="0"/>
              <a:t>Using the lineup card effectively:</a:t>
            </a:r>
            <a:br>
              <a:rPr lang="en-US" dirty="0"/>
            </a:br>
            <a:r>
              <a:rPr lang="en-US" sz="3200" dirty="0"/>
              <a:t>Starting Play</a:t>
            </a:r>
            <a:endParaRPr lang="en-US" dirty="0"/>
          </a:p>
        </p:txBody>
      </p:sp>
      <p:sp>
        <p:nvSpPr>
          <p:cNvPr id="3" name="Content Placeholder 2">
            <a:extLst>
              <a:ext uri="{FF2B5EF4-FFF2-40B4-BE49-F238E27FC236}">
                <a16:creationId xmlns:a16="http://schemas.microsoft.com/office/drawing/2014/main" xmlns="" id="{22B7F261-8C6B-40DA-ABE8-35C6965C5E5E}"/>
              </a:ext>
            </a:extLst>
          </p:cNvPr>
          <p:cNvSpPr>
            <a:spLocks noGrp="1"/>
          </p:cNvSpPr>
          <p:nvPr>
            <p:ph idx="1"/>
          </p:nvPr>
        </p:nvSpPr>
        <p:spPr/>
        <p:txBody>
          <a:bodyPr/>
          <a:lstStyle/>
          <a:p>
            <a:r>
              <a:rPr lang="en-US" dirty="0"/>
              <a:t>Once the lineups have been checked, the captain has been identified, the libero (if used) has been authorized by the second referee to enter, the game ball has been retrieved from the officials’ table and tossed to the first server, the second referee should:</a:t>
            </a:r>
          </a:p>
          <a:p>
            <a:pPr lvl="1"/>
            <a:r>
              <a:rPr lang="en-US" dirty="0"/>
              <a:t>Place the lineup card and writing utensil in a pocket;</a:t>
            </a:r>
          </a:p>
          <a:p>
            <a:pPr lvl="1"/>
            <a:r>
              <a:rPr lang="en-US" dirty="0">
                <a:effectLst/>
                <a:latin typeface="Calibri" panose="020F0502020204030204" pitchFamily="34" charset="0"/>
                <a:ea typeface="Calibri" panose="020F0502020204030204" pitchFamily="34" charset="0"/>
                <a:cs typeface="Times New Roman" panose="02020603050405020304" pitchFamily="18" charset="0"/>
              </a:rPr>
              <a:t>Take the ready position on the receiving team’s side;</a:t>
            </a:r>
          </a:p>
          <a:p>
            <a:pPr lvl="1"/>
            <a:r>
              <a:rPr lang="en-US" dirty="0">
                <a:latin typeface="Calibri" panose="020F0502020204030204" pitchFamily="34" charset="0"/>
                <a:ea typeface="Calibri" panose="020F0502020204030204" pitchFamily="34" charset="0"/>
                <a:cs typeface="Times New Roman" panose="02020603050405020304" pitchFamily="18" charset="0"/>
              </a:rPr>
              <a:t>F</a:t>
            </a:r>
            <a:r>
              <a:rPr lang="en-US" dirty="0">
                <a:effectLst/>
                <a:latin typeface="Calibri" panose="020F0502020204030204" pitchFamily="34" charset="0"/>
                <a:ea typeface="Calibri" panose="020F0502020204030204" pitchFamily="34" charset="0"/>
                <a:cs typeface="Times New Roman" panose="02020603050405020304" pitchFamily="18" charset="0"/>
              </a:rPr>
              <a:t>ace the court with shoulders parallel; </a:t>
            </a:r>
          </a:p>
          <a:p>
            <a:pPr lvl="1"/>
            <a:r>
              <a:rPr lang="en-US" dirty="0">
                <a:latin typeface="Calibri" panose="020F0502020204030204" pitchFamily="34" charset="0"/>
                <a:ea typeface="Calibri" panose="020F0502020204030204" pitchFamily="34" charset="0"/>
                <a:cs typeface="Times New Roman" panose="02020603050405020304" pitchFamily="18" charset="0"/>
              </a:rPr>
              <a:t>M</a:t>
            </a:r>
            <a:r>
              <a:rPr lang="en-US" dirty="0">
                <a:effectLst/>
                <a:latin typeface="Calibri" panose="020F0502020204030204" pitchFamily="34" charset="0"/>
                <a:ea typeface="Calibri" panose="020F0502020204030204" pitchFamily="34" charset="0"/>
                <a:cs typeface="Times New Roman" panose="02020603050405020304" pitchFamily="18" charset="0"/>
              </a:rPr>
              <a:t>ake eye contact with the first referee; and </a:t>
            </a:r>
          </a:p>
          <a:p>
            <a:pPr lvl="1"/>
            <a:r>
              <a:rPr lang="en-US" dirty="0">
                <a:latin typeface="Calibri" panose="020F0502020204030204" pitchFamily="34" charset="0"/>
                <a:ea typeface="Calibri" panose="020F0502020204030204" pitchFamily="34" charset="0"/>
                <a:cs typeface="Times New Roman" panose="02020603050405020304" pitchFamily="18" charset="0"/>
              </a:rPr>
              <a:t>S</a:t>
            </a:r>
            <a:r>
              <a:rPr lang="en-US" dirty="0">
                <a:effectLst/>
                <a:latin typeface="Calibri" panose="020F0502020204030204" pitchFamily="34" charset="0"/>
                <a:ea typeface="Calibri" panose="020F0502020204030204" pitchFamily="34" charset="0"/>
                <a:cs typeface="Times New Roman" panose="02020603050405020304" pitchFamily="18" charset="0"/>
              </a:rPr>
              <a:t>ignal “ready” by extending the arm farthest from the net toward </a:t>
            </a:r>
            <a:r>
              <a:rPr lang="en-US" dirty="0">
                <a:latin typeface="Calibri" panose="020F0502020204030204" pitchFamily="34" charset="0"/>
                <a:ea typeface="Calibri" panose="020F0502020204030204" pitchFamily="34" charset="0"/>
                <a:cs typeface="Times New Roman" panose="02020603050405020304" pitchFamily="18" charset="0"/>
              </a:rPr>
              <a:t>the first referee</a:t>
            </a:r>
            <a:r>
              <a:rPr lang="en-US" dirty="0">
                <a:effectLst/>
                <a:latin typeface="Calibri" panose="020F0502020204030204" pitchFamily="34" charset="0"/>
                <a:ea typeface="Calibri" panose="020F0502020204030204" pitchFamily="34" charset="0"/>
                <a:cs typeface="Times New Roman" panose="02020603050405020304" pitchFamily="18" charset="0"/>
              </a:rPr>
              <a:t>.</a:t>
            </a:r>
          </a:p>
          <a:p>
            <a:pPr lvl="1"/>
            <a:endParaRPr lang="en-US"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Footer Placeholder 3">
            <a:extLst>
              <a:ext uri="{FF2B5EF4-FFF2-40B4-BE49-F238E27FC236}">
                <a16:creationId xmlns:a16="http://schemas.microsoft.com/office/drawing/2014/main" xmlns="" id="{572438CF-D08F-40B1-96F9-670A2A460890}"/>
              </a:ext>
            </a:extLst>
          </p:cNvPr>
          <p:cNvSpPr>
            <a:spLocks noGrp="1"/>
          </p:cNvSpPr>
          <p:nvPr>
            <p:ph type="ftr" sz="quarter" idx="11"/>
          </p:nvPr>
        </p:nvSpPr>
        <p:spPr/>
        <p:txBody>
          <a:bodyPr/>
          <a:lstStyle/>
          <a:p>
            <a:pPr>
              <a:defRPr/>
            </a:pPr>
            <a:r>
              <a:rPr lang="en-US" dirty="0"/>
              <a:t>www.nfhs.org</a:t>
            </a:r>
          </a:p>
        </p:txBody>
      </p:sp>
    </p:spTree>
    <p:extLst>
      <p:ext uri="{BB962C8B-B14F-4D97-AF65-F5344CB8AC3E}">
        <p14:creationId xmlns:p14="http://schemas.microsoft.com/office/powerpoint/2010/main" val="140365675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1507675-1309-4C51-3038-5F710A7DEC53}"/>
              </a:ext>
            </a:extLst>
          </p:cNvPr>
          <p:cNvSpPr>
            <a:spLocks noGrp="1"/>
          </p:cNvSpPr>
          <p:nvPr>
            <p:ph type="title"/>
          </p:nvPr>
        </p:nvSpPr>
        <p:spPr/>
        <p:txBody>
          <a:bodyPr/>
          <a:lstStyle/>
          <a:p>
            <a:r>
              <a:rPr lang="en-US" dirty="0"/>
              <a:t>Using the lineup card effectively:</a:t>
            </a:r>
            <a:br>
              <a:rPr lang="en-US" dirty="0"/>
            </a:br>
            <a:r>
              <a:rPr lang="en-US" sz="3200" dirty="0"/>
              <a:t>During the Set</a:t>
            </a:r>
          </a:p>
        </p:txBody>
      </p:sp>
      <p:sp>
        <p:nvSpPr>
          <p:cNvPr id="3" name="Content Placeholder 2">
            <a:extLst>
              <a:ext uri="{FF2B5EF4-FFF2-40B4-BE49-F238E27FC236}">
                <a16:creationId xmlns:a16="http://schemas.microsoft.com/office/drawing/2014/main" xmlns="" id="{D3295140-B728-C00C-38B4-904A2272C7E8}"/>
              </a:ext>
            </a:extLst>
          </p:cNvPr>
          <p:cNvSpPr>
            <a:spLocks noGrp="1"/>
          </p:cNvSpPr>
          <p:nvPr>
            <p:ph idx="1"/>
          </p:nvPr>
        </p:nvSpPr>
        <p:spPr>
          <a:xfrm>
            <a:off x="8126730" y="2081212"/>
            <a:ext cx="3841433" cy="4251325"/>
          </a:xfrm>
        </p:spPr>
        <p:txBody>
          <a:bodyPr/>
          <a:lstStyle/>
          <a:p>
            <a:r>
              <a:rPr lang="en-US" sz="1800" dirty="0"/>
              <a:t>During play, second referees should keep lineup cards in their pocket in order to properly mimic their partner’s signals.</a:t>
            </a:r>
          </a:p>
          <a:p>
            <a:r>
              <a:rPr lang="en-US" sz="1800" dirty="0"/>
              <a:t>Second referees should refrain from signaling with a lineup card or pencil in hand.</a:t>
            </a:r>
          </a:p>
          <a:p>
            <a:r>
              <a:rPr lang="en-US" sz="1800" dirty="0"/>
              <a:t>During substitutions, if recording on the lineup card, quickly take the card out, note the changes and put the card back in a pocket.</a:t>
            </a:r>
          </a:p>
          <a:p>
            <a:r>
              <a:rPr lang="en-US" sz="1800" dirty="0"/>
              <a:t>Refrain from giving the court back to the first referee until the lineup card and pencil are put away.</a:t>
            </a:r>
          </a:p>
        </p:txBody>
      </p:sp>
      <p:sp>
        <p:nvSpPr>
          <p:cNvPr id="4" name="Footer Placeholder 3">
            <a:extLst>
              <a:ext uri="{FF2B5EF4-FFF2-40B4-BE49-F238E27FC236}">
                <a16:creationId xmlns:a16="http://schemas.microsoft.com/office/drawing/2014/main" xmlns="" id="{56542EC6-2AA0-CF43-AFCC-8A745B9D73B9}"/>
              </a:ext>
            </a:extLst>
          </p:cNvPr>
          <p:cNvSpPr>
            <a:spLocks noGrp="1"/>
          </p:cNvSpPr>
          <p:nvPr>
            <p:ph type="ftr" sz="quarter" idx="11"/>
          </p:nvPr>
        </p:nvSpPr>
        <p:spPr/>
        <p:txBody>
          <a:bodyPr/>
          <a:lstStyle/>
          <a:p>
            <a:pPr>
              <a:defRPr/>
            </a:pPr>
            <a:r>
              <a:rPr lang="en-US" dirty="0"/>
              <a:t>www.nfhs.org</a:t>
            </a:r>
          </a:p>
        </p:txBody>
      </p:sp>
      <p:pic>
        <p:nvPicPr>
          <p:cNvPr id="8" name="Picture 7" descr="A picture containing text, athletic game, sport&#10;&#10;Description automatically generated">
            <a:extLst>
              <a:ext uri="{FF2B5EF4-FFF2-40B4-BE49-F238E27FC236}">
                <a16:creationId xmlns:a16="http://schemas.microsoft.com/office/drawing/2014/main" xmlns="" id="{CBCE26A9-C735-D51F-7FB7-1F6D52E61DC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44345" y="1962328"/>
            <a:ext cx="6972903" cy="4489091"/>
          </a:xfrm>
          <a:prstGeom prst="rect">
            <a:avLst/>
          </a:prstGeom>
        </p:spPr>
      </p:pic>
    </p:spTree>
    <p:extLst>
      <p:ext uri="{BB962C8B-B14F-4D97-AF65-F5344CB8AC3E}">
        <p14:creationId xmlns:p14="http://schemas.microsoft.com/office/powerpoint/2010/main" val="63091962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C56CBD5-F34E-6DC6-ECEC-7CAEEC89D295}"/>
              </a:ext>
            </a:extLst>
          </p:cNvPr>
          <p:cNvSpPr>
            <a:spLocks noGrp="1"/>
          </p:cNvSpPr>
          <p:nvPr>
            <p:ph type="title"/>
          </p:nvPr>
        </p:nvSpPr>
        <p:spPr/>
        <p:txBody>
          <a:bodyPr/>
          <a:lstStyle/>
          <a:p>
            <a:r>
              <a:rPr lang="en-US" dirty="0"/>
              <a:t>Coaching Zone privileges</a:t>
            </a:r>
          </a:p>
        </p:txBody>
      </p:sp>
      <p:sp>
        <p:nvSpPr>
          <p:cNvPr id="3" name="Content Placeholder 2">
            <a:extLst>
              <a:ext uri="{FF2B5EF4-FFF2-40B4-BE49-F238E27FC236}">
                <a16:creationId xmlns:a16="http://schemas.microsoft.com/office/drawing/2014/main" xmlns="" id="{28786843-A992-09BF-8FD0-1D8C3AC9EDF0}"/>
              </a:ext>
            </a:extLst>
          </p:cNvPr>
          <p:cNvSpPr>
            <a:spLocks noGrp="1"/>
          </p:cNvSpPr>
          <p:nvPr>
            <p:ph idx="1"/>
          </p:nvPr>
        </p:nvSpPr>
        <p:spPr>
          <a:xfrm>
            <a:off x="6019801" y="2066924"/>
            <a:ext cx="5948362" cy="4260851"/>
          </a:xfrm>
        </p:spPr>
        <p:txBody>
          <a:bodyPr/>
          <a:lstStyle/>
          <a:p>
            <a:r>
              <a:rPr lang="en-US" sz="2400" dirty="0"/>
              <a:t>The pre-match conference provides an opportunity for the officials to identify the head coach of each team for the current match.</a:t>
            </a:r>
          </a:p>
          <a:p>
            <a:r>
              <a:rPr lang="en-US" sz="2400" dirty="0"/>
              <a:t>During the pre-match conference, officials should remind head coaches that </a:t>
            </a:r>
            <a:r>
              <a:rPr lang="en-US" sz="2400" b="1" dirty="0">
                <a:solidFill>
                  <a:srgbClr val="FF0000"/>
                </a:solidFill>
              </a:rPr>
              <a:t>only one </a:t>
            </a:r>
            <a:r>
              <a:rPr lang="en-US" sz="2400" dirty="0"/>
              <a:t>assistant coach at a time may stand during a dead ball.</a:t>
            </a:r>
          </a:p>
        </p:txBody>
      </p:sp>
      <p:sp>
        <p:nvSpPr>
          <p:cNvPr id="4" name="Footer Placeholder 3">
            <a:extLst>
              <a:ext uri="{FF2B5EF4-FFF2-40B4-BE49-F238E27FC236}">
                <a16:creationId xmlns:a16="http://schemas.microsoft.com/office/drawing/2014/main" xmlns="" id="{3C7B225F-9B28-B0F1-7AEF-8086CDDA628A}"/>
              </a:ext>
            </a:extLst>
          </p:cNvPr>
          <p:cNvSpPr>
            <a:spLocks noGrp="1"/>
          </p:cNvSpPr>
          <p:nvPr>
            <p:ph type="ftr" sz="quarter" idx="11"/>
          </p:nvPr>
        </p:nvSpPr>
        <p:spPr/>
        <p:txBody>
          <a:bodyPr/>
          <a:lstStyle/>
          <a:p>
            <a:pPr>
              <a:defRPr/>
            </a:pPr>
            <a:r>
              <a:rPr lang="en-US"/>
              <a:t>www.nfhs.org</a:t>
            </a:r>
          </a:p>
        </p:txBody>
      </p:sp>
      <p:pic>
        <p:nvPicPr>
          <p:cNvPr id="6" name="Picture 5" descr="A group of people walking&#10;&#10;Description automatically generated with medium confidence">
            <a:extLst>
              <a:ext uri="{FF2B5EF4-FFF2-40B4-BE49-F238E27FC236}">
                <a16:creationId xmlns:a16="http://schemas.microsoft.com/office/drawing/2014/main" xmlns="" id="{DEAA88FC-213F-70A3-EE58-2CA56EB303C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97939" y="1911350"/>
            <a:ext cx="4096520" cy="4432300"/>
          </a:xfrm>
          <a:prstGeom prst="rect">
            <a:avLst/>
          </a:prstGeom>
        </p:spPr>
      </p:pic>
    </p:spTree>
    <p:extLst>
      <p:ext uri="{BB962C8B-B14F-4D97-AF65-F5344CB8AC3E}">
        <p14:creationId xmlns:p14="http://schemas.microsoft.com/office/powerpoint/2010/main" val="27424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3C53D24-75CF-49AE-5096-B640DFE1033F}"/>
              </a:ext>
            </a:extLst>
          </p:cNvPr>
          <p:cNvSpPr>
            <a:spLocks noGrp="1"/>
          </p:cNvSpPr>
          <p:nvPr>
            <p:ph type="title"/>
          </p:nvPr>
        </p:nvSpPr>
        <p:spPr/>
        <p:txBody>
          <a:bodyPr/>
          <a:lstStyle/>
          <a:p>
            <a:r>
              <a:rPr lang="en-US" dirty="0"/>
              <a:t>Coaching Zone privileges</a:t>
            </a:r>
          </a:p>
        </p:txBody>
      </p:sp>
      <p:sp>
        <p:nvSpPr>
          <p:cNvPr id="3" name="Content Placeholder 2">
            <a:extLst>
              <a:ext uri="{FF2B5EF4-FFF2-40B4-BE49-F238E27FC236}">
                <a16:creationId xmlns:a16="http://schemas.microsoft.com/office/drawing/2014/main" xmlns="" id="{F6F31986-8AFA-657D-8BB9-218442AC0559}"/>
              </a:ext>
            </a:extLst>
          </p:cNvPr>
          <p:cNvSpPr>
            <a:spLocks noGrp="1"/>
          </p:cNvSpPr>
          <p:nvPr>
            <p:ph idx="1"/>
          </p:nvPr>
        </p:nvSpPr>
        <p:spPr>
          <a:xfrm>
            <a:off x="1383030" y="5545772"/>
            <a:ext cx="10585133" cy="786765"/>
          </a:xfrm>
        </p:spPr>
        <p:txBody>
          <a:bodyPr/>
          <a:lstStyle/>
          <a:p>
            <a:r>
              <a:rPr lang="en-US" sz="2400" dirty="0"/>
              <a:t>Once the first referee extends an arm for the authorization of serve, the assistant coach must return to the bench and may not stand again until the next dead ball. </a:t>
            </a:r>
          </a:p>
        </p:txBody>
      </p:sp>
      <p:sp>
        <p:nvSpPr>
          <p:cNvPr id="4" name="Footer Placeholder 3">
            <a:extLst>
              <a:ext uri="{FF2B5EF4-FFF2-40B4-BE49-F238E27FC236}">
                <a16:creationId xmlns:a16="http://schemas.microsoft.com/office/drawing/2014/main" xmlns="" id="{B816293C-5CD7-3752-F5B3-09CF1DB5A1A2}"/>
              </a:ext>
            </a:extLst>
          </p:cNvPr>
          <p:cNvSpPr>
            <a:spLocks noGrp="1"/>
          </p:cNvSpPr>
          <p:nvPr>
            <p:ph type="ftr" sz="quarter" idx="11"/>
          </p:nvPr>
        </p:nvSpPr>
        <p:spPr/>
        <p:txBody>
          <a:bodyPr/>
          <a:lstStyle/>
          <a:p>
            <a:pPr>
              <a:defRPr/>
            </a:pPr>
            <a:r>
              <a:rPr lang="en-US"/>
              <a:t>www.nfhs.org</a:t>
            </a:r>
          </a:p>
        </p:txBody>
      </p:sp>
      <p:pic>
        <p:nvPicPr>
          <p:cNvPr id="6" name="Picture 5" descr="A picture containing text&#10;&#10;Description automatically generated">
            <a:extLst>
              <a:ext uri="{FF2B5EF4-FFF2-40B4-BE49-F238E27FC236}">
                <a16:creationId xmlns:a16="http://schemas.microsoft.com/office/drawing/2014/main" xmlns="" id="{307257A9-75A1-9E94-9E80-CFD9E9B6016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394267" y="1927225"/>
            <a:ext cx="8503920" cy="3566160"/>
          </a:xfrm>
          <a:prstGeom prst="rect">
            <a:avLst/>
          </a:prstGeom>
        </p:spPr>
      </p:pic>
    </p:spTree>
    <p:extLst>
      <p:ext uri="{BB962C8B-B14F-4D97-AF65-F5344CB8AC3E}">
        <p14:creationId xmlns:p14="http://schemas.microsoft.com/office/powerpoint/2010/main" val="269174223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EB1CAC1-4B3F-B74A-8949-61C9B2CD5F20}"/>
              </a:ext>
            </a:extLst>
          </p:cNvPr>
          <p:cNvSpPr>
            <a:spLocks noGrp="1"/>
          </p:cNvSpPr>
          <p:nvPr>
            <p:ph type="title"/>
          </p:nvPr>
        </p:nvSpPr>
        <p:spPr/>
        <p:txBody>
          <a:bodyPr/>
          <a:lstStyle/>
          <a:p>
            <a:r>
              <a:rPr lang="en-US" dirty="0"/>
              <a:t>Coaching Zone privileges</a:t>
            </a:r>
          </a:p>
        </p:txBody>
      </p:sp>
      <p:sp>
        <p:nvSpPr>
          <p:cNvPr id="3" name="Content Placeholder 2">
            <a:extLst>
              <a:ext uri="{FF2B5EF4-FFF2-40B4-BE49-F238E27FC236}">
                <a16:creationId xmlns:a16="http://schemas.microsoft.com/office/drawing/2014/main" xmlns="" id="{78C56DD4-2D9E-A6C6-5DEE-BDBE6D25C914}"/>
              </a:ext>
            </a:extLst>
          </p:cNvPr>
          <p:cNvSpPr>
            <a:spLocks noGrp="1"/>
          </p:cNvSpPr>
          <p:nvPr>
            <p:ph idx="1"/>
          </p:nvPr>
        </p:nvSpPr>
        <p:spPr>
          <a:xfrm>
            <a:off x="1297781" y="5577014"/>
            <a:ext cx="10691019" cy="555625"/>
          </a:xfrm>
        </p:spPr>
        <p:txBody>
          <a:bodyPr/>
          <a:lstStyle/>
          <a:p>
            <a:r>
              <a:rPr lang="en-US" sz="2000" dirty="0"/>
              <a:t>The head coach may stand and coach beyond the libero replacement zone. However, the coach must remain six feet off the court during play and may not cross the sideline extended during dead-ball situations.</a:t>
            </a:r>
          </a:p>
        </p:txBody>
      </p:sp>
      <p:sp>
        <p:nvSpPr>
          <p:cNvPr id="4" name="Footer Placeholder 3">
            <a:extLst>
              <a:ext uri="{FF2B5EF4-FFF2-40B4-BE49-F238E27FC236}">
                <a16:creationId xmlns:a16="http://schemas.microsoft.com/office/drawing/2014/main" xmlns="" id="{F56ACB4E-C514-1D6B-AD4C-F86ED64D32A5}"/>
              </a:ext>
            </a:extLst>
          </p:cNvPr>
          <p:cNvSpPr>
            <a:spLocks noGrp="1"/>
          </p:cNvSpPr>
          <p:nvPr>
            <p:ph type="ftr" sz="quarter" idx="11"/>
          </p:nvPr>
        </p:nvSpPr>
        <p:spPr/>
        <p:txBody>
          <a:bodyPr/>
          <a:lstStyle/>
          <a:p>
            <a:pPr>
              <a:defRPr/>
            </a:pPr>
            <a:r>
              <a:rPr lang="en-US"/>
              <a:t>www.nfhs.org</a:t>
            </a:r>
          </a:p>
        </p:txBody>
      </p:sp>
      <p:pic>
        <p:nvPicPr>
          <p:cNvPr id="6" name="Picture 5" descr="A group of people running&#10;&#10;Description automatically generated with low confidence">
            <a:extLst>
              <a:ext uri="{FF2B5EF4-FFF2-40B4-BE49-F238E27FC236}">
                <a16:creationId xmlns:a16="http://schemas.microsoft.com/office/drawing/2014/main" xmlns="" id="{AE50DB2B-E753-C6E3-0810-C9A48992CF3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74036" y="1927225"/>
            <a:ext cx="7882128" cy="3730752"/>
          </a:xfrm>
          <a:prstGeom prst="rect">
            <a:avLst/>
          </a:prstGeom>
        </p:spPr>
      </p:pic>
    </p:spTree>
    <p:extLst>
      <p:ext uri="{BB962C8B-B14F-4D97-AF65-F5344CB8AC3E}">
        <p14:creationId xmlns:p14="http://schemas.microsoft.com/office/powerpoint/2010/main" val="100850085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2DFAA13-E863-407C-8A38-EF4BB47255B3}"/>
              </a:ext>
            </a:extLst>
          </p:cNvPr>
          <p:cNvSpPr>
            <a:spLocks noGrp="1"/>
          </p:cNvSpPr>
          <p:nvPr>
            <p:ph type="title"/>
          </p:nvPr>
        </p:nvSpPr>
        <p:spPr/>
        <p:txBody>
          <a:bodyPr/>
          <a:lstStyle/>
          <a:p>
            <a:r>
              <a:rPr lang="en-US" dirty="0"/>
              <a:t>Coaching Zone privileges</a:t>
            </a:r>
          </a:p>
        </p:txBody>
      </p:sp>
      <p:sp>
        <p:nvSpPr>
          <p:cNvPr id="3" name="Content Placeholder 2">
            <a:extLst>
              <a:ext uri="{FF2B5EF4-FFF2-40B4-BE49-F238E27FC236}">
                <a16:creationId xmlns:a16="http://schemas.microsoft.com/office/drawing/2014/main" xmlns="" id="{DB60AA31-48C3-4F62-9E5A-DAEA0CC7646F}"/>
              </a:ext>
            </a:extLst>
          </p:cNvPr>
          <p:cNvSpPr>
            <a:spLocks noGrp="1"/>
          </p:cNvSpPr>
          <p:nvPr>
            <p:ph idx="1"/>
          </p:nvPr>
        </p:nvSpPr>
        <p:spPr/>
        <p:txBody>
          <a:bodyPr/>
          <a:lstStyle/>
          <a:p>
            <a:r>
              <a:rPr lang="en-US" dirty="0"/>
              <a:t>Assistant coaches may not address officials, except to:</a:t>
            </a:r>
          </a:p>
          <a:p>
            <a:pPr lvl="1"/>
            <a:r>
              <a:rPr lang="en-US" dirty="0"/>
              <a:t>Review the accuracy of the score,</a:t>
            </a:r>
          </a:p>
          <a:p>
            <a:pPr lvl="1"/>
            <a:r>
              <a:rPr lang="en-US" dirty="0"/>
              <a:t>Verify the number of time-outs used by their team,</a:t>
            </a:r>
          </a:p>
          <a:p>
            <a:pPr lvl="1"/>
            <a:r>
              <a:rPr lang="en-US" dirty="0"/>
              <a:t>Verify the number of substitutions used by their team, or </a:t>
            </a:r>
          </a:p>
          <a:p>
            <a:pPr lvl="1"/>
            <a:r>
              <a:rPr lang="en-US" dirty="0"/>
              <a:t>Verify the proper server for the opponent.</a:t>
            </a:r>
          </a:p>
          <a:p>
            <a:r>
              <a:rPr lang="en-US" dirty="0"/>
              <a:t>Abuse of these privileges will result in:</a:t>
            </a:r>
          </a:p>
          <a:p>
            <a:pPr lvl="1"/>
            <a:r>
              <a:rPr lang="en-US" b="1" dirty="0">
                <a:solidFill>
                  <a:schemeClr val="accent1">
                    <a:lumMod val="60000"/>
                    <a:lumOff val="40000"/>
                  </a:schemeClr>
                </a:solidFill>
              </a:rPr>
              <a:t>Yellow</a:t>
            </a:r>
            <a:r>
              <a:rPr lang="en-US" dirty="0"/>
              <a:t> Conduct Card (warning) for first minor offense;</a:t>
            </a:r>
          </a:p>
          <a:p>
            <a:pPr lvl="1"/>
            <a:r>
              <a:rPr lang="en-US" b="1" dirty="0">
                <a:solidFill>
                  <a:srgbClr val="FF0000"/>
                </a:solidFill>
              </a:rPr>
              <a:t>Red</a:t>
            </a:r>
            <a:r>
              <a:rPr lang="en-US" dirty="0"/>
              <a:t> Conduct Card (penalty) for first serious or second minor offense and loss of rally/point is awarded to opponent.</a:t>
            </a:r>
          </a:p>
        </p:txBody>
      </p:sp>
      <p:sp>
        <p:nvSpPr>
          <p:cNvPr id="4" name="Footer Placeholder 3">
            <a:extLst>
              <a:ext uri="{FF2B5EF4-FFF2-40B4-BE49-F238E27FC236}">
                <a16:creationId xmlns:a16="http://schemas.microsoft.com/office/drawing/2014/main" xmlns="" id="{36FE672E-7D22-457A-9377-B01FE0A59F28}"/>
              </a:ext>
            </a:extLst>
          </p:cNvPr>
          <p:cNvSpPr>
            <a:spLocks noGrp="1"/>
          </p:cNvSpPr>
          <p:nvPr>
            <p:ph type="ftr" sz="quarter" idx="11"/>
          </p:nvPr>
        </p:nvSpPr>
        <p:spPr/>
        <p:txBody>
          <a:bodyPr/>
          <a:lstStyle/>
          <a:p>
            <a:pPr>
              <a:defRPr/>
            </a:pPr>
            <a:r>
              <a:rPr lang="en-US"/>
              <a:t>www.nfhs.org</a:t>
            </a:r>
          </a:p>
        </p:txBody>
      </p:sp>
    </p:spTree>
    <p:extLst>
      <p:ext uri="{BB962C8B-B14F-4D97-AF65-F5344CB8AC3E}">
        <p14:creationId xmlns:p14="http://schemas.microsoft.com/office/powerpoint/2010/main" val="207995904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xmlns="" id="{2D095A2C-2F87-48ED-A221-977F08FADD0A}"/>
              </a:ext>
            </a:extLst>
          </p:cNvPr>
          <p:cNvSpPr>
            <a:spLocks noGrp="1"/>
          </p:cNvSpPr>
          <p:nvPr>
            <p:ph type="title"/>
          </p:nvPr>
        </p:nvSpPr>
        <p:spPr/>
        <p:txBody>
          <a:bodyPr/>
          <a:lstStyle/>
          <a:p>
            <a:pPr>
              <a:defRPr/>
            </a:pPr>
            <a:r>
              <a:rPr lang="en-US" dirty="0"/>
              <a:t>NFHS OFFICIALS Education </a:t>
            </a:r>
          </a:p>
        </p:txBody>
      </p:sp>
      <p:sp>
        <p:nvSpPr>
          <p:cNvPr id="2" name="Text Placeholder 1">
            <a:extLst>
              <a:ext uri="{FF2B5EF4-FFF2-40B4-BE49-F238E27FC236}">
                <a16:creationId xmlns:a16="http://schemas.microsoft.com/office/drawing/2014/main" xmlns="" id="{188347F9-31F5-4488-814D-65B5B2685D6A}"/>
              </a:ext>
            </a:extLst>
          </p:cNvPr>
          <p:cNvSpPr>
            <a:spLocks noGrp="1"/>
          </p:cNvSpPr>
          <p:nvPr>
            <p:ph type="body" idx="1"/>
          </p:nvPr>
        </p:nvSpPr>
        <p:spPr/>
        <p:txBody>
          <a:bodyPr/>
          <a:lstStyle/>
          <a:p>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erson standing in front of a red and white flag&#10;&#10;Description automatically generated with low confidence">
            <a:extLst>
              <a:ext uri="{FF2B5EF4-FFF2-40B4-BE49-F238E27FC236}">
                <a16:creationId xmlns:a16="http://schemas.microsoft.com/office/drawing/2014/main" xmlns="" id="{D6F71104-731D-825E-EAA3-B61ECE92B54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24" y="0"/>
            <a:ext cx="12188952" cy="6858000"/>
          </a:xfrm>
          <a:prstGeom prst="rect">
            <a:avLst/>
          </a:prstGeom>
        </p:spPr>
      </p:pic>
      <p:pic>
        <p:nvPicPr>
          <p:cNvPr id="5" name="Picture 4" descr="A picture containing text, clipart&#10;&#10;Description automatically generated">
            <a:extLst>
              <a:ext uri="{FF2B5EF4-FFF2-40B4-BE49-F238E27FC236}">
                <a16:creationId xmlns:a16="http://schemas.microsoft.com/office/drawing/2014/main" xmlns="" id="{4DE4B036-5883-C6FA-47DA-625E4695A6A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53952" y="5651440"/>
            <a:ext cx="1031631" cy="1206560"/>
          </a:xfrm>
          <a:prstGeom prst="rect">
            <a:avLst/>
          </a:prstGeom>
        </p:spPr>
      </p:pic>
      <p:pic>
        <p:nvPicPr>
          <p:cNvPr id="9" name="Picture 8">
            <a:extLst>
              <a:ext uri="{FF2B5EF4-FFF2-40B4-BE49-F238E27FC236}">
                <a16:creationId xmlns:a16="http://schemas.microsoft.com/office/drawing/2014/main" xmlns="" id="{57356794-0A45-1498-1053-DF07CCC2981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031305" y="5672913"/>
            <a:ext cx="2817593" cy="1173212"/>
          </a:xfrm>
          <a:prstGeom prst="rect">
            <a:avLst/>
          </a:prstGeom>
        </p:spPr>
      </p:pic>
      <p:pic>
        <p:nvPicPr>
          <p:cNvPr id="10" name="Picture 9" descr="Icon&#10;&#10;Description automatically generated">
            <a:extLst>
              <a:ext uri="{FF2B5EF4-FFF2-40B4-BE49-F238E27FC236}">
                <a16:creationId xmlns:a16="http://schemas.microsoft.com/office/drawing/2014/main" xmlns="" id="{4D5864EA-A590-1C1B-6449-1F8824C3F948}"/>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85953" y="5565965"/>
            <a:ext cx="1387007" cy="1280160"/>
          </a:xfrm>
          <a:prstGeom prst="rect">
            <a:avLst/>
          </a:prstGeom>
        </p:spPr>
      </p:pic>
      <p:sp>
        <p:nvSpPr>
          <p:cNvPr id="11" name="Title 1">
            <a:extLst>
              <a:ext uri="{FF2B5EF4-FFF2-40B4-BE49-F238E27FC236}">
                <a16:creationId xmlns:a16="http://schemas.microsoft.com/office/drawing/2014/main" xmlns="" id="{88D1DE60-FB85-ECAA-D25D-AF38EC5A4856}"/>
              </a:ext>
            </a:extLst>
          </p:cNvPr>
          <p:cNvSpPr txBox="1">
            <a:spLocks/>
          </p:cNvSpPr>
          <p:nvPr/>
        </p:nvSpPr>
        <p:spPr>
          <a:xfrm>
            <a:off x="187712" y="2895774"/>
            <a:ext cx="8782817" cy="1726025"/>
          </a:xfrm>
          <a:prstGeom prst="rect">
            <a:avLst/>
          </a:prstGeom>
        </p:spPr>
        <p:txBody>
          <a:bodyPr>
            <a:normAutofit fontScale="75000" lnSpcReduction="20000"/>
          </a:bodyPr>
          <a:lstStyle>
            <a:lvl1pPr algn="l" rtl="0" eaLnBrk="1" fontAlgn="base" hangingPunct="1">
              <a:lnSpc>
                <a:spcPts val="3800"/>
              </a:lnSpc>
              <a:spcBef>
                <a:spcPct val="0"/>
              </a:spcBef>
              <a:spcAft>
                <a:spcPct val="0"/>
              </a:spcAft>
              <a:defRPr sz="3800" b="1" kern="1200" cap="all">
                <a:solidFill>
                  <a:srgbClr val="00205B"/>
                </a:solidFill>
                <a:latin typeface="+mj-lt"/>
                <a:ea typeface="+mj-ea"/>
                <a:cs typeface="+mj-cs"/>
              </a:defRPr>
            </a:lvl1pPr>
            <a:lvl2pPr algn="l" rtl="0" eaLnBrk="1" fontAlgn="base" hangingPunct="1">
              <a:lnSpc>
                <a:spcPts val="3800"/>
              </a:lnSpc>
              <a:spcBef>
                <a:spcPct val="0"/>
              </a:spcBef>
              <a:spcAft>
                <a:spcPct val="0"/>
              </a:spcAft>
              <a:defRPr sz="3800" b="1">
                <a:solidFill>
                  <a:srgbClr val="00205B"/>
                </a:solidFill>
                <a:latin typeface="Calibri" pitchFamily="34" charset="0"/>
              </a:defRPr>
            </a:lvl2pPr>
            <a:lvl3pPr algn="l" rtl="0" eaLnBrk="1" fontAlgn="base" hangingPunct="1">
              <a:lnSpc>
                <a:spcPts val="3800"/>
              </a:lnSpc>
              <a:spcBef>
                <a:spcPct val="0"/>
              </a:spcBef>
              <a:spcAft>
                <a:spcPct val="0"/>
              </a:spcAft>
              <a:defRPr sz="3800" b="1">
                <a:solidFill>
                  <a:srgbClr val="00205B"/>
                </a:solidFill>
                <a:latin typeface="Calibri" pitchFamily="34" charset="0"/>
              </a:defRPr>
            </a:lvl3pPr>
            <a:lvl4pPr algn="l" rtl="0" eaLnBrk="1" fontAlgn="base" hangingPunct="1">
              <a:lnSpc>
                <a:spcPts val="3800"/>
              </a:lnSpc>
              <a:spcBef>
                <a:spcPct val="0"/>
              </a:spcBef>
              <a:spcAft>
                <a:spcPct val="0"/>
              </a:spcAft>
              <a:defRPr sz="3800" b="1">
                <a:solidFill>
                  <a:srgbClr val="00205B"/>
                </a:solidFill>
                <a:latin typeface="Calibri" pitchFamily="34" charset="0"/>
              </a:defRPr>
            </a:lvl4pPr>
            <a:lvl5pPr algn="l" rtl="0" eaLnBrk="1" fontAlgn="base" hangingPunct="1">
              <a:lnSpc>
                <a:spcPts val="3800"/>
              </a:lnSpc>
              <a:spcBef>
                <a:spcPct val="0"/>
              </a:spcBef>
              <a:spcAft>
                <a:spcPct val="0"/>
              </a:spcAft>
              <a:defRPr sz="3800" b="1">
                <a:solidFill>
                  <a:srgbClr val="00205B"/>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a:lstStyle>
          <a:p>
            <a:pPr algn="ctr">
              <a:lnSpc>
                <a:spcPct val="100000"/>
              </a:lnSpc>
            </a:pPr>
            <a:r>
              <a:rPr lang="en-US" sz="8000" dirty="0">
                <a:solidFill>
                  <a:schemeClr val="bg1"/>
                </a:solidFill>
                <a:latin typeface="+mn-lt"/>
              </a:rPr>
              <a:t>OFFICIALS EDUCATION </a:t>
            </a:r>
          </a:p>
          <a:p>
            <a:pPr algn="ctr">
              <a:lnSpc>
                <a:spcPct val="100000"/>
              </a:lnSpc>
            </a:pPr>
            <a:r>
              <a:rPr lang="en-US" sz="5900" b="0" dirty="0">
                <a:solidFill>
                  <a:schemeClr val="bg1"/>
                </a:solidFill>
                <a:latin typeface="+mn-lt"/>
              </a:rPr>
              <a:t>Content remains free of charge</a:t>
            </a:r>
          </a:p>
        </p:txBody>
      </p:sp>
      <p:pic>
        <p:nvPicPr>
          <p:cNvPr id="12" name="Picture 11" descr="A picture containing text, sign&#10;&#10;Description automatically generated">
            <a:extLst>
              <a:ext uri="{FF2B5EF4-FFF2-40B4-BE49-F238E27FC236}">
                <a16:creationId xmlns:a16="http://schemas.microsoft.com/office/drawing/2014/main" xmlns="" id="{5A36540D-3A88-5199-8B71-D4AD44381510}"/>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744266" y="397539"/>
            <a:ext cx="2681968" cy="2654968"/>
          </a:xfrm>
          <a:prstGeom prst="rect">
            <a:avLst/>
          </a:prstGeom>
        </p:spPr>
      </p:pic>
      <p:sp>
        <p:nvSpPr>
          <p:cNvPr id="13" name="TextBox 12">
            <a:extLst>
              <a:ext uri="{FF2B5EF4-FFF2-40B4-BE49-F238E27FC236}">
                <a16:creationId xmlns:a16="http://schemas.microsoft.com/office/drawing/2014/main" xmlns="" id="{73912320-894B-4D41-B79B-3FAE386872EC}"/>
              </a:ext>
            </a:extLst>
          </p:cNvPr>
          <p:cNvSpPr txBox="1"/>
          <p:nvPr/>
        </p:nvSpPr>
        <p:spPr>
          <a:xfrm>
            <a:off x="134589" y="4742662"/>
            <a:ext cx="1680673"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cumin Pro Ultra Black" panose="020B0A04020202020204" pitchFamily="34" charset="0"/>
                <a:ea typeface="+mn-ea"/>
                <a:cs typeface="+mn-cs"/>
              </a:rPr>
              <a:t>TEACHING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cumin Pro Ultra Black" panose="020B0A04020202020204" pitchFamily="34" charset="0"/>
                <a:ea typeface="+mn-ea"/>
                <a:cs typeface="+mn-cs"/>
              </a:rPr>
              <a:t>AIDS</a:t>
            </a:r>
          </a:p>
        </p:txBody>
      </p:sp>
      <p:sp>
        <p:nvSpPr>
          <p:cNvPr id="14" name="TextBox 13">
            <a:extLst>
              <a:ext uri="{FF2B5EF4-FFF2-40B4-BE49-F238E27FC236}">
                <a16:creationId xmlns:a16="http://schemas.microsoft.com/office/drawing/2014/main" xmlns="" id="{508DBA9D-D507-76A5-B2DC-3A9F448202FC}"/>
              </a:ext>
            </a:extLst>
          </p:cNvPr>
          <p:cNvSpPr txBox="1"/>
          <p:nvPr/>
        </p:nvSpPr>
        <p:spPr>
          <a:xfrm>
            <a:off x="2360013" y="4743170"/>
            <a:ext cx="1400512" cy="646331"/>
          </a:xfrm>
          <a:prstGeom prst="rect">
            <a:avLst/>
          </a:prstGeom>
          <a:noFill/>
        </p:spPr>
        <p:txBody>
          <a:bodyPr wrap="none" rtlCol="0">
            <a:spAutoFit/>
          </a:bodyPr>
          <a:lstStyle/>
          <a:p>
            <a:pPr algn="ctr"/>
            <a:r>
              <a:rPr lang="en-US" dirty="0">
                <a:solidFill>
                  <a:schemeClr val="bg1"/>
                </a:solidFill>
                <a:latin typeface="Acumin Pro Ultra Black" panose="020B0A04020202020204" pitchFamily="34" charset="0"/>
              </a:rPr>
              <a:t>RULES </a:t>
            </a:r>
          </a:p>
          <a:p>
            <a:pPr algn="ctr"/>
            <a:r>
              <a:rPr lang="en-US" dirty="0">
                <a:solidFill>
                  <a:schemeClr val="bg1"/>
                </a:solidFill>
                <a:latin typeface="Acumin Pro Ultra Black" panose="020B0A04020202020204" pitchFamily="34" charset="0"/>
              </a:rPr>
              <a:t>CHANGES</a:t>
            </a:r>
          </a:p>
        </p:txBody>
      </p:sp>
      <p:sp>
        <p:nvSpPr>
          <p:cNvPr id="15" name="TextBox 14">
            <a:extLst>
              <a:ext uri="{FF2B5EF4-FFF2-40B4-BE49-F238E27FC236}">
                <a16:creationId xmlns:a16="http://schemas.microsoft.com/office/drawing/2014/main" xmlns="" id="{9A7E046E-78FA-5901-290B-B5A12F5F03CA}"/>
              </a:ext>
            </a:extLst>
          </p:cNvPr>
          <p:cNvSpPr txBox="1"/>
          <p:nvPr/>
        </p:nvSpPr>
        <p:spPr>
          <a:xfrm>
            <a:off x="4305276" y="4812581"/>
            <a:ext cx="1223348" cy="369332"/>
          </a:xfrm>
          <a:prstGeom prst="rect">
            <a:avLst/>
          </a:prstGeom>
          <a:noFill/>
        </p:spPr>
        <p:txBody>
          <a:bodyPr wrap="none" rtlCol="0">
            <a:spAutoFit/>
          </a:bodyPr>
          <a:lstStyle/>
          <a:p>
            <a:pPr algn="ctr"/>
            <a:r>
              <a:rPr lang="en-US" dirty="0">
                <a:solidFill>
                  <a:schemeClr val="bg1"/>
                </a:solidFill>
                <a:latin typeface="Acumin Pro Ultra Black" panose="020B0A04020202020204" pitchFamily="34" charset="0"/>
              </a:rPr>
              <a:t>DIAGRAMS</a:t>
            </a:r>
          </a:p>
        </p:txBody>
      </p:sp>
      <p:sp>
        <p:nvSpPr>
          <p:cNvPr id="16" name="TextBox 15">
            <a:extLst>
              <a:ext uri="{FF2B5EF4-FFF2-40B4-BE49-F238E27FC236}">
                <a16:creationId xmlns:a16="http://schemas.microsoft.com/office/drawing/2014/main" xmlns="" id="{9C687F8D-1789-D33E-8152-A1D07F4DB8CA}"/>
              </a:ext>
            </a:extLst>
          </p:cNvPr>
          <p:cNvSpPr txBox="1"/>
          <p:nvPr/>
        </p:nvSpPr>
        <p:spPr>
          <a:xfrm>
            <a:off x="6073375" y="4740531"/>
            <a:ext cx="1278684" cy="646331"/>
          </a:xfrm>
          <a:prstGeom prst="rect">
            <a:avLst/>
          </a:prstGeom>
          <a:noFill/>
        </p:spPr>
        <p:txBody>
          <a:bodyPr wrap="none" rtlCol="0">
            <a:spAutoFit/>
          </a:bodyPr>
          <a:lstStyle/>
          <a:p>
            <a:pPr algn="ctr"/>
            <a:r>
              <a:rPr lang="en-US" dirty="0">
                <a:solidFill>
                  <a:schemeClr val="bg1"/>
                </a:solidFill>
                <a:latin typeface="Acumin Pro Ultra Black" panose="020B0A04020202020204" pitchFamily="34" charset="0"/>
              </a:rPr>
              <a:t>VIDEO </a:t>
            </a:r>
          </a:p>
          <a:p>
            <a:pPr algn="ctr"/>
            <a:r>
              <a:rPr lang="en-US" dirty="0">
                <a:solidFill>
                  <a:schemeClr val="bg1"/>
                </a:solidFill>
                <a:latin typeface="Acumin Pro Ultra Black" panose="020B0A04020202020204" pitchFamily="34" charset="0"/>
              </a:rPr>
              <a:t>LIBRARY</a:t>
            </a:r>
          </a:p>
        </p:txBody>
      </p:sp>
      <p:sp>
        <p:nvSpPr>
          <p:cNvPr id="17" name="TextBox 16">
            <a:extLst>
              <a:ext uri="{FF2B5EF4-FFF2-40B4-BE49-F238E27FC236}">
                <a16:creationId xmlns:a16="http://schemas.microsoft.com/office/drawing/2014/main" xmlns="" id="{9938D10A-EB20-5E6D-B0E6-67CEF5B28454}"/>
              </a:ext>
            </a:extLst>
          </p:cNvPr>
          <p:cNvSpPr txBox="1"/>
          <p:nvPr/>
        </p:nvSpPr>
        <p:spPr>
          <a:xfrm>
            <a:off x="7896810" y="4736050"/>
            <a:ext cx="1555299" cy="646331"/>
          </a:xfrm>
          <a:prstGeom prst="rect">
            <a:avLst/>
          </a:prstGeom>
          <a:noFill/>
        </p:spPr>
        <p:txBody>
          <a:bodyPr wrap="none" rtlCol="0">
            <a:spAutoFit/>
          </a:bodyPr>
          <a:lstStyle/>
          <a:p>
            <a:pPr algn="ctr"/>
            <a:r>
              <a:rPr lang="en-US" dirty="0">
                <a:solidFill>
                  <a:schemeClr val="bg1"/>
                </a:solidFill>
                <a:latin typeface="Acumin Pro Ultra Black" panose="020B0A04020202020204" pitchFamily="34" charset="0"/>
              </a:rPr>
              <a:t>OFFICIALS </a:t>
            </a:r>
          </a:p>
          <a:p>
            <a:pPr algn="ctr"/>
            <a:r>
              <a:rPr lang="en-US" dirty="0">
                <a:solidFill>
                  <a:schemeClr val="bg1"/>
                </a:solidFill>
                <a:latin typeface="Acumin Pro Ultra Black" panose="020B0A04020202020204" pitchFamily="34" charset="0"/>
              </a:rPr>
              <a:t>COURSES</a:t>
            </a:r>
          </a:p>
        </p:txBody>
      </p:sp>
    </p:spTree>
    <p:extLst>
      <p:ext uri="{BB962C8B-B14F-4D97-AF65-F5344CB8AC3E}">
        <p14:creationId xmlns:p14="http://schemas.microsoft.com/office/powerpoint/2010/main" val="243192042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00205B"/>
        </a:soli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xmlns="" id="{590043A7-2C3E-6292-AB5A-46DF15FFA5CE}"/>
              </a:ext>
            </a:extLst>
          </p:cNvPr>
          <p:cNvSpPr txBox="1"/>
          <p:nvPr/>
        </p:nvSpPr>
        <p:spPr>
          <a:xfrm>
            <a:off x="0" y="5930154"/>
            <a:ext cx="12192000" cy="738664"/>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2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100% FREE to your state as a NFHS-Member Benefit.</a:t>
            </a:r>
          </a:p>
        </p:txBody>
      </p:sp>
      <p:sp>
        <p:nvSpPr>
          <p:cNvPr id="5" name="Rectangle 4">
            <a:extLst>
              <a:ext uri="{FF2B5EF4-FFF2-40B4-BE49-F238E27FC236}">
                <a16:creationId xmlns:a16="http://schemas.microsoft.com/office/drawing/2014/main" xmlns="" id="{4DCA946C-DB6A-DAA9-B7D3-5F7F0AD04049}"/>
              </a:ext>
            </a:extLst>
          </p:cNvPr>
          <p:cNvSpPr/>
          <p:nvPr/>
        </p:nvSpPr>
        <p:spPr>
          <a:xfrm>
            <a:off x="389842" y="2691956"/>
            <a:ext cx="6660777" cy="307937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6" name="Rectangle 5">
            <a:extLst>
              <a:ext uri="{FF2B5EF4-FFF2-40B4-BE49-F238E27FC236}">
                <a16:creationId xmlns:a16="http://schemas.microsoft.com/office/drawing/2014/main" xmlns="" id="{B9E1BCD5-25B1-FE7D-651E-A78821A5FE21}"/>
              </a:ext>
            </a:extLst>
          </p:cNvPr>
          <p:cNvSpPr/>
          <p:nvPr/>
        </p:nvSpPr>
        <p:spPr>
          <a:xfrm>
            <a:off x="7386796" y="365613"/>
            <a:ext cx="4424081" cy="5405719"/>
          </a:xfrm>
          <a:prstGeom prst="rect">
            <a:avLst/>
          </a:prstGeom>
          <a:solidFill>
            <a:srgbClr val="D500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8" name="TextBox 7">
            <a:extLst>
              <a:ext uri="{FF2B5EF4-FFF2-40B4-BE49-F238E27FC236}">
                <a16:creationId xmlns:a16="http://schemas.microsoft.com/office/drawing/2014/main" xmlns="" id="{236D0751-D11F-4E91-10B2-ACC74348E8AD}"/>
              </a:ext>
            </a:extLst>
          </p:cNvPr>
          <p:cNvSpPr txBox="1"/>
          <p:nvPr/>
        </p:nvSpPr>
        <p:spPr>
          <a:xfrm>
            <a:off x="389841" y="2757011"/>
            <a:ext cx="6660777" cy="646331"/>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600" b="1" i="0" u="none" strike="noStrike" kern="1200" cap="none" spc="0" normalizeH="0" baseline="0" noProof="0" dirty="0">
                <a:ln>
                  <a:noFill/>
                </a:ln>
                <a:solidFill>
                  <a:srgbClr val="00205B"/>
                </a:solidFill>
                <a:effectLst/>
                <a:uLnTx/>
                <a:uFillTx/>
                <a:latin typeface="Calibri" panose="020F0502020204030204" pitchFamily="34" charset="0"/>
                <a:ea typeface="+mn-ea"/>
                <a:cs typeface="Calibri" panose="020F0502020204030204" pitchFamily="34" charset="0"/>
              </a:rPr>
              <a:t>Year Two Accomplishments</a:t>
            </a:r>
          </a:p>
        </p:txBody>
      </p:sp>
      <p:sp>
        <p:nvSpPr>
          <p:cNvPr id="9" name="TextBox 8">
            <a:extLst>
              <a:ext uri="{FF2B5EF4-FFF2-40B4-BE49-F238E27FC236}">
                <a16:creationId xmlns:a16="http://schemas.microsoft.com/office/drawing/2014/main" xmlns="" id="{75FD8129-B3AF-5B93-5D6A-F3307559EAC1}"/>
              </a:ext>
            </a:extLst>
          </p:cNvPr>
          <p:cNvSpPr txBox="1"/>
          <p:nvPr/>
        </p:nvSpPr>
        <p:spPr>
          <a:xfrm>
            <a:off x="813968" y="4411726"/>
            <a:ext cx="1779493" cy="615553"/>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400" b="1" i="0" u="none" strike="noStrike" kern="1200" cap="none" spc="0" normalizeH="0" baseline="0" noProof="0" dirty="0">
                <a:ln>
                  <a:noFill/>
                </a:ln>
                <a:solidFill>
                  <a:srgbClr val="00205B"/>
                </a:solidFill>
                <a:effectLst/>
                <a:uLnTx/>
                <a:uFillTx/>
                <a:latin typeface="Calibri" panose="020F0502020204030204" pitchFamily="34" charset="0"/>
                <a:ea typeface="+mn-ea"/>
                <a:cs typeface="Calibri" panose="020F0502020204030204" pitchFamily="34" charset="0"/>
              </a:rPr>
              <a:t>16</a:t>
            </a:r>
          </a:p>
        </p:txBody>
      </p:sp>
      <p:sp>
        <p:nvSpPr>
          <p:cNvPr id="10" name="TextBox 9">
            <a:extLst>
              <a:ext uri="{FF2B5EF4-FFF2-40B4-BE49-F238E27FC236}">
                <a16:creationId xmlns:a16="http://schemas.microsoft.com/office/drawing/2014/main" xmlns="" id="{4192D87A-CDD0-C4D9-C48D-7ED24D7A4962}"/>
              </a:ext>
            </a:extLst>
          </p:cNvPr>
          <p:cNvSpPr txBox="1"/>
          <p:nvPr/>
        </p:nvSpPr>
        <p:spPr>
          <a:xfrm>
            <a:off x="813967" y="4940787"/>
            <a:ext cx="1779493" cy="710707"/>
          </a:xfrm>
          <a:prstGeom prst="rect">
            <a:avLst/>
          </a:prstGeom>
          <a:noFill/>
        </p:spPr>
        <p:txBody>
          <a:bodyPr wrap="square" rtlCol="0">
            <a:spAutoFit/>
          </a:bodyPr>
          <a:lstStyle/>
          <a:p>
            <a:pPr marL="0" marR="0" lvl="0" indent="0" algn="ctr" defTabSz="914400" rtl="0" eaLnBrk="0" fontAlgn="base" latinLnBrk="0" hangingPunct="0">
              <a:lnSpc>
                <a:spcPts val="16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00205B"/>
                </a:solidFill>
                <a:effectLst/>
                <a:uLnTx/>
                <a:uFillTx/>
                <a:latin typeface="Calibri" panose="020F0502020204030204" pitchFamily="34" charset="0"/>
                <a:ea typeface="+mn-ea"/>
                <a:cs typeface="Calibri" panose="020F0502020204030204" pitchFamily="34" charset="0"/>
              </a:rPr>
              <a:t>States </a:t>
            </a:r>
            <a:br>
              <a:rPr kumimoji="0" lang="en-US" sz="1600" b="1" i="0" u="none" strike="noStrike" kern="1200" cap="none" spc="0" normalizeH="0" baseline="0" noProof="0" dirty="0">
                <a:ln>
                  <a:noFill/>
                </a:ln>
                <a:solidFill>
                  <a:srgbClr val="00205B"/>
                </a:solidFill>
                <a:effectLst/>
                <a:uLnTx/>
                <a:uFillTx/>
                <a:latin typeface="Calibri" panose="020F0502020204030204" pitchFamily="34" charset="0"/>
                <a:ea typeface="+mn-ea"/>
                <a:cs typeface="Calibri" panose="020F0502020204030204" pitchFamily="34" charset="0"/>
              </a:rPr>
            </a:br>
            <a:r>
              <a:rPr kumimoji="0" lang="en-US" sz="1600" b="1" i="0" u="none" strike="noStrike" kern="1200" cap="none" spc="0" normalizeH="0" baseline="0" noProof="0" dirty="0">
                <a:ln>
                  <a:noFill/>
                </a:ln>
                <a:solidFill>
                  <a:srgbClr val="00205B"/>
                </a:solidFill>
                <a:effectLst/>
                <a:uLnTx/>
                <a:uFillTx/>
                <a:latin typeface="Calibri" panose="020F0502020204030204" pitchFamily="34" charset="0"/>
                <a:ea typeface="+mn-ea"/>
                <a:cs typeface="Calibri" panose="020F0502020204030204" pitchFamily="34" charset="0"/>
              </a:rPr>
              <a:t>Registering</a:t>
            </a:r>
            <a:br>
              <a:rPr kumimoji="0" lang="en-US" sz="1600" b="1" i="0" u="none" strike="noStrike" kern="1200" cap="none" spc="0" normalizeH="0" baseline="0" noProof="0" dirty="0">
                <a:ln>
                  <a:noFill/>
                </a:ln>
                <a:solidFill>
                  <a:srgbClr val="00205B"/>
                </a:solidFill>
                <a:effectLst/>
                <a:uLnTx/>
                <a:uFillTx/>
                <a:latin typeface="Calibri" panose="020F0502020204030204" pitchFamily="34" charset="0"/>
                <a:ea typeface="+mn-ea"/>
                <a:cs typeface="Calibri" panose="020F0502020204030204" pitchFamily="34" charset="0"/>
              </a:rPr>
            </a:br>
            <a:r>
              <a:rPr kumimoji="0" lang="en-US" sz="1600" b="1" i="0" u="none" strike="noStrike" kern="1200" cap="none" spc="0" normalizeH="0" baseline="0" noProof="0" dirty="0">
                <a:ln>
                  <a:noFill/>
                </a:ln>
                <a:solidFill>
                  <a:srgbClr val="00205B"/>
                </a:solidFill>
                <a:effectLst/>
                <a:uLnTx/>
                <a:uFillTx/>
                <a:latin typeface="Calibri" panose="020F0502020204030204" pitchFamily="34" charset="0"/>
                <a:ea typeface="+mn-ea"/>
                <a:cs typeface="Calibri" panose="020F0502020204030204" pitchFamily="34" charset="0"/>
              </a:rPr>
              <a:t>Officials</a:t>
            </a:r>
          </a:p>
        </p:txBody>
      </p:sp>
      <p:sp>
        <p:nvSpPr>
          <p:cNvPr id="22" name="TextBox 21">
            <a:extLst>
              <a:ext uri="{FF2B5EF4-FFF2-40B4-BE49-F238E27FC236}">
                <a16:creationId xmlns:a16="http://schemas.microsoft.com/office/drawing/2014/main" xmlns="" id="{ABA08E4C-9ACE-A930-AF71-8E9520EF371B}"/>
              </a:ext>
            </a:extLst>
          </p:cNvPr>
          <p:cNvSpPr txBox="1"/>
          <p:nvPr/>
        </p:nvSpPr>
        <p:spPr>
          <a:xfrm>
            <a:off x="2929637" y="4411726"/>
            <a:ext cx="1779493" cy="615553"/>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400" b="1" i="0" u="none" strike="noStrike" kern="1200" cap="none" spc="0" normalizeH="0" baseline="0" noProof="0" dirty="0">
                <a:ln>
                  <a:noFill/>
                </a:ln>
                <a:solidFill>
                  <a:srgbClr val="00205B"/>
                </a:solidFill>
                <a:effectLst/>
                <a:uLnTx/>
                <a:uFillTx/>
                <a:latin typeface="Calibri" panose="020F0502020204030204" pitchFamily="34" charset="0"/>
                <a:ea typeface="+mn-ea"/>
                <a:cs typeface="Calibri" panose="020F0502020204030204" pitchFamily="34" charset="0"/>
              </a:rPr>
              <a:t>194,810</a:t>
            </a:r>
          </a:p>
        </p:txBody>
      </p:sp>
      <p:sp>
        <p:nvSpPr>
          <p:cNvPr id="23" name="TextBox 22">
            <a:extLst>
              <a:ext uri="{FF2B5EF4-FFF2-40B4-BE49-F238E27FC236}">
                <a16:creationId xmlns:a16="http://schemas.microsoft.com/office/drawing/2014/main" xmlns="" id="{05299956-1209-4DFB-6F3D-87B6006D0A8A}"/>
              </a:ext>
            </a:extLst>
          </p:cNvPr>
          <p:cNvSpPr txBox="1"/>
          <p:nvPr/>
        </p:nvSpPr>
        <p:spPr>
          <a:xfrm>
            <a:off x="2929636" y="4940787"/>
            <a:ext cx="1779493" cy="505523"/>
          </a:xfrm>
          <a:prstGeom prst="rect">
            <a:avLst/>
          </a:prstGeom>
          <a:noFill/>
        </p:spPr>
        <p:txBody>
          <a:bodyPr wrap="square" rtlCol="0">
            <a:spAutoFit/>
          </a:bodyPr>
          <a:lstStyle/>
          <a:p>
            <a:pPr marL="0" marR="0" lvl="0" indent="0" algn="ctr" defTabSz="914400" rtl="0" eaLnBrk="0" fontAlgn="base" latinLnBrk="0" hangingPunct="0">
              <a:lnSpc>
                <a:spcPts val="16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00205B"/>
                </a:solidFill>
                <a:effectLst/>
                <a:uLnTx/>
                <a:uFillTx/>
                <a:latin typeface="Calibri" panose="020F0502020204030204" pitchFamily="34" charset="0"/>
                <a:ea typeface="+mn-ea"/>
                <a:cs typeface="Calibri" panose="020F0502020204030204" pitchFamily="34" charset="0"/>
              </a:rPr>
              <a:t>Contests</a:t>
            </a:r>
          </a:p>
          <a:p>
            <a:pPr marL="0" marR="0" lvl="0" indent="0" algn="ctr" defTabSz="914400" rtl="0" eaLnBrk="0" fontAlgn="base" latinLnBrk="0" hangingPunct="0">
              <a:lnSpc>
                <a:spcPts val="16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00205B"/>
                </a:solidFill>
                <a:effectLst/>
                <a:uLnTx/>
                <a:uFillTx/>
                <a:latin typeface="Calibri" panose="020F0502020204030204" pitchFamily="34" charset="0"/>
                <a:ea typeface="+mn-ea"/>
                <a:cs typeface="Calibri" panose="020F0502020204030204" pitchFamily="34" charset="0"/>
              </a:rPr>
              <a:t>Assigned</a:t>
            </a:r>
          </a:p>
        </p:txBody>
      </p:sp>
      <p:sp>
        <p:nvSpPr>
          <p:cNvPr id="24" name="TextBox 23">
            <a:extLst>
              <a:ext uri="{FF2B5EF4-FFF2-40B4-BE49-F238E27FC236}">
                <a16:creationId xmlns:a16="http://schemas.microsoft.com/office/drawing/2014/main" xmlns="" id="{842F022C-1A08-7BB8-654E-47A85BD92009}"/>
              </a:ext>
            </a:extLst>
          </p:cNvPr>
          <p:cNvSpPr txBox="1"/>
          <p:nvPr/>
        </p:nvSpPr>
        <p:spPr>
          <a:xfrm>
            <a:off x="4990126" y="4411726"/>
            <a:ext cx="1779493" cy="615553"/>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400" b="1" i="0" u="none" strike="noStrike" kern="1200" cap="none" spc="0" normalizeH="0" baseline="0" noProof="0" dirty="0">
                <a:ln>
                  <a:noFill/>
                </a:ln>
                <a:solidFill>
                  <a:srgbClr val="00205B"/>
                </a:solidFill>
                <a:effectLst/>
                <a:uLnTx/>
                <a:uFillTx/>
                <a:latin typeface="Calibri" panose="020F0502020204030204" pitchFamily="34" charset="0"/>
                <a:ea typeface="+mn-ea"/>
                <a:cs typeface="Calibri" panose="020F0502020204030204" pitchFamily="34" charset="0"/>
              </a:rPr>
              <a:t>$29M</a:t>
            </a:r>
          </a:p>
        </p:txBody>
      </p:sp>
      <p:sp>
        <p:nvSpPr>
          <p:cNvPr id="25" name="TextBox 24">
            <a:extLst>
              <a:ext uri="{FF2B5EF4-FFF2-40B4-BE49-F238E27FC236}">
                <a16:creationId xmlns:a16="http://schemas.microsoft.com/office/drawing/2014/main" xmlns="" id="{F07A0674-D414-8519-69EE-978C1F26BABE}"/>
              </a:ext>
            </a:extLst>
          </p:cNvPr>
          <p:cNvSpPr txBox="1"/>
          <p:nvPr/>
        </p:nvSpPr>
        <p:spPr>
          <a:xfrm>
            <a:off x="4990125" y="4940787"/>
            <a:ext cx="1779493" cy="710707"/>
          </a:xfrm>
          <a:prstGeom prst="rect">
            <a:avLst/>
          </a:prstGeom>
          <a:noFill/>
        </p:spPr>
        <p:txBody>
          <a:bodyPr wrap="square" rtlCol="0">
            <a:spAutoFit/>
          </a:bodyPr>
          <a:lstStyle/>
          <a:p>
            <a:pPr marL="0" marR="0" lvl="0" indent="0" algn="ctr" defTabSz="914400" rtl="0" eaLnBrk="0" fontAlgn="base" latinLnBrk="0" hangingPunct="0">
              <a:lnSpc>
                <a:spcPts val="16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00205B"/>
                </a:solidFill>
                <a:effectLst/>
                <a:uLnTx/>
                <a:uFillTx/>
                <a:latin typeface="Calibri" panose="020F0502020204030204" pitchFamily="34" charset="0"/>
                <a:ea typeface="+mn-ea"/>
                <a:cs typeface="Calibri" panose="020F0502020204030204" pitchFamily="34" charset="0"/>
              </a:rPr>
              <a:t>Payments</a:t>
            </a:r>
          </a:p>
          <a:p>
            <a:pPr marL="0" marR="0" lvl="0" indent="0" algn="ctr" defTabSz="914400" rtl="0" eaLnBrk="0" fontAlgn="base" latinLnBrk="0" hangingPunct="0">
              <a:lnSpc>
                <a:spcPts val="16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00205B"/>
                </a:solidFill>
                <a:effectLst/>
                <a:uLnTx/>
                <a:uFillTx/>
                <a:latin typeface="Calibri" panose="020F0502020204030204" pitchFamily="34" charset="0"/>
                <a:ea typeface="+mn-ea"/>
                <a:cs typeface="Calibri" panose="020F0502020204030204" pitchFamily="34" charset="0"/>
              </a:rPr>
              <a:t>Sent to </a:t>
            </a:r>
          </a:p>
          <a:p>
            <a:pPr marL="0" marR="0" lvl="0" indent="0" algn="ctr" defTabSz="914400" rtl="0" eaLnBrk="0" fontAlgn="base" latinLnBrk="0" hangingPunct="0">
              <a:lnSpc>
                <a:spcPts val="16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00205B"/>
                </a:solidFill>
                <a:effectLst/>
                <a:uLnTx/>
                <a:uFillTx/>
                <a:latin typeface="Calibri" panose="020F0502020204030204" pitchFamily="34" charset="0"/>
                <a:ea typeface="+mn-ea"/>
                <a:cs typeface="Calibri" panose="020F0502020204030204" pitchFamily="34" charset="0"/>
              </a:rPr>
              <a:t>Officials</a:t>
            </a:r>
          </a:p>
        </p:txBody>
      </p:sp>
      <p:pic>
        <p:nvPicPr>
          <p:cNvPr id="29" name="Picture 28" descr="Text&#10;&#10;Description automatically generated">
            <a:extLst>
              <a:ext uri="{FF2B5EF4-FFF2-40B4-BE49-F238E27FC236}">
                <a16:creationId xmlns:a16="http://schemas.microsoft.com/office/drawing/2014/main" xmlns="" id="{28866970-9A84-5D4E-CFAE-FEC8B0D5D583}"/>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1100" t="9173" r="15516" b="17100"/>
          <a:stretch/>
        </p:blipFill>
        <p:spPr>
          <a:xfrm>
            <a:off x="597023" y="227281"/>
            <a:ext cx="6222877" cy="2343953"/>
          </a:xfrm>
          <a:prstGeom prst="rect">
            <a:avLst/>
          </a:prstGeom>
        </p:spPr>
      </p:pic>
      <p:pic>
        <p:nvPicPr>
          <p:cNvPr id="31" name="Picture 30" descr="A picture containing logo&#10;&#10;Description automatically generated">
            <a:extLst>
              <a:ext uri="{FF2B5EF4-FFF2-40B4-BE49-F238E27FC236}">
                <a16:creationId xmlns:a16="http://schemas.microsoft.com/office/drawing/2014/main" xmlns="" id="{B06D410E-C395-3C2D-200F-18BD53B8851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45805" y="3454659"/>
            <a:ext cx="5382779" cy="874778"/>
          </a:xfrm>
          <a:prstGeom prst="rect">
            <a:avLst/>
          </a:prstGeom>
        </p:spPr>
      </p:pic>
      <p:grpSp>
        <p:nvGrpSpPr>
          <p:cNvPr id="55" name="Group 54">
            <a:extLst>
              <a:ext uri="{FF2B5EF4-FFF2-40B4-BE49-F238E27FC236}">
                <a16:creationId xmlns:a16="http://schemas.microsoft.com/office/drawing/2014/main" xmlns="" id="{2E6EC9A7-0836-483D-B127-EEEC4592DFB3}"/>
              </a:ext>
            </a:extLst>
          </p:cNvPr>
          <p:cNvGrpSpPr/>
          <p:nvPr/>
        </p:nvGrpSpPr>
        <p:grpSpPr>
          <a:xfrm>
            <a:off x="7523393" y="531050"/>
            <a:ext cx="590168" cy="590168"/>
            <a:chOff x="7787640" y="1356360"/>
            <a:chExt cx="590168" cy="590168"/>
          </a:xfrm>
        </p:grpSpPr>
        <p:sp>
          <p:nvSpPr>
            <p:cNvPr id="32" name="Oval 31">
              <a:extLst>
                <a:ext uri="{FF2B5EF4-FFF2-40B4-BE49-F238E27FC236}">
                  <a16:creationId xmlns:a16="http://schemas.microsoft.com/office/drawing/2014/main" xmlns="" id="{C8C49DBC-3B08-5057-3DBC-12393E711D26}"/>
                </a:ext>
              </a:extLst>
            </p:cNvPr>
            <p:cNvSpPr/>
            <p:nvPr/>
          </p:nvSpPr>
          <p:spPr>
            <a:xfrm>
              <a:off x="7787640" y="1356360"/>
              <a:ext cx="590168" cy="590168"/>
            </a:xfrm>
            <a:prstGeom prst="ellipse">
              <a:avLst/>
            </a:prstGeom>
            <a:solidFill>
              <a:schemeClr val="bg1"/>
            </a:solidFill>
            <a:ln>
              <a:solidFill>
                <a:srgbClr val="00205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3" name="Arrow: Right 32">
              <a:extLst>
                <a:ext uri="{FF2B5EF4-FFF2-40B4-BE49-F238E27FC236}">
                  <a16:creationId xmlns:a16="http://schemas.microsoft.com/office/drawing/2014/main" xmlns="" id="{0A58BAF3-B45D-0AE7-8F9A-96B273B9ABB9}"/>
                </a:ext>
              </a:extLst>
            </p:cNvPr>
            <p:cNvSpPr/>
            <p:nvPr/>
          </p:nvSpPr>
          <p:spPr>
            <a:xfrm>
              <a:off x="7935767" y="1530028"/>
              <a:ext cx="320612" cy="242832"/>
            </a:xfrm>
            <a:prstGeom prst="rightArrow">
              <a:avLst/>
            </a:prstGeom>
          </p:spPr>
          <p:style>
            <a:lnRef idx="0">
              <a:schemeClr val="accent2"/>
            </a:lnRef>
            <a:fillRef idx="3">
              <a:schemeClr val="accent2"/>
            </a:fillRef>
            <a:effectRef idx="3">
              <a:schemeClr val="accent2"/>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sp>
        <p:nvSpPr>
          <p:cNvPr id="17" name="TextBox 16">
            <a:extLst>
              <a:ext uri="{FF2B5EF4-FFF2-40B4-BE49-F238E27FC236}">
                <a16:creationId xmlns:a16="http://schemas.microsoft.com/office/drawing/2014/main" xmlns="" id="{52249A99-E08B-42CC-4310-7E3C5A3500F3}"/>
              </a:ext>
            </a:extLst>
          </p:cNvPr>
          <p:cNvSpPr txBox="1"/>
          <p:nvPr/>
        </p:nvSpPr>
        <p:spPr>
          <a:xfrm>
            <a:off x="8222889" y="602574"/>
            <a:ext cx="3459002" cy="4955203"/>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Future Developments:</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Auto Assign</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Mobil Assign</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Customized Game and Travel Fees</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Mass Update Capabilities</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Integrated Playoff Financial Reporting</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Improvements:</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Invoicing</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Updated Financial Reporting</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Playoff and Tournament Bracketing</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Eligibility Tracking Notifications</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NFHS Learn Integration</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Coming Fall 2023:</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NFHS Exam Center</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New Team App</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New Form Builder</a:t>
            </a:r>
          </a:p>
        </p:txBody>
      </p:sp>
      <p:grpSp>
        <p:nvGrpSpPr>
          <p:cNvPr id="56" name="Group 55">
            <a:extLst>
              <a:ext uri="{FF2B5EF4-FFF2-40B4-BE49-F238E27FC236}">
                <a16:creationId xmlns:a16="http://schemas.microsoft.com/office/drawing/2014/main" xmlns="" id="{DBC85F11-D36A-CDDF-1CD9-F7274AD958BD}"/>
              </a:ext>
            </a:extLst>
          </p:cNvPr>
          <p:cNvGrpSpPr/>
          <p:nvPr/>
        </p:nvGrpSpPr>
        <p:grpSpPr>
          <a:xfrm>
            <a:off x="7543667" y="2560472"/>
            <a:ext cx="590168" cy="590168"/>
            <a:chOff x="7787640" y="1356360"/>
            <a:chExt cx="590168" cy="590168"/>
          </a:xfrm>
        </p:grpSpPr>
        <p:sp>
          <p:nvSpPr>
            <p:cNvPr id="57" name="Oval 56">
              <a:extLst>
                <a:ext uri="{FF2B5EF4-FFF2-40B4-BE49-F238E27FC236}">
                  <a16:creationId xmlns:a16="http://schemas.microsoft.com/office/drawing/2014/main" xmlns="" id="{CC7DAACE-9ED3-E23C-EAF8-4338C8D1F8AD}"/>
                </a:ext>
              </a:extLst>
            </p:cNvPr>
            <p:cNvSpPr/>
            <p:nvPr/>
          </p:nvSpPr>
          <p:spPr>
            <a:xfrm>
              <a:off x="7787640" y="1356360"/>
              <a:ext cx="590168" cy="590168"/>
            </a:xfrm>
            <a:prstGeom prst="ellipse">
              <a:avLst/>
            </a:prstGeom>
            <a:solidFill>
              <a:schemeClr val="bg1"/>
            </a:solidFill>
            <a:ln>
              <a:solidFill>
                <a:srgbClr val="00205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8" name="Arrow: Right 57">
              <a:extLst>
                <a:ext uri="{FF2B5EF4-FFF2-40B4-BE49-F238E27FC236}">
                  <a16:creationId xmlns:a16="http://schemas.microsoft.com/office/drawing/2014/main" xmlns="" id="{2F189047-0637-2B8D-3BF3-77A94CE960DF}"/>
                </a:ext>
              </a:extLst>
            </p:cNvPr>
            <p:cNvSpPr/>
            <p:nvPr/>
          </p:nvSpPr>
          <p:spPr>
            <a:xfrm>
              <a:off x="7935767" y="1530028"/>
              <a:ext cx="320612" cy="242832"/>
            </a:xfrm>
            <a:prstGeom prst="rightArrow">
              <a:avLst/>
            </a:prstGeom>
          </p:spPr>
          <p:style>
            <a:lnRef idx="0">
              <a:schemeClr val="accent2"/>
            </a:lnRef>
            <a:fillRef idx="3">
              <a:schemeClr val="accent2"/>
            </a:fillRef>
            <a:effectRef idx="3">
              <a:schemeClr val="accent2"/>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grpSp>
        <p:nvGrpSpPr>
          <p:cNvPr id="59" name="Group 58">
            <a:extLst>
              <a:ext uri="{FF2B5EF4-FFF2-40B4-BE49-F238E27FC236}">
                <a16:creationId xmlns:a16="http://schemas.microsoft.com/office/drawing/2014/main" xmlns="" id="{9E20DF16-561E-A871-E0BB-DE6B742EF69A}"/>
              </a:ext>
            </a:extLst>
          </p:cNvPr>
          <p:cNvGrpSpPr/>
          <p:nvPr/>
        </p:nvGrpSpPr>
        <p:grpSpPr>
          <a:xfrm>
            <a:off x="7553804" y="4316771"/>
            <a:ext cx="590168" cy="590168"/>
            <a:chOff x="7787640" y="1356360"/>
            <a:chExt cx="590168" cy="590168"/>
          </a:xfrm>
        </p:grpSpPr>
        <p:sp>
          <p:nvSpPr>
            <p:cNvPr id="60" name="Oval 59">
              <a:extLst>
                <a:ext uri="{FF2B5EF4-FFF2-40B4-BE49-F238E27FC236}">
                  <a16:creationId xmlns:a16="http://schemas.microsoft.com/office/drawing/2014/main" xmlns="" id="{238C6568-05EF-D021-35C6-E7853BACD67A}"/>
                </a:ext>
              </a:extLst>
            </p:cNvPr>
            <p:cNvSpPr/>
            <p:nvPr/>
          </p:nvSpPr>
          <p:spPr>
            <a:xfrm>
              <a:off x="7787640" y="1356360"/>
              <a:ext cx="590168" cy="590168"/>
            </a:xfrm>
            <a:prstGeom prst="ellipse">
              <a:avLst/>
            </a:prstGeom>
            <a:solidFill>
              <a:schemeClr val="bg1"/>
            </a:solidFill>
            <a:ln>
              <a:solidFill>
                <a:srgbClr val="00205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61" name="Arrow: Right 60">
              <a:extLst>
                <a:ext uri="{FF2B5EF4-FFF2-40B4-BE49-F238E27FC236}">
                  <a16:creationId xmlns:a16="http://schemas.microsoft.com/office/drawing/2014/main" xmlns="" id="{5BA8A4D6-C2D3-385C-14E9-CA0BE74043EF}"/>
                </a:ext>
              </a:extLst>
            </p:cNvPr>
            <p:cNvSpPr/>
            <p:nvPr/>
          </p:nvSpPr>
          <p:spPr>
            <a:xfrm>
              <a:off x="7935767" y="1530028"/>
              <a:ext cx="320612" cy="242832"/>
            </a:xfrm>
            <a:prstGeom prst="rightArrow">
              <a:avLst/>
            </a:prstGeom>
          </p:spPr>
          <p:style>
            <a:lnRef idx="0">
              <a:schemeClr val="accent2"/>
            </a:lnRef>
            <a:fillRef idx="3">
              <a:schemeClr val="accent2"/>
            </a:fillRef>
            <a:effectRef idx="3">
              <a:schemeClr val="accent2"/>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pic>
        <p:nvPicPr>
          <p:cNvPr id="3" name="Picture 2" descr="Chart&#10;&#10;Description automatically generated">
            <a:extLst>
              <a:ext uri="{FF2B5EF4-FFF2-40B4-BE49-F238E27FC236}">
                <a16:creationId xmlns:a16="http://schemas.microsoft.com/office/drawing/2014/main" xmlns="" id="{50F0DE1B-4A0B-C66E-F490-B2C3E8F1318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17553" y="3579618"/>
            <a:ext cx="1536887" cy="910164"/>
          </a:xfrm>
          <a:prstGeom prst="rect">
            <a:avLst/>
          </a:prstGeom>
        </p:spPr>
      </p:pic>
    </p:spTree>
    <p:extLst>
      <p:ext uri="{BB962C8B-B14F-4D97-AF65-F5344CB8AC3E}">
        <p14:creationId xmlns:p14="http://schemas.microsoft.com/office/powerpoint/2010/main" val="193999055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0FDA67C-E26C-4EDB-8927-B1A5B5280CE4}"/>
              </a:ext>
            </a:extLst>
          </p:cNvPr>
          <p:cNvSpPr>
            <a:spLocks noGrp="1"/>
          </p:cNvSpPr>
          <p:nvPr>
            <p:ph type="title"/>
          </p:nvPr>
        </p:nvSpPr>
        <p:spPr/>
        <p:txBody>
          <a:bodyPr/>
          <a:lstStyle/>
          <a:p>
            <a:pPr>
              <a:defRPr/>
            </a:pPr>
            <a:r>
              <a:rPr lang="en-US" dirty="0"/>
              <a:t> NFHS Learning Center</a:t>
            </a:r>
          </a:p>
        </p:txBody>
      </p:sp>
      <p:sp>
        <p:nvSpPr>
          <p:cNvPr id="3" name="Text Placeholder 2">
            <a:extLst>
              <a:ext uri="{FF2B5EF4-FFF2-40B4-BE49-F238E27FC236}">
                <a16:creationId xmlns:a16="http://schemas.microsoft.com/office/drawing/2014/main" xmlns="" id="{CAB299DC-C972-4531-9FC9-5B40F27472D3}"/>
              </a:ext>
            </a:extLst>
          </p:cNvPr>
          <p:cNvSpPr>
            <a:spLocks noGrp="1"/>
          </p:cNvSpPr>
          <p:nvPr>
            <p:ph type="body" idx="1"/>
          </p:nvPr>
        </p:nvSpPr>
        <p:spPr/>
        <p:txBody>
          <a:bodyPr/>
          <a:lstStyle/>
          <a:p>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xmlns="" id="{DBC479B8-4789-C740-A4FB-3ED1798A4505}"/>
              </a:ext>
            </a:extLst>
          </p:cNvPr>
          <p:cNvSpPr>
            <a:spLocks noGrp="1"/>
          </p:cNvSpPr>
          <p:nvPr>
            <p:ph type="ftr" sz="quarter" idx="4294967295"/>
          </p:nvPr>
        </p:nvSpPr>
        <p:spPr>
          <a:xfrm>
            <a:off x="10199688" y="6524625"/>
            <a:ext cx="1992312" cy="295275"/>
          </a:xfrm>
        </p:spPr>
        <p:txBody>
          <a:bodyPr/>
          <a:lstStyle/>
          <a:p>
            <a:pPr>
              <a:defRPr/>
            </a:pPr>
            <a:r>
              <a:rPr lang="en-US"/>
              <a:t>www.nfhs.org</a:t>
            </a:r>
            <a:endParaRPr lang="en-US" dirty="0"/>
          </a:p>
        </p:txBody>
      </p:sp>
      <p:pic>
        <p:nvPicPr>
          <p:cNvPr id="6" name="Picture 5" descr="A picture containing text, outdoor, screenshot&#10;&#10;Description automatically generated">
            <a:extLst>
              <a:ext uri="{FF2B5EF4-FFF2-40B4-BE49-F238E27FC236}">
                <a16:creationId xmlns:a16="http://schemas.microsoft.com/office/drawing/2014/main" xmlns="" id="{F8BC622F-2D4C-2848-BF05-DBB41E6A5F9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313"/>
            <a:ext cx="12192000" cy="6864626"/>
          </a:xfrm>
          <a:prstGeom prst="rect">
            <a:avLst/>
          </a:prstGeom>
        </p:spPr>
      </p:pic>
    </p:spTree>
    <p:extLst>
      <p:ext uri="{BB962C8B-B14F-4D97-AF65-F5344CB8AC3E}">
        <p14:creationId xmlns:p14="http://schemas.microsoft.com/office/powerpoint/2010/main" val="195510099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5580864-A198-415A-BD75-06056A85545A}"/>
              </a:ext>
            </a:extLst>
          </p:cNvPr>
          <p:cNvSpPr>
            <a:spLocks noGrp="1"/>
          </p:cNvSpPr>
          <p:nvPr>
            <p:ph type="title"/>
          </p:nvPr>
        </p:nvSpPr>
        <p:spPr>
          <a:xfrm>
            <a:off x="963613" y="4406900"/>
            <a:ext cx="8867775" cy="1362075"/>
          </a:xfrm>
        </p:spPr>
        <p:txBody>
          <a:bodyPr/>
          <a:lstStyle/>
          <a:p>
            <a:pPr>
              <a:defRPr/>
            </a:pPr>
            <a:r>
              <a:rPr lang="en-US" dirty="0"/>
              <a:t>NFHS Network</a:t>
            </a:r>
          </a:p>
        </p:txBody>
      </p:sp>
      <p:sp>
        <p:nvSpPr>
          <p:cNvPr id="37891" name="Text Placeholder 2">
            <a:extLst>
              <a:ext uri="{FF2B5EF4-FFF2-40B4-BE49-F238E27FC236}">
                <a16:creationId xmlns:a16="http://schemas.microsoft.com/office/drawing/2014/main" xmlns="" id="{FEDD9F90-CD8E-418A-BC26-665E3EB75E5D}"/>
              </a:ext>
            </a:extLst>
          </p:cNvPr>
          <p:cNvSpPr>
            <a:spLocks noGrp="1" noChangeArrowheads="1"/>
          </p:cNvSpPr>
          <p:nvPr>
            <p:ph type="body" idx="1"/>
          </p:nvPr>
        </p:nvSpPr>
        <p:spPr>
          <a:xfrm>
            <a:off x="963613" y="2906713"/>
            <a:ext cx="10363200" cy="1500187"/>
          </a:xfrm>
        </p:spPr>
        <p:txBody>
          <a:bodyPr/>
          <a:lstStyle/>
          <a:p>
            <a:endParaRPr lang="en-US" alt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3160A12-0810-47E6-8AFB-F7068F85C7F5}"/>
              </a:ext>
            </a:extLst>
          </p:cNvPr>
          <p:cNvSpPr>
            <a:spLocks noGrp="1"/>
          </p:cNvSpPr>
          <p:nvPr>
            <p:ph type="title"/>
          </p:nvPr>
        </p:nvSpPr>
        <p:spPr/>
        <p:txBody>
          <a:bodyPr/>
          <a:lstStyle/>
          <a:p>
            <a:pPr>
              <a:defRPr/>
            </a:pPr>
            <a:r>
              <a:rPr lang="en-US" dirty="0"/>
              <a:t>NFHS Network</a:t>
            </a:r>
          </a:p>
        </p:txBody>
      </p:sp>
      <p:sp>
        <p:nvSpPr>
          <p:cNvPr id="38915" name="Content Placeholder 2">
            <a:extLst>
              <a:ext uri="{FF2B5EF4-FFF2-40B4-BE49-F238E27FC236}">
                <a16:creationId xmlns:a16="http://schemas.microsoft.com/office/drawing/2014/main" xmlns="" id="{BFA2658C-2701-43C6-80C2-F9C481194AED}"/>
              </a:ext>
            </a:extLst>
          </p:cNvPr>
          <p:cNvSpPr>
            <a:spLocks noGrp="1" noChangeArrowheads="1"/>
          </p:cNvSpPr>
          <p:nvPr>
            <p:ph idx="1"/>
          </p:nvPr>
        </p:nvSpPr>
        <p:spPr>
          <a:xfrm>
            <a:off x="1941513" y="1989138"/>
            <a:ext cx="4802187" cy="4338637"/>
          </a:xfrm>
        </p:spPr>
        <p:txBody>
          <a:bodyPr/>
          <a:lstStyle/>
          <a:p>
            <a:r>
              <a:rPr lang="en-US" altLang="en-US"/>
              <a:t>By 2025, every high school sporting event in America will be streamed live. </a:t>
            </a:r>
          </a:p>
          <a:p>
            <a:r>
              <a:rPr lang="en-US" altLang="en-US"/>
              <a:t>The NFHS Network will be </a:t>
            </a:r>
            <a:br>
              <a:rPr lang="en-US" altLang="en-US"/>
            </a:br>
            <a:r>
              <a:rPr lang="en-US" altLang="en-US"/>
              <a:t>THE DESTINATION for fans </a:t>
            </a:r>
            <a:br>
              <a:rPr lang="en-US" altLang="en-US"/>
            </a:br>
            <a:r>
              <a:rPr lang="en-US" altLang="en-US"/>
              <a:t>to view these broadcasts. </a:t>
            </a:r>
          </a:p>
          <a:p>
            <a:r>
              <a:rPr lang="en-US" altLang="en-US"/>
              <a:t>27 Different Sports and Activities</a:t>
            </a:r>
          </a:p>
        </p:txBody>
      </p:sp>
      <p:sp>
        <p:nvSpPr>
          <p:cNvPr id="38916" name="Footer Placeholder 4">
            <a:extLst>
              <a:ext uri="{FF2B5EF4-FFF2-40B4-BE49-F238E27FC236}">
                <a16:creationId xmlns:a16="http://schemas.microsoft.com/office/drawing/2014/main" xmlns="" id="{246A7CF3-2EFE-411F-97C2-4A880DDD2DEE}"/>
              </a:ext>
            </a:extLst>
          </p:cNvPr>
          <p:cNvSpPr txBox="1">
            <a:spLocks noChangeArrowheads="1"/>
          </p:cNvSpPr>
          <p:nvPr/>
        </p:nvSpPr>
        <p:spPr bwMode="auto">
          <a:xfrm>
            <a:off x="8677275" y="5651500"/>
            <a:ext cx="3054350"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buFont typeface="Wingdings" panose="05000000000000000000" pitchFamily="2" charset="2"/>
              <a:buChar char="§"/>
              <a:defRPr sz="2600">
                <a:solidFill>
                  <a:schemeClr val="tx1"/>
                </a:solidFill>
                <a:latin typeface="Calibri" panose="020F0502020204030204" pitchFamily="34" charset="0"/>
              </a:defRPr>
            </a:lvl1pPr>
            <a:lvl2pPr indent="-285750">
              <a:buFont typeface="Arial" panose="020B0604020202020204" pitchFamily="34" charset="0"/>
              <a:buChar char="•"/>
              <a:defRPr sz="2400">
                <a:solidFill>
                  <a:schemeClr val="tx1"/>
                </a:solidFill>
                <a:latin typeface="Calibri" panose="020F0502020204030204" pitchFamily="34" charset="0"/>
              </a:defRPr>
            </a:lvl2pPr>
            <a:lvl3pPr indent="-228600">
              <a:buFont typeface="Calibri" panose="020F0502020204030204" pitchFamily="34" charset="0"/>
              <a:buChar char="–"/>
              <a:defRPr sz="2000">
                <a:solidFill>
                  <a:schemeClr val="tx1"/>
                </a:solidFill>
                <a:latin typeface="Calibri" panose="020F0502020204030204" pitchFamily="34" charset="0"/>
              </a:defRPr>
            </a:lvl3pPr>
            <a:lvl4pPr indent="-228600">
              <a:buFont typeface="Courier New" panose="02070309020205020404" pitchFamily="49" charset="0"/>
              <a:buChar char="o"/>
              <a:defRPr sz="2000">
                <a:solidFill>
                  <a:schemeClr val="tx1"/>
                </a:solidFill>
                <a:latin typeface="Calibri" panose="020F0502020204030204" pitchFamily="34" charset="0"/>
              </a:defRPr>
            </a:lvl4pPr>
            <a:lvl5pPr indent="-228600">
              <a:buFont typeface="Arial" panose="020B0604020202020204" pitchFamily="34" charset="0"/>
              <a:buChar char="»"/>
              <a:defRPr sz="2000">
                <a:solidFill>
                  <a:schemeClr val="tx1"/>
                </a:solidFill>
                <a:latin typeface="Calibri" panose="020F0502020204030204" pitchFamily="34" charset="0"/>
              </a:defRPr>
            </a:lvl5pPr>
            <a:lvl6pPr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buFontTx/>
              <a:buNone/>
            </a:pPr>
            <a:r>
              <a:rPr lang="en-US" altLang="en-US" sz="2200" b="1" u="sng">
                <a:solidFill>
                  <a:srgbClr val="00205B"/>
                </a:solidFill>
              </a:rPr>
              <a:t>www.NFHSnetwork.com</a:t>
            </a:r>
          </a:p>
        </p:txBody>
      </p:sp>
      <p:pic>
        <p:nvPicPr>
          <p:cNvPr id="38917" name="Picture 6">
            <a:extLst>
              <a:ext uri="{FF2B5EF4-FFF2-40B4-BE49-F238E27FC236}">
                <a16:creationId xmlns:a16="http://schemas.microsoft.com/office/drawing/2014/main" xmlns="" id="{634F527C-38CF-45FF-B426-4A9AF8B2E7EB}"/>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124700" y="1889125"/>
            <a:ext cx="5067300" cy="2862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 descr="Logo&#10;&#10;Description automatically generated">
            <a:extLst>
              <a:ext uri="{FF2B5EF4-FFF2-40B4-BE49-F238E27FC236}">
                <a16:creationId xmlns:a16="http://schemas.microsoft.com/office/drawing/2014/main" xmlns="" id="{60467E48-75A3-490B-BE5B-72637C6CCD1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124700" y="4910138"/>
            <a:ext cx="1269202" cy="1482725"/>
          </a:xfrm>
          <a:prstGeom prst="rect">
            <a:avLst/>
          </a:prstGeom>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picture containing grass, sky, outdoor, day&#10;&#10;Description automatically generated">
            <a:extLst>
              <a:ext uri="{FF2B5EF4-FFF2-40B4-BE49-F238E27FC236}">
                <a16:creationId xmlns:a16="http://schemas.microsoft.com/office/drawing/2014/main" xmlns="" id="{511A8773-5C8A-42CD-9B7C-47011997B53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Rectangle 4">
            <a:extLst>
              <a:ext uri="{FF2B5EF4-FFF2-40B4-BE49-F238E27FC236}">
                <a16:creationId xmlns:a16="http://schemas.microsoft.com/office/drawing/2014/main" xmlns="" id="{3461585D-4A75-4556-9D43-99B7B3DAF19C}"/>
              </a:ext>
            </a:extLst>
          </p:cNvPr>
          <p:cNvSpPr/>
          <p:nvPr/>
        </p:nvSpPr>
        <p:spPr>
          <a:xfrm>
            <a:off x="0" y="-10510"/>
            <a:ext cx="12187124" cy="6868510"/>
          </a:xfrm>
          <a:prstGeom prst="rect">
            <a:avLst/>
          </a:prstGeom>
          <a:solidFill>
            <a:srgbClr val="0D2B6C">
              <a:alpha val="5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6" name="TextBox 25">
            <a:extLst>
              <a:ext uri="{FF2B5EF4-FFF2-40B4-BE49-F238E27FC236}">
                <a16:creationId xmlns:a16="http://schemas.microsoft.com/office/drawing/2014/main" xmlns="" id="{CD53A1CE-8253-4DED-ACD9-9A05387D1C1E}"/>
              </a:ext>
            </a:extLst>
          </p:cNvPr>
          <p:cNvSpPr txBox="1">
            <a:spLocks noChangeArrowheads="1"/>
          </p:cNvSpPr>
          <p:nvPr/>
        </p:nvSpPr>
        <p:spPr bwMode="auto">
          <a:xfrm>
            <a:off x="-1" y="672642"/>
            <a:ext cx="12187124" cy="56960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8852" tIns="54426" rIns="108852" bIns="54426">
            <a:spAutoFit/>
          </a:bodyPr>
          <a:lstStyle>
            <a:lvl1pPr>
              <a:spcBef>
                <a:spcPct val="20000"/>
              </a:spcBef>
              <a:buFont typeface="Arial" charset="0"/>
              <a:buChar char="•"/>
              <a:defRPr sz="5100">
                <a:solidFill>
                  <a:schemeClr val="tx1"/>
                </a:solidFill>
                <a:latin typeface="Calibri" charset="0"/>
                <a:ea typeface="MS PGothic" charset="-128"/>
              </a:defRPr>
            </a:lvl1pPr>
            <a:lvl2pPr marL="742950" indent="-285750">
              <a:spcBef>
                <a:spcPct val="20000"/>
              </a:spcBef>
              <a:buFont typeface="Arial" charset="0"/>
              <a:buChar char="–"/>
              <a:defRPr sz="4500">
                <a:solidFill>
                  <a:schemeClr val="tx1"/>
                </a:solidFill>
                <a:latin typeface="Calibri" charset="0"/>
                <a:ea typeface="MS PGothic" charset="-128"/>
              </a:defRPr>
            </a:lvl2pPr>
            <a:lvl3pPr marL="1143000" indent="-228600">
              <a:spcBef>
                <a:spcPct val="20000"/>
              </a:spcBef>
              <a:buFont typeface="Arial" charset="0"/>
              <a:buChar char="•"/>
              <a:defRPr sz="3800">
                <a:solidFill>
                  <a:schemeClr val="tx1"/>
                </a:solidFill>
                <a:latin typeface="Calibri" charset="0"/>
                <a:ea typeface="MS PGothic" charset="-128"/>
              </a:defRPr>
            </a:lvl3pPr>
            <a:lvl4pPr marL="1600200" indent="-228600">
              <a:spcBef>
                <a:spcPct val="20000"/>
              </a:spcBef>
              <a:buFont typeface="Arial" charset="0"/>
              <a:buChar char="–"/>
              <a:defRPr sz="3200">
                <a:solidFill>
                  <a:schemeClr val="tx1"/>
                </a:solidFill>
                <a:latin typeface="Calibri" charset="0"/>
                <a:ea typeface="MS PGothic" charset="-128"/>
              </a:defRPr>
            </a:lvl4pPr>
            <a:lvl5pPr marL="2057400" indent="-228600">
              <a:spcBef>
                <a:spcPct val="20000"/>
              </a:spcBef>
              <a:buFont typeface="Arial" charset="0"/>
              <a:buChar char="»"/>
              <a:defRPr sz="3200">
                <a:solidFill>
                  <a:schemeClr val="tx1"/>
                </a:solidFill>
                <a:latin typeface="Calibri" charset="0"/>
                <a:ea typeface="MS PGothic" charset="-128"/>
              </a:defRPr>
            </a:lvl5pPr>
            <a:lvl6pPr marL="2514600" indent="-228600" defTabSz="650875" eaLnBrk="0" fontAlgn="base" hangingPunct="0">
              <a:spcBef>
                <a:spcPct val="20000"/>
              </a:spcBef>
              <a:spcAft>
                <a:spcPct val="0"/>
              </a:spcAft>
              <a:buFont typeface="Arial" charset="0"/>
              <a:buChar char="»"/>
              <a:defRPr sz="3200">
                <a:solidFill>
                  <a:schemeClr val="tx1"/>
                </a:solidFill>
                <a:latin typeface="Calibri" charset="0"/>
                <a:ea typeface="MS PGothic" charset="-128"/>
              </a:defRPr>
            </a:lvl6pPr>
            <a:lvl7pPr marL="2971800" indent="-228600" defTabSz="650875" eaLnBrk="0" fontAlgn="base" hangingPunct="0">
              <a:spcBef>
                <a:spcPct val="20000"/>
              </a:spcBef>
              <a:spcAft>
                <a:spcPct val="0"/>
              </a:spcAft>
              <a:buFont typeface="Arial" charset="0"/>
              <a:buChar char="»"/>
              <a:defRPr sz="3200">
                <a:solidFill>
                  <a:schemeClr val="tx1"/>
                </a:solidFill>
                <a:latin typeface="Calibri" charset="0"/>
                <a:ea typeface="MS PGothic" charset="-128"/>
              </a:defRPr>
            </a:lvl7pPr>
            <a:lvl8pPr marL="3429000" indent="-228600" defTabSz="650875" eaLnBrk="0" fontAlgn="base" hangingPunct="0">
              <a:spcBef>
                <a:spcPct val="20000"/>
              </a:spcBef>
              <a:spcAft>
                <a:spcPct val="0"/>
              </a:spcAft>
              <a:buFont typeface="Arial" charset="0"/>
              <a:buChar char="»"/>
              <a:defRPr sz="3200">
                <a:solidFill>
                  <a:schemeClr val="tx1"/>
                </a:solidFill>
                <a:latin typeface="Calibri" charset="0"/>
                <a:ea typeface="MS PGothic" charset="-128"/>
              </a:defRPr>
            </a:lvl8pPr>
            <a:lvl9pPr marL="3886200" indent="-228600" defTabSz="650875" eaLnBrk="0" fontAlgn="base" hangingPunct="0">
              <a:spcBef>
                <a:spcPct val="20000"/>
              </a:spcBef>
              <a:spcAft>
                <a:spcPct val="0"/>
              </a:spcAft>
              <a:buFont typeface="Arial" charset="0"/>
              <a:buChar char="»"/>
              <a:defRPr sz="3200">
                <a:solidFill>
                  <a:schemeClr val="tx1"/>
                </a:solidFill>
                <a:latin typeface="Calibri" charset="0"/>
                <a:ea typeface="MS PGothic" charset="-128"/>
              </a:defRPr>
            </a:lvl9pPr>
          </a:lstStyle>
          <a:p>
            <a:pPr algn="ctr" eaLnBrk="1" hangingPunct="1">
              <a:lnSpc>
                <a:spcPct val="80000"/>
              </a:lnSpc>
              <a:spcBef>
                <a:spcPct val="0"/>
              </a:spcBef>
              <a:buFontTx/>
              <a:buNone/>
            </a:pPr>
            <a:r>
              <a:rPr lang="en-US" altLang="en-US" sz="15000" b="1" dirty="0">
                <a:solidFill>
                  <a:schemeClr val="bg1"/>
                </a:solidFill>
                <a:ea typeface="Calibri" charset="0"/>
                <a:cs typeface="Calibri" charset="0"/>
              </a:rPr>
              <a:t>Over 1 million events this year…</a:t>
            </a:r>
          </a:p>
        </p:txBody>
      </p:sp>
      <p:pic>
        <p:nvPicPr>
          <p:cNvPr id="8" name="Picture 7" descr="A picture containing icon&#10;&#10;Description automatically generated">
            <a:extLst>
              <a:ext uri="{FF2B5EF4-FFF2-40B4-BE49-F238E27FC236}">
                <a16:creationId xmlns:a16="http://schemas.microsoft.com/office/drawing/2014/main" xmlns="" id="{E543B016-1D75-E61E-64D7-A1B803148AB0}"/>
              </a:ext>
            </a:extLst>
          </p:cNvPr>
          <p:cNvPicPr>
            <a:picLocks noChangeAspect="1"/>
          </p:cNvPicPr>
          <p:nvPr/>
        </p:nvPicPr>
        <p:blipFill>
          <a:blip r:embed="rId4"/>
          <a:stretch>
            <a:fillRect/>
          </a:stretch>
        </p:blipFill>
        <p:spPr>
          <a:xfrm>
            <a:off x="11245994" y="5765903"/>
            <a:ext cx="813331" cy="951845"/>
          </a:xfrm>
          <a:prstGeom prst="rect">
            <a:avLst/>
          </a:prstGeom>
        </p:spPr>
      </p:pic>
    </p:spTree>
    <p:extLst>
      <p:ext uri="{BB962C8B-B14F-4D97-AF65-F5344CB8AC3E}">
        <p14:creationId xmlns:p14="http://schemas.microsoft.com/office/powerpoint/2010/main" val="20610345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37B6A40-EC7B-4858-9050-474CA90A6D5C}"/>
              </a:ext>
            </a:extLst>
          </p:cNvPr>
          <p:cNvSpPr>
            <a:spLocks noGrp="1"/>
          </p:cNvSpPr>
          <p:nvPr>
            <p:ph type="title"/>
          </p:nvPr>
        </p:nvSpPr>
        <p:spPr/>
        <p:txBody>
          <a:bodyPr/>
          <a:lstStyle/>
          <a:p>
            <a:pPr>
              <a:defRPr/>
            </a:pPr>
            <a:r>
              <a:rPr lang="en-US" dirty="0"/>
              <a:t>Thank You</a:t>
            </a:r>
          </a:p>
        </p:txBody>
      </p:sp>
      <p:sp>
        <p:nvSpPr>
          <p:cNvPr id="43011" name="Content Placeholder 2">
            <a:extLst>
              <a:ext uri="{FF2B5EF4-FFF2-40B4-BE49-F238E27FC236}">
                <a16:creationId xmlns:a16="http://schemas.microsoft.com/office/drawing/2014/main" xmlns="" id="{0209A14E-5FE6-4067-9C99-1D7F35368B2C}"/>
              </a:ext>
            </a:extLst>
          </p:cNvPr>
          <p:cNvSpPr>
            <a:spLocks noGrp="1" noChangeArrowheads="1"/>
          </p:cNvSpPr>
          <p:nvPr>
            <p:ph idx="1"/>
          </p:nvPr>
        </p:nvSpPr>
        <p:spPr>
          <a:xfrm>
            <a:off x="1941513" y="1989138"/>
            <a:ext cx="10026650" cy="1754187"/>
          </a:xfrm>
        </p:spPr>
        <p:txBody>
          <a:bodyPr/>
          <a:lstStyle/>
          <a:p>
            <a:pPr marL="0" indent="0" algn="ctr">
              <a:buFont typeface="Wingdings" panose="05000000000000000000" pitchFamily="2" charset="2"/>
              <a:buNone/>
            </a:pPr>
            <a:r>
              <a:rPr lang="en-US" altLang="en-US" b="1"/>
              <a:t>National Federation of State High School Associations</a:t>
            </a:r>
            <a:r>
              <a:rPr lang="en-US" altLang="en-US"/>
              <a:t/>
            </a:r>
            <a:br>
              <a:rPr lang="en-US" altLang="en-US"/>
            </a:br>
            <a:r>
              <a:rPr lang="en-US" altLang="en-US"/>
              <a:t>PO Box 690 | Indianapolis, IN 46206</a:t>
            </a:r>
            <a:br>
              <a:rPr lang="en-US" altLang="en-US"/>
            </a:br>
            <a:r>
              <a:rPr lang="en-US" altLang="en-US"/>
              <a:t>Phone: 317-972-6900 | Fax: 317.822.5700</a:t>
            </a:r>
            <a:br>
              <a:rPr lang="en-US" altLang="en-US"/>
            </a:br>
            <a:r>
              <a:rPr lang="en-US" altLang="en-US"/>
              <a:t>www.nfhs.org | www.nfhslearn.com | www.nfhsnetwork.com</a:t>
            </a:r>
          </a:p>
        </p:txBody>
      </p:sp>
      <p:sp>
        <p:nvSpPr>
          <p:cNvPr id="4" name="Footer Placeholder 3">
            <a:extLst>
              <a:ext uri="{FF2B5EF4-FFF2-40B4-BE49-F238E27FC236}">
                <a16:creationId xmlns:a16="http://schemas.microsoft.com/office/drawing/2014/main" xmlns="" id="{662905E0-264A-4877-81D9-8F50452BFC16}"/>
              </a:ext>
            </a:extLst>
          </p:cNvPr>
          <p:cNvSpPr>
            <a:spLocks noGrp="1"/>
          </p:cNvSpPr>
          <p:nvPr>
            <p:ph type="ftr" sz="quarter" idx="11"/>
          </p:nvPr>
        </p:nvSpPr>
        <p:spPr/>
        <p:txBody>
          <a:bodyPr/>
          <a:lstStyle/>
          <a:p>
            <a:pPr>
              <a:defRPr/>
            </a:pPr>
            <a:r>
              <a:rPr lang="en-US"/>
              <a:t>www.nfhs.org</a:t>
            </a:r>
          </a:p>
        </p:txBody>
      </p:sp>
      <p:pic>
        <p:nvPicPr>
          <p:cNvPr id="43013" name="Picture 7" descr="A group of people standing in front of a crowd&#10;&#10;Description automatically generated">
            <a:extLst>
              <a:ext uri="{FF2B5EF4-FFF2-40B4-BE49-F238E27FC236}">
                <a16:creationId xmlns:a16="http://schemas.microsoft.com/office/drawing/2014/main" xmlns="" id="{EC86216C-6CA3-4DC3-B88A-DE140A2FC0E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41513" y="3871913"/>
            <a:ext cx="9856787" cy="2524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theme/theme1.xml><?xml version="1.0" encoding="utf-8"?>
<a:theme xmlns:a="http://schemas.openxmlformats.org/drawingml/2006/main" name="Office Theme">
  <a:themeElements>
    <a:clrScheme name="NFHS Brand">
      <a:dk1>
        <a:srgbClr val="414B56"/>
      </a:dk1>
      <a:lt1>
        <a:sysClr val="window" lastClr="FFFFFF"/>
      </a:lt1>
      <a:dk2>
        <a:srgbClr val="1F497D"/>
      </a:dk2>
      <a:lt2>
        <a:srgbClr val="D8D8D8"/>
      </a:lt2>
      <a:accent1>
        <a:srgbClr val="FFCE00"/>
      </a:accent1>
      <a:accent2>
        <a:srgbClr val="D21034"/>
      </a:accent2>
      <a:accent3>
        <a:srgbClr val="003798"/>
      </a:accent3>
      <a:accent4>
        <a:srgbClr val="E96B10"/>
      </a:accent4>
      <a:accent5>
        <a:srgbClr val="581963"/>
      </a:accent5>
      <a:accent6>
        <a:srgbClr val="006A4E"/>
      </a:accent6>
      <a:hlink>
        <a:srgbClr val="414B56"/>
      </a:hlink>
      <a:folHlink>
        <a:srgbClr val="00379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2023-24 NFHS Stock Sport Rules PowerPoint_Wide Format" id="{70994359-0F07-4305-A32A-18B8F42A40D6}" vid="{A5C05ED6-6EE1-4C49-B55E-5FAFA4462D97}"/>
    </a:ext>
  </a:extLst>
</a:theme>
</file>

<file path=ppt/theme/theme2.xml><?xml version="1.0" encoding="utf-8"?>
<a:theme xmlns:a="http://schemas.openxmlformats.org/drawingml/2006/main" name="Office Theme">
  <a:themeElements>
    <a:clrScheme name="NFHS Brand">
      <a:dk1>
        <a:srgbClr val="414B56"/>
      </a:dk1>
      <a:lt1>
        <a:sysClr val="window" lastClr="FFFFFF"/>
      </a:lt1>
      <a:dk2>
        <a:srgbClr val="1F497D"/>
      </a:dk2>
      <a:lt2>
        <a:srgbClr val="D8D8D8"/>
      </a:lt2>
      <a:accent1>
        <a:srgbClr val="FFCE00"/>
      </a:accent1>
      <a:accent2>
        <a:srgbClr val="D21034"/>
      </a:accent2>
      <a:accent3>
        <a:srgbClr val="003798"/>
      </a:accent3>
      <a:accent4>
        <a:srgbClr val="E96B10"/>
      </a:accent4>
      <a:accent5>
        <a:srgbClr val="581963"/>
      </a:accent5>
      <a:accent6>
        <a:srgbClr val="006A4E"/>
      </a:accent6>
      <a:hlink>
        <a:srgbClr val="414B56"/>
      </a:hlink>
      <a:folHlink>
        <a:srgbClr val="00379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2023-24 NFHS Stock Sport Rules PowerPoint_Wide Format" id="{70994359-0F07-4305-A32A-18B8F42A40D6}" vid="{543E60E8-B1DF-4E15-8324-8E4A8D21320F}"/>
    </a:ext>
  </a:extLst>
</a:theme>
</file>

<file path=ppt/theme/theme3.xml><?xml version="1.0" encoding="utf-8"?>
<a:theme xmlns:a="http://schemas.openxmlformats.org/drawingml/2006/main" name="3_Office Theme">
  <a:themeElements>
    <a:clrScheme name="NFHS Brand">
      <a:dk1>
        <a:srgbClr val="414B56"/>
      </a:dk1>
      <a:lt1>
        <a:sysClr val="window" lastClr="FFFFFF"/>
      </a:lt1>
      <a:dk2>
        <a:srgbClr val="1F497D"/>
      </a:dk2>
      <a:lt2>
        <a:srgbClr val="D8D8D8"/>
      </a:lt2>
      <a:accent1>
        <a:srgbClr val="FFCE00"/>
      </a:accent1>
      <a:accent2>
        <a:srgbClr val="D21034"/>
      </a:accent2>
      <a:accent3>
        <a:srgbClr val="003798"/>
      </a:accent3>
      <a:accent4>
        <a:srgbClr val="E96B10"/>
      </a:accent4>
      <a:accent5>
        <a:srgbClr val="581963"/>
      </a:accent5>
      <a:accent6>
        <a:srgbClr val="006A4E"/>
      </a:accent6>
      <a:hlink>
        <a:srgbClr val="414B56"/>
      </a:hlink>
      <a:folHlink>
        <a:srgbClr val="00379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2023-24 NFHS Stock Sport Rules PowerPoint_Wide Format" id="{70994359-0F07-4305-A32A-18B8F42A40D6}" vid="{8FD1175E-56EA-4F75-9D6E-10F7822EFC14}"/>
    </a:ext>
  </a:extLst>
</a:theme>
</file>

<file path=ppt/theme/theme4.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2_Office Theme">
  <a:themeElements>
    <a:clrScheme name="NFHS Brand">
      <a:dk1>
        <a:srgbClr val="414B56"/>
      </a:dk1>
      <a:lt1>
        <a:sysClr val="window" lastClr="FFFFFF"/>
      </a:lt1>
      <a:dk2>
        <a:srgbClr val="1F497D"/>
      </a:dk2>
      <a:lt2>
        <a:srgbClr val="D8D8D8"/>
      </a:lt2>
      <a:accent1>
        <a:srgbClr val="FFCE00"/>
      </a:accent1>
      <a:accent2>
        <a:srgbClr val="D21034"/>
      </a:accent2>
      <a:accent3>
        <a:srgbClr val="003798"/>
      </a:accent3>
      <a:accent4>
        <a:srgbClr val="E96B10"/>
      </a:accent4>
      <a:accent5>
        <a:srgbClr val="581963"/>
      </a:accent5>
      <a:accent6>
        <a:srgbClr val="006A4E"/>
      </a:accent6>
      <a:hlink>
        <a:srgbClr val="414B56"/>
      </a:hlink>
      <a:folHlink>
        <a:srgbClr val="00379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2023-24 NFHS Stock Sport Rules PowerPoint_Wide Format" id="{E0520BEC-F926-4A3E-ACF4-9A74DFBB8681}" vid="{444AF0F5-47B6-4204-9F93-54EC7C7870D6}"/>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52C36A34F339A54D85C37DD81207F966" ma:contentTypeVersion="13" ma:contentTypeDescription="Create a new document." ma:contentTypeScope="" ma:versionID="b1d60f096ce905ea2c8f4b546515be3e">
  <xsd:schema xmlns:xsd="http://www.w3.org/2001/XMLSchema" xmlns:xs="http://www.w3.org/2001/XMLSchema" xmlns:p="http://schemas.microsoft.com/office/2006/metadata/properties" xmlns:ns3="3bb8d7d1-06b8-47b8-a0de-bad91f18ef42" xmlns:ns4="ffc60a71-4a50-4afc-be20-b1cf64734936" targetNamespace="http://schemas.microsoft.com/office/2006/metadata/properties" ma:root="true" ma:fieldsID="5dfcda41ff764e825aef5537df9b60fd" ns3:_="" ns4:_="">
    <xsd:import namespace="3bb8d7d1-06b8-47b8-a0de-bad91f18ef42"/>
    <xsd:import namespace="ffc60a71-4a50-4afc-be20-b1cf64734936"/>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AutoTags" minOccurs="0"/>
                <xsd:element ref="ns4:MediaServiceDateTaken" minOccurs="0"/>
                <xsd:element ref="ns4:MediaServiceOCR" minOccurs="0"/>
                <xsd:element ref="ns4:MediaServiceLocation" minOccurs="0"/>
                <xsd:element ref="ns4:MediaServiceGenerationTime" minOccurs="0"/>
                <xsd:element ref="ns4:MediaServiceEventHashCode" minOccurs="0"/>
                <xsd:element ref="ns4:MediaServiceAutoKeyPoints" minOccurs="0"/>
                <xsd:element ref="ns4: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bb8d7d1-06b8-47b8-a0de-bad91f18ef42"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SharingHintHash" ma:index="10" nillable="true" ma:displayName="Sharing Hint Hash" ma:description=""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fc60a71-4a50-4afc-be20-b1cf64734936"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AutoTags" ma:index="13" nillable="true" ma:displayName="Tags" ma:internalName="MediaServiceAutoTags"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Location" ma:index="16" nillable="true" ma:displayName="Location" ma:internalName="MediaServiceLocation"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B401EAF0-8FCF-4DFB-8448-7D367C74A0FE}">
  <ds:schemaRefs>
    <ds:schemaRef ds:uri="http://schemas.microsoft.com/sharepoint/v3/contenttype/forms"/>
  </ds:schemaRefs>
</ds:datastoreItem>
</file>

<file path=customXml/itemProps2.xml><?xml version="1.0" encoding="utf-8"?>
<ds:datastoreItem xmlns:ds="http://schemas.openxmlformats.org/officeDocument/2006/customXml" ds:itemID="{33B75652-BDDA-4D9D-B291-71910975C7F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bb8d7d1-06b8-47b8-a0de-bad91f18ef42"/>
    <ds:schemaRef ds:uri="ffc60a71-4a50-4afc-be20-b1cf6473493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B8277D50-A8F4-41EA-8AAF-2B8EFD1D1E78}">
  <ds:schemaRefs>
    <ds:schemaRef ds:uri="http://www.w3.org/XML/1998/namespace"/>
    <ds:schemaRef ds:uri="http://purl.org/dc/terms/"/>
    <ds:schemaRef ds:uri="http://schemas.microsoft.com/office/infopath/2007/PartnerControls"/>
    <ds:schemaRef ds:uri="http://schemas.openxmlformats.org/package/2006/metadata/core-properties"/>
    <ds:schemaRef ds:uri="ffc60a71-4a50-4afc-be20-b1cf64734936"/>
    <ds:schemaRef ds:uri="http://schemas.microsoft.com/office/2006/documentManagement/types"/>
    <ds:schemaRef ds:uri="http://purl.org/dc/elements/1.1/"/>
    <ds:schemaRef ds:uri="http://purl.org/dc/dcmitype/"/>
    <ds:schemaRef ds:uri="3bb8d7d1-06b8-47b8-a0de-bad91f18ef42"/>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emplate>2023-24 NFHS Stock Sport Rules PowerPoint_Wide Format</Template>
  <TotalTime>1296</TotalTime>
  <Words>2634</Words>
  <Application>Microsoft Office PowerPoint</Application>
  <PresentationFormat>Custom</PresentationFormat>
  <Paragraphs>388</Paragraphs>
  <Slides>36</Slides>
  <Notes>34</Notes>
  <HiddenSlides>0</HiddenSlides>
  <MMClips>0</MMClips>
  <ScaleCrop>false</ScaleCrop>
  <HeadingPairs>
    <vt:vector size="4" baseType="variant">
      <vt:variant>
        <vt:lpstr>Theme</vt:lpstr>
      </vt:variant>
      <vt:variant>
        <vt:i4>5</vt:i4>
      </vt:variant>
      <vt:variant>
        <vt:lpstr>Slide Titles</vt:lpstr>
      </vt:variant>
      <vt:variant>
        <vt:i4>36</vt:i4>
      </vt:variant>
    </vt:vector>
  </HeadingPairs>
  <TitlesOfParts>
    <vt:vector size="41" baseType="lpstr">
      <vt:lpstr>Office Theme</vt:lpstr>
      <vt:lpstr>Office Theme</vt:lpstr>
      <vt:lpstr>3_Office Theme</vt:lpstr>
      <vt:lpstr>1_Office Theme</vt:lpstr>
      <vt:lpstr>2_Office Theme</vt:lpstr>
      <vt:lpstr>2023-24 NFHS Volleyball Rules PowerPoint</vt:lpstr>
      <vt:lpstr>OFFICIAL VOLLEYBALL PARTNER OF THE</vt:lpstr>
      <vt:lpstr>National federation of state high school associations  (NFHS) </vt:lpstr>
      <vt:lpstr>National Federation of  State High School Associations</vt:lpstr>
      <vt:lpstr>NFHS Rules Review Committee</vt:lpstr>
      <vt:lpstr>NFHS Rules Committee</vt:lpstr>
      <vt:lpstr>National Federation of  State High School Associations</vt:lpstr>
      <vt:lpstr>2023-24 NFHS Volleyball </vt:lpstr>
      <vt:lpstr>THE COURT AND MARKINGS 2-1-9 (NEW) &amp; 12-2-5</vt:lpstr>
      <vt:lpstr>Equipment and accessories 4-1-7</vt:lpstr>
      <vt:lpstr>Equipment and accessories 4-1-7</vt:lpstr>
      <vt:lpstr>Legal uniform 4-2-4b</vt:lpstr>
      <vt:lpstr>conduct 5-5-3b(11), 12-2-6</vt:lpstr>
      <vt:lpstr>Procedure for substitution 10-2-1</vt:lpstr>
      <vt:lpstr>4-2-4c legal uniform</vt:lpstr>
      <vt:lpstr>2023-24 NFHS Volleyball</vt:lpstr>
      <vt:lpstr>5-3-1 note (new) officials uniform accommodations</vt:lpstr>
      <vt:lpstr>Editorial Changes</vt:lpstr>
      <vt:lpstr>2023-24 NFHS Volleyball</vt:lpstr>
      <vt:lpstr>Using the lineup card effectively</vt:lpstr>
      <vt:lpstr>Using the lineup card effectively: Starting Play</vt:lpstr>
      <vt:lpstr>Using the lineup card effectively: Starting Play</vt:lpstr>
      <vt:lpstr>Using the lineup card effectively: During the Set</vt:lpstr>
      <vt:lpstr>Coaching Zone privileges</vt:lpstr>
      <vt:lpstr>Coaching Zone privileges</vt:lpstr>
      <vt:lpstr>Coaching Zone privileges</vt:lpstr>
      <vt:lpstr>Coaching Zone privileges</vt:lpstr>
      <vt:lpstr>NFHS OFFICIALS Education </vt:lpstr>
      <vt:lpstr>PowerPoint Presentation</vt:lpstr>
      <vt:lpstr>PowerPoint Presentation</vt:lpstr>
      <vt:lpstr> NFHS Learning Center</vt:lpstr>
      <vt:lpstr>PowerPoint Presentation</vt:lpstr>
      <vt:lpstr>NFHS Network</vt:lpstr>
      <vt:lpstr>NFHS Network</vt:lpstr>
      <vt:lpstr>PowerPoint Presentation</vt:lpstr>
      <vt:lpstr>Thank You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2023-24 NFHS Sport Rules PowerPoint</dc:title>
  <dc:creator>Lindsey Atkinson</dc:creator>
  <cp:lastModifiedBy>jay</cp:lastModifiedBy>
  <cp:revision>36</cp:revision>
  <cp:lastPrinted>2022-05-11T13:41:56Z</cp:lastPrinted>
  <dcterms:created xsi:type="dcterms:W3CDTF">2023-02-21T14:46:19Z</dcterms:created>
  <dcterms:modified xsi:type="dcterms:W3CDTF">2023-06-12T20:23:03Z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0x01010052C36A34F339A54D85C37DD81207F966</vt:lpwstr>
  </property>
</Properties>
</file>