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6.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1" r:id="rId2"/>
    <p:sldMasterId id="2147483837" r:id="rId3"/>
    <p:sldMasterId id="2147483873" r:id="rId4"/>
    <p:sldMasterId id="2147483887" r:id="rId5"/>
    <p:sldMasterId id="2147483901" r:id="rId6"/>
    <p:sldMasterId id="2147483914" r:id="rId7"/>
  </p:sldMasterIdLst>
  <p:notesMasterIdLst>
    <p:notesMasterId r:id="rId65"/>
  </p:notesMasterIdLst>
  <p:handoutMasterIdLst>
    <p:handoutMasterId r:id="rId66"/>
  </p:handoutMasterIdLst>
  <p:sldIdLst>
    <p:sldId id="257" r:id="rId8"/>
    <p:sldId id="258" r:id="rId9"/>
    <p:sldId id="633" r:id="rId10"/>
    <p:sldId id="300" r:id="rId11"/>
    <p:sldId id="634" r:id="rId12"/>
    <p:sldId id="635" r:id="rId13"/>
    <p:sldId id="636" r:id="rId14"/>
    <p:sldId id="259" r:id="rId15"/>
    <p:sldId id="263" r:id="rId16"/>
    <p:sldId id="288" r:id="rId17"/>
    <p:sldId id="637" r:id="rId18"/>
    <p:sldId id="295" r:id="rId19"/>
    <p:sldId id="303" r:id="rId20"/>
    <p:sldId id="271" r:id="rId21"/>
    <p:sldId id="272" r:id="rId22"/>
    <p:sldId id="305" r:id="rId23"/>
    <p:sldId id="639" r:id="rId24"/>
    <p:sldId id="318" r:id="rId25"/>
    <p:sldId id="640" r:id="rId26"/>
    <p:sldId id="638" r:id="rId27"/>
    <p:sldId id="320" r:id="rId28"/>
    <p:sldId id="323" r:id="rId29"/>
    <p:sldId id="324" r:id="rId30"/>
    <p:sldId id="306" r:id="rId31"/>
    <p:sldId id="307" r:id="rId32"/>
    <p:sldId id="641" r:id="rId33"/>
    <p:sldId id="642" r:id="rId34"/>
    <p:sldId id="308" r:id="rId35"/>
    <p:sldId id="643" r:id="rId36"/>
    <p:sldId id="304" r:id="rId37"/>
    <p:sldId id="312" r:id="rId38"/>
    <p:sldId id="326" r:id="rId39"/>
    <p:sldId id="327" r:id="rId40"/>
    <p:sldId id="329" r:id="rId41"/>
    <p:sldId id="330" r:id="rId42"/>
    <p:sldId id="332" r:id="rId43"/>
    <p:sldId id="334" r:id="rId44"/>
    <p:sldId id="335" r:id="rId45"/>
    <p:sldId id="337" r:id="rId46"/>
    <p:sldId id="338" r:id="rId47"/>
    <p:sldId id="340" r:id="rId48"/>
    <p:sldId id="341" r:id="rId49"/>
    <p:sldId id="342" r:id="rId50"/>
    <p:sldId id="344" r:id="rId51"/>
    <p:sldId id="345" r:id="rId52"/>
    <p:sldId id="346" r:id="rId53"/>
    <p:sldId id="347" r:id="rId54"/>
    <p:sldId id="291" r:id="rId55"/>
    <p:sldId id="348" r:id="rId56"/>
    <p:sldId id="349" r:id="rId57"/>
    <p:sldId id="294" r:id="rId58"/>
    <p:sldId id="631" r:id="rId59"/>
    <p:sldId id="630" r:id="rId60"/>
    <p:sldId id="296" r:id="rId61"/>
    <p:sldId id="297" r:id="rId62"/>
    <p:sldId id="298" r:id="rId63"/>
    <p:sldId id="299" r:id="rId64"/>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232"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9" autoAdjust="0"/>
    <p:restoredTop sz="79436" autoAdjust="0"/>
  </p:normalViewPr>
  <p:slideViewPr>
    <p:cSldViewPr snapToGrid="0">
      <p:cViewPr>
        <p:scale>
          <a:sx n="98" d="100"/>
          <a:sy n="98" d="100"/>
        </p:scale>
        <p:origin x="-1074" y="-72"/>
      </p:cViewPr>
      <p:guideLst>
        <p:guide orient="horz" pos="2232"/>
        <p:guide pos="3840"/>
      </p:guideLst>
    </p:cSldViewPr>
  </p:slideViewPr>
  <p:notesTextViewPr>
    <p:cViewPr>
      <p:scale>
        <a:sx n="3" d="2"/>
        <a:sy n="3" d="2"/>
      </p:scale>
      <p:origin x="0" y="0"/>
    </p:cViewPr>
  </p:notesTextViewPr>
  <p:notesViewPr>
    <p:cSldViewPr snapToGrid="0">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9/21/2023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9/21/2023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extLst>
      <p:ext uri="{BB962C8B-B14F-4D97-AF65-F5344CB8AC3E}">
        <p14:creationId xmlns:p14="http://schemas.microsoft.com/office/powerpoint/2010/main" val="14326490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BISON – THE EXCLUSIVE PARTNER FOR THE SPORT OF BASKETBALL</a:t>
            </a:r>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2</a:t>
            </a:fld>
            <a:endParaRPr lang="en-US"/>
          </a:p>
        </p:txBody>
      </p:sp>
    </p:spTree>
    <p:extLst>
      <p:ext uri="{BB962C8B-B14F-4D97-AF65-F5344CB8AC3E}">
        <p14:creationId xmlns:p14="http://schemas.microsoft.com/office/powerpoint/2010/main" val="3878090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6B0EB1-8D80-4970-B633-0AB1C4ECC2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263786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6B0EB1-8D80-4970-B633-0AB1C4ECC2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2805032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357558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sz="1200" dirty="0"/>
              <a:t>NFHS (located in Indianapolis, IN – Est. 1920):</a:t>
            </a:r>
          </a:p>
          <a:p>
            <a:pPr marL="628650" lvl="1" indent="-171450">
              <a:buFont typeface="Arial" panose="020B0604020202020204" pitchFamily="34" charset="0"/>
              <a:buChar char="•"/>
            </a:pPr>
            <a:r>
              <a:rPr lang="en-US" altLang="en-US" sz="1200" dirty="0"/>
              <a:t>National leader and advocate for </a:t>
            </a:r>
            <a:br>
              <a:rPr lang="en-US" altLang="en-US" sz="1200" dirty="0"/>
            </a:br>
            <a:r>
              <a:rPr lang="en-US" altLang="en-US" sz="1200" dirty="0"/>
              <a:t>high school athletics and </a:t>
            </a:r>
            <a:br>
              <a:rPr lang="en-US" altLang="en-US" sz="1200" dirty="0"/>
            </a:br>
            <a:r>
              <a:rPr lang="en-US" altLang="en-US" sz="1200" dirty="0"/>
              <a:t>performing arts programs.</a:t>
            </a:r>
          </a:p>
          <a:p>
            <a:pPr marL="628650" lvl="1" indent="-171450">
              <a:buFont typeface="Arial" panose="020B0604020202020204" pitchFamily="34" charset="0"/>
              <a:buChar char="•"/>
            </a:pPr>
            <a:r>
              <a:rPr lang="en-US" altLang="en-US" sz="1200" dirty="0"/>
              <a:t>Serves 51 state associations, 19,500 </a:t>
            </a:r>
            <a:br>
              <a:rPr lang="en-US" altLang="en-US" sz="1200" dirty="0"/>
            </a:br>
            <a:r>
              <a:rPr lang="en-US" altLang="en-US" sz="1200" dirty="0"/>
              <a:t>high schools and 12 million student </a:t>
            </a:r>
            <a:br>
              <a:rPr lang="en-US" altLang="en-US" sz="1200" dirty="0"/>
            </a:br>
            <a:r>
              <a:rPr lang="en-US" altLang="en-US" sz="1200" dirty="0"/>
              <a:t>participants.</a:t>
            </a:r>
          </a:p>
          <a:p>
            <a:pPr marL="628650" lvl="1" indent="-171450">
              <a:buFont typeface="Arial" panose="020B0604020202020204" pitchFamily="34" charset="0"/>
              <a:buChar char="•"/>
            </a:pPr>
            <a:r>
              <a:rPr lang="en-US" altLang="en-US" sz="1200" dirty="0"/>
              <a:t>Writes playing rules for 17 high school </a:t>
            </a:r>
            <a:br>
              <a:rPr lang="en-US" altLang="en-US" sz="1200" dirty="0"/>
            </a:br>
            <a:r>
              <a:rPr lang="en-US" altLang="en-US" sz="1200" dirty="0"/>
              <a:t>sports for boys and girls.</a:t>
            </a:r>
          </a:p>
          <a:p>
            <a:pPr marL="628650" lvl="1" indent="-171450">
              <a:buFont typeface="Arial" panose="020B0604020202020204" pitchFamily="34" charset="0"/>
              <a:buChar char="•"/>
            </a:pPr>
            <a:r>
              <a:rPr lang="en-US" altLang="en-US" sz="1200" dirty="0"/>
              <a:t>Offers online education courses for high school coaches, </a:t>
            </a:r>
            <a:br>
              <a:rPr lang="en-US" altLang="en-US" sz="1200" dirty="0"/>
            </a:br>
            <a:r>
              <a:rPr lang="en-US" altLang="en-US" sz="1200" dirty="0"/>
              <a:t>officials, parents, students and others.</a:t>
            </a:r>
          </a:p>
          <a:p>
            <a:pPr marL="628650" lvl="1" indent="-171450">
              <a:buFont typeface="Arial" panose="020B0604020202020204" pitchFamily="34" charset="0"/>
              <a:buChar char="•"/>
            </a:pPr>
            <a:r>
              <a:rPr lang="en-US" altLang="en-US" sz="1200" dirty="0"/>
              <a:t>Ensures that students have opportunity to enjoy healthy participation, achievement and good sportsmanship in education-based athletics.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08546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64683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t>The NFHS writes playing rules for 17 sports </a:t>
            </a:r>
            <a:br>
              <a:rPr lang="en-US" altLang="en-US" dirty="0"/>
            </a:br>
            <a:r>
              <a:rPr lang="en-US" altLang="en-US" dirty="0"/>
              <a:t>for boys and girls at the high school level.</a:t>
            </a:r>
          </a:p>
          <a:p>
            <a:pPr marL="628650" lvl="1" indent="-171450">
              <a:buFont typeface="Arial" panose="020B0604020202020204" pitchFamily="34" charset="0"/>
              <a:buChar char="•"/>
            </a:pPr>
            <a:r>
              <a:rPr lang="en-US" altLang="en-US" dirty="0"/>
              <a:t>Publishes 4 million pieces of materials annually.</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10</a:t>
            </a:fld>
            <a:endParaRPr lang="en-US"/>
          </a:p>
        </p:txBody>
      </p:sp>
    </p:spTree>
    <p:extLst>
      <p:ext uri="{BB962C8B-B14F-4D97-AF65-F5344CB8AC3E}">
        <p14:creationId xmlns:p14="http://schemas.microsoft.com/office/powerpoint/2010/main" val="920586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err="1"/>
              <a:t>AllAccess</a:t>
            </a:r>
            <a:r>
              <a:rPr lang="en-US" dirty="0"/>
              <a:t> is the </a:t>
            </a:r>
            <a:r>
              <a:rPr lang="en-US" b="1" dirty="0"/>
              <a:t>New NFHS Digital Publications Platform </a:t>
            </a:r>
            <a:r>
              <a:rPr lang="en-US" dirty="0"/>
              <a:t>that includes:</a:t>
            </a:r>
          </a:p>
          <a:p>
            <a:pPr marL="628650" lvl="1" indent="-171450">
              <a:buFont typeface="Arial" panose="020B0604020202020204" pitchFamily="34" charset="0"/>
              <a:buChar char="•"/>
            </a:pPr>
            <a:r>
              <a:rPr lang="en-US" dirty="0"/>
              <a:t>Rules Publications</a:t>
            </a:r>
          </a:p>
          <a:p>
            <a:pPr marL="628650" lvl="1" indent="-171450">
              <a:buFont typeface="Arial" panose="020B0604020202020204" pitchFamily="34" charset="0"/>
              <a:buChar char="•"/>
            </a:pPr>
            <a:r>
              <a:rPr lang="en-US" dirty="0"/>
              <a:t>High School Today Magazine</a:t>
            </a:r>
          </a:p>
          <a:p>
            <a:pPr marL="628650" lvl="1" indent="-171450">
              <a:buFont typeface="Arial" panose="020B0604020202020204" pitchFamily="34" charset="0"/>
              <a:buChar char="•"/>
            </a:pPr>
            <a:r>
              <a:rPr lang="en-US" dirty="0"/>
              <a:t>Policy Debate Quarterlies</a:t>
            </a:r>
          </a:p>
          <a:p>
            <a:pPr marL="628650" lvl="1" indent="-171450">
              <a:buFont typeface="Arial" panose="020B0604020202020204" pitchFamily="34" charset="0"/>
              <a:buChar char="•"/>
            </a:pPr>
            <a:r>
              <a:rPr lang="en-US" dirty="0"/>
              <a:t>Other NFHS Digital Publications</a:t>
            </a:r>
          </a:p>
          <a:p>
            <a:pPr marL="171450" indent="-171450">
              <a:buFont typeface="Arial" panose="020B0604020202020204" pitchFamily="34" charset="0"/>
              <a:buChar char="•"/>
            </a:pPr>
            <a:r>
              <a:rPr lang="en-US" dirty="0"/>
              <a:t>Website organized for associations and individuals to assign books and manage purchases</a:t>
            </a:r>
          </a:p>
          <a:p>
            <a:pPr marL="171450" indent="-171450">
              <a:buFont typeface="Arial" panose="020B0604020202020204" pitchFamily="34" charset="0"/>
              <a:buChar char="•"/>
            </a:pPr>
            <a:r>
              <a:rPr lang="en-US" dirty="0"/>
              <a:t>Visit </a:t>
            </a:r>
            <a:r>
              <a:rPr lang="en-US" i="1" dirty="0">
                <a:solidFill>
                  <a:srgbClr val="D50032"/>
                </a:solidFill>
              </a:rPr>
              <a:t>www.allaccess.nfhs.org</a:t>
            </a:r>
          </a:p>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238114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a:t>Access Via Website or Mobile App:</a:t>
            </a:r>
          </a:p>
          <a:p>
            <a:pPr marL="342900" indent="-342900">
              <a:buFont typeface="Arial" panose="020B0604020202020204" pitchFamily="34" charset="0"/>
              <a:buChar char="•"/>
            </a:pPr>
            <a:r>
              <a:rPr lang="en-US" sz="1200" dirty="0"/>
              <a:t>View available publications for sale</a:t>
            </a:r>
          </a:p>
          <a:p>
            <a:pPr marL="342900" indent="-342900">
              <a:buFont typeface="Arial" panose="020B0604020202020204" pitchFamily="34" charset="0"/>
              <a:buChar char="•"/>
            </a:pPr>
            <a:r>
              <a:rPr lang="en-US" sz="1200" dirty="0"/>
              <a:t>View publications assigned to you</a:t>
            </a:r>
          </a:p>
          <a:p>
            <a:pPr marL="342900" indent="-342900">
              <a:buFont typeface="Arial" panose="020B0604020202020204" pitchFamily="34" charset="0"/>
              <a:buChar char="•"/>
            </a:pPr>
            <a:r>
              <a:rPr lang="en-US" sz="1200" dirty="0"/>
              <a:t>Download books for offline viewing</a:t>
            </a:r>
          </a:p>
          <a:p>
            <a:pPr marL="342900" indent="-342900">
              <a:buFont typeface="Arial" panose="020B0604020202020204" pitchFamily="34" charset="0"/>
              <a:buChar char="•"/>
            </a:pPr>
            <a:r>
              <a:rPr lang="en-US" sz="1200" dirty="0"/>
              <a:t>Read publications as an e-book</a:t>
            </a:r>
          </a:p>
          <a:p>
            <a:pPr marL="800100" lvl="1" indent="-342900">
              <a:buFont typeface="Arial" panose="020B0604020202020204" pitchFamily="34" charset="0"/>
              <a:buChar char="•"/>
            </a:pPr>
            <a:r>
              <a:rPr lang="en-US" sz="1200" dirty="0"/>
              <a:t>Book features include:</a:t>
            </a:r>
          </a:p>
          <a:p>
            <a:pPr marL="1200150" lvl="2" indent="-285750">
              <a:buFont typeface="Arial" panose="020B0604020202020204" pitchFamily="34" charset="0"/>
              <a:buChar char="•"/>
            </a:pPr>
            <a:r>
              <a:rPr lang="en-US" sz="1200" dirty="0"/>
              <a:t>Table of contents</a:t>
            </a:r>
          </a:p>
          <a:p>
            <a:pPr marL="1200150" lvl="2" indent="-285750">
              <a:buFont typeface="Arial" panose="020B0604020202020204" pitchFamily="34" charset="0"/>
              <a:buChar char="•"/>
            </a:pPr>
            <a:r>
              <a:rPr lang="en-US" sz="1200" dirty="0"/>
              <a:t>Highlighting text</a:t>
            </a:r>
          </a:p>
          <a:p>
            <a:pPr marL="1200150" lvl="2" indent="-285750">
              <a:buFont typeface="Arial" panose="020B0604020202020204" pitchFamily="34" charset="0"/>
              <a:buChar char="•"/>
            </a:pPr>
            <a:r>
              <a:rPr lang="en-US" sz="1200" dirty="0"/>
              <a:t>Creating ‘sticky notes’ on pages</a:t>
            </a:r>
          </a:p>
          <a:p>
            <a:pPr marL="1200150" lvl="2" indent="-285750">
              <a:buFont typeface="Arial" panose="020B0604020202020204" pitchFamily="34" charset="0"/>
              <a:buChar char="•"/>
            </a:pPr>
            <a:r>
              <a:rPr lang="en-US" sz="1200" dirty="0"/>
              <a:t>Searching for terms</a:t>
            </a:r>
          </a:p>
          <a:p>
            <a:pPr marL="1200150" lvl="2" indent="-285750">
              <a:buFont typeface="Arial" panose="020B0604020202020204" pitchFamily="34" charset="0"/>
              <a:buChar char="•"/>
            </a:pPr>
            <a:r>
              <a:rPr lang="en-US" sz="1200" dirty="0"/>
              <a:t>Mark-up pen feature</a:t>
            </a:r>
          </a:p>
          <a:p>
            <a:pPr marL="1200150" lvl="2" indent="-285750">
              <a:buFont typeface="Arial" panose="020B0604020202020204" pitchFamily="34" charset="0"/>
              <a:buChar char="•"/>
            </a:pPr>
            <a:r>
              <a:rPr lang="en-US" sz="1200" dirty="0"/>
              <a:t>Viewing highlights and notes on data page</a:t>
            </a:r>
          </a:p>
          <a:p>
            <a:pPr marL="342900" indent="-342900">
              <a:buFont typeface="Arial" panose="020B0604020202020204" pitchFamily="34" charset="0"/>
              <a:buChar char="•"/>
            </a:pPr>
            <a:r>
              <a:rPr lang="en-US" sz="1200" dirty="0"/>
              <a:t>Available on App Store and Google Play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9898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79797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If utilizing a shot clock, the shot clock operator shall be located at the scorer’s and timer’s table.</a:t>
            </a:r>
          </a:p>
          <a:p>
            <a:pPr marL="285750" indent="-285750">
              <a:buFont typeface="Arial" panose="020B0604020202020204" pitchFamily="34" charset="0"/>
              <a:buChar char="•"/>
            </a:pPr>
            <a:endParaRPr lang="en-US" sz="1200" dirty="0">
              <a:latin typeface="+mn-lt"/>
            </a:endParaRPr>
          </a:p>
          <a:p>
            <a:pPr marL="0" indent="0">
              <a:buFont typeface="Arial" panose="020B0604020202020204" pitchFamily="34" charset="0"/>
              <a:buNone/>
            </a:pPr>
            <a:r>
              <a:rPr lang="en-US" sz="1200" b="1" dirty="0">
                <a:latin typeface="+mn-lt"/>
              </a:rPr>
              <a:t>Rationale: </a:t>
            </a:r>
            <a:r>
              <a:rPr lang="en-US" sz="1200" dirty="0">
                <a:latin typeface="+mn-lt"/>
              </a:rPr>
              <a:t>This allows the officiating crew to quickly identify the person who is operating the shot clock should there be a timing issue that needs to be addressed.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64925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Teammates may wear multiple styles of uniform bottoms including shorts, skirts or pants, so long as they are like-colored.</a:t>
            </a:r>
          </a:p>
          <a:p>
            <a:endParaRPr lang="en-US" sz="1200" dirty="0">
              <a:latin typeface="+mn-lt"/>
            </a:endParaRPr>
          </a:p>
          <a:p>
            <a:pPr marL="285750" indent="-285750">
              <a:buFont typeface="Arial" panose="020B0604020202020204" pitchFamily="34" charset="0"/>
              <a:buChar char="•"/>
            </a:pPr>
            <a:r>
              <a:rPr lang="en-US" sz="1200" dirty="0">
                <a:latin typeface="+mn-lt"/>
              </a:rPr>
              <a:t>Not all team members need to wear the same style.</a:t>
            </a:r>
          </a:p>
          <a:p>
            <a:pPr marL="285750" indent="-285750">
              <a:buFont typeface="Arial" panose="020B0604020202020204" pitchFamily="34" charset="0"/>
              <a:buChar char="•"/>
            </a:pPr>
            <a:endParaRPr lang="en-US" sz="1200" dirty="0">
              <a:latin typeface="+mn-lt"/>
            </a:endParaRPr>
          </a:p>
          <a:p>
            <a:pPr marL="285750" indent="-285750">
              <a:buFont typeface="Arial" panose="020B0604020202020204" pitchFamily="34" charset="0"/>
              <a:buChar char="•"/>
            </a:pPr>
            <a:r>
              <a:rPr lang="en-US" sz="1200" dirty="0">
                <a:latin typeface="+mn-lt"/>
              </a:rPr>
              <a:t>However, all styles must meet uniform requirements for visible manufacturer logos and trademarks</a:t>
            </a:r>
          </a:p>
          <a:p>
            <a:pPr marL="0" indent="0">
              <a:buFont typeface="Arial" panose="020B0604020202020204" pitchFamily="34" charset="0"/>
              <a:buNone/>
            </a:pPr>
            <a:endParaRPr lang="en-US" sz="1200" dirty="0">
              <a:latin typeface="+mn-lt"/>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b="1" dirty="0">
                <a:solidFill>
                  <a:srgbClr val="000000"/>
                </a:solidFill>
                <a:effectLst/>
                <a:latin typeface="Calibri" panose="020F0502020204030204" pitchFamily="34" charset="0"/>
                <a:ea typeface="Arial" panose="020B0604020202020204" pitchFamily="34" charset="0"/>
              </a:rPr>
              <a:t>Rationale:</a:t>
            </a:r>
            <a:r>
              <a:rPr lang="en-US" sz="1800" dirty="0">
                <a:solidFill>
                  <a:srgbClr val="000000"/>
                </a:solidFill>
                <a:effectLst/>
                <a:latin typeface="Calibri" panose="020F0502020204030204" pitchFamily="34" charset="0"/>
                <a:ea typeface="Arial" panose="020B0604020202020204" pitchFamily="34" charset="0"/>
              </a:rPr>
              <a:t> Clarifies that teammates must all wear like-colored uniform bottoms but may wear multiple styles while aligning language with other NFHS rules codes.</a:t>
            </a:r>
            <a:endParaRPr lang="en-US" sz="1800" dirty="0">
              <a:effectLst/>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55920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If the visiting team is wearing undershirts with their dark jerseys, the undershirts may now be a single solid color similar to the torso of the jersey or solid black.</a:t>
            </a:r>
          </a:p>
          <a:p>
            <a:pPr marL="285750" indent="-285750">
              <a:buFont typeface="Arial" panose="020B0604020202020204" pitchFamily="34" charset="0"/>
              <a:buChar char="•"/>
            </a:pPr>
            <a:endParaRPr lang="en-US" sz="1200" dirty="0">
              <a:latin typeface="+mn-lt"/>
            </a:endParaRPr>
          </a:p>
          <a:p>
            <a:pPr marL="0" marR="0">
              <a:lnSpc>
                <a:spcPct val="115000"/>
              </a:lnSpc>
              <a:spcBef>
                <a:spcPts val="0"/>
              </a:spcBef>
              <a:spcAft>
                <a:spcPts val="0"/>
              </a:spcAft>
            </a:pPr>
            <a:r>
              <a:rPr lang="en-US" sz="1200" b="1" dirty="0">
                <a:solidFill>
                  <a:srgbClr val="000000"/>
                </a:solidFill>
                <a:effectLst/>
                <a:latin typeface="+mn-lt"/>
                <a:ea typeface="Arial" panose="020B0604020202020204" pitchFamily="34" charset="0"/>
              </a:rPr>
              <a:t>Rationale:</a:t>
            </a:r>
            <a:r>
              <a:rPr lang="en-US" sz="1200" dirty="0">
                <a:solidFill>
                  <a:srgbClr val="000000"/>
                </a:solidFill>
                <a:effectLst/>
                <a:latin typeface="+mn-lt"/>
                <a:ea typeface="Arial" panose="020B0604020202020204" pitchFamily="34" charset="0"/>
              </a:rPr>
              <a:t> Allows schools with hard-to-find colors to wear black under visiting team jerseys while continuing to require all team members to match.</a:t>
            </a:r>
            <a:endParaRPr lang="en-US" sz="1200" dirty="0">
              <a:effectLst/>
              <a:latin typeface="+mn-lt"/>
              <a:ea typeface="Times New Roman" panose="02020603050405020304" pitchFamily="18" charset="0"/>
            </a:endParaRPr>
          </a:p>
          <a:p>
            <a:pPr marL="0" indent="0">
              <a:buFont typeface="Arial" panose="020B0604020202020204" pitchFamily="34" charset="0"/>
              <a:buNone/>
            </a:pP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078438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Team members in this </a:t>
            </a:r>
            <a:r>
              <a:rPr lang="en-US" sz="1200" dirty="0" err="1">
                <a:latin typeface="+mn-lt"/>
              </a:rPr>
              <a:t>PlayPic</a:t>
            </a:r>
            <a:r>
              <a:rPr lang="en-US" sz="1200" dirty="0">
                <a:latin typeface="+mn-lt"/>
              </a:rPr>
              <a:t> may wear either solid black or solid red undershirts, but players on the same team cannot wear both.</a:t>
            </a:r>
          </a:p>
          <a:p>
            <a:endParaRPr lang="en-US" sz="1200" dirty="0">
              <a:latin typeface="+mn-lt"/>
            </a:endParaRPr>
          </a:p>
          <a:p>
            <a:pPr marL="285750" indent="-285750">
              <a:buFont typeface="Arial" panose="020B0604020202020204" pitchFamily="34" charset="0"/>
              <a:buChar char="•"/>
            </a:pPr>
            <a:r>
              <a:rPr lang="en-US" sz="1200" dirty="0">
                <a:latin typeface="+mn-lt"/>
              </a:rPr>
              <a:t>If players choose to wear an undershirt, all undershirts must be the same color.</a:t>
            </a:r>
          </a:p>
          <a:p>
            <a:pPr marL="0" indent="0">
              <a:buFont typeface="Arial" panose="020B0604020202020204" pitchFamily="34" charset="0"/>
              <a:buNone/>
            </a:pP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704235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Two free throws will now be awarded for all common fouls, except for a player-control foul or team-control foul, beginning with the fifth team foul in each quarter.</a:t>
            </a:r>
          </a:p>
          <a:p>
            <a:pPr marL="285750" indent="-285750">
              <a:buFont typeface="Arial" panose="020B0604020202020204" pitchFamily="34" charset="0"/>
              <a:buChar char="•"/>
            </a:pPr>
            <a:endParaRPr lang="en-US" sz="1200" dirty="0">
              <a:latin typeface="+mn-lt"/>
            </a:endParaRPr>
          </a:p>
          <a:p>
            <a:pPr marL="285750" indent="-285750">
              <a:buFont typeface="Arial" panose="020B0604020202020204" pitchFamily="34" charset="0"/>
              <a:buChar char="•"/>
            </a:pPr>
            <a:r>
              <a:rPr lang="en-US" sz="1200" dirty="0">
                <a:latin typeface="+mn-lt"/>
              </a:rPr>
              <a:t>Team fouls will be reset to zero at the end of each quarter, excluding the fourth quarter if an overtime period is needed. </a:t>
            </a:r>
          </a:p>
          <a:p>
            <a:pPr marL="0" indent="0">
              <a:buFont typeface="Arial" panose="020B0604020202020204" pitchFamily="34" charset="0"/>
              <a:buNone/>
            </a:pPr>
            <a:endParaRPr lang="en-US" sz="1200" dirty="0">
              <a:latin typeface="+mn-lt"/>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solidFill>
                  <a:srgbClr val="000000"/>
                </a:solidFill>
                <a:effectLst/>
                <a:latin typeface="+mn-lt"/>
                <a:ea typeface="Arial" panose="020B0604020202020204" pitchFamily="34" charset="0"/>
              </a:rPr>
              <a:t>Rationale:</a:t>
            </a:r>
            <a:r>
              <a:rPr lang="en-US" sz="1200" dirty="0">
                <a:solidFill>
                  <a:srgbClr val="000000"/>
                </a:solidFill>
                <a:effectLst/>
                <a:latin typeface="+mn-lt"/>
                <a:ea typeface="Arial" panose="020B0604020202020204" pitchFamily="34" charset="0"/>
              </a:rPr>
              <a:t> Improves flow by providing an opportunity for teams to adjust their play by not carrying over fouls from quarters 1 and 3 to quarters 2 and 4 while significantly reducing the opportunity for correctable errors to occur. Minimizes risk of injury by eliminating the one-and-one and reducing opportunities for rough play during rebounding opportunities.</a:t>
            </a:r>
            <a:endParaRPr lang="en-US" sz="1200" dirty="0">
              <a:effectLst/>
              <a:latin typeface="+mn-lt"/>
              <a:ea typeface="Times New Roman" panose="02020603050405020304" pitchFamily="18" charset="0"/>
            </a:endParaRPr>
          </a:p>
          <a:p>
            <a:pPr marL="0" indent="0">
              <a:buFont typeface="Arial" panose="020B0604020202020204" pitchFamily="34" charset="0"/>
              <a:buNone/>
            </a:pP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824135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buFont typeface="Arial" panose="020B0604020202020204" pitchFamily="34" charset="0"/>
              <a:buChar char="•"/>
            </a:pPr>
            <a:r>
              <a:rPr lang="en-US" sz="1200" dirty="0"/>
              <a:t>After an out of bounds violation in either the frontcourt or the backcourt by either team, the throw-in shall be at the designated spot nearest to where the ball went out of bounds.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6868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buFont typeface="Arial" panose="020B0604020202020204" pitchFamily="34" charset="0"/>
              <a:buChar char="•"/>
            </a:pPr>
            <a:r>
              <a:rPr lang="en-US" sz="1200" dirty="0">
                <a:latin typeface="+mn-lt"/>
              </a:rPr>
              <a:t>After a violation or a foul before the bonus is in effect by either team or any other stoppage in play, the throw-in location will be determined by the location of the violation/foul or the location of the ball when the stoppage occurs:</a:t>
            </a:r>
          </a:p>
          <a:p>
            <a:pPr marL="800100" lvl="1" indent="-342900">
              <a:buFont typeface="Arial" panose="020B0604020202020204" pitchFamily="34" charset="0"/>
              <a:buChar char="•"/>
            </a:pPr>
            <a:r>
              <a:rPr lang="en-US" sz="1200" b="1" dirty="0">
                <a:latin typeface="+mn-lt"/>
              </a:rPr>
              <a:t>Frontcourt throw-in – </a:t>
            </a:r>
            <a:r>
              <a:rPr lang="en-US" sz="1200" dirty="0">
                <a:latin typeface="+mn-lt"/>
              </a:rPr>
              <a:t>one of the newly established four designated spots (28-foot mark along each sideline or 3-feet outside the lane line along the end line).</a:t>
            </a:r>
          </a:p>
          <a:p>
            <a:pPr marL="800100" lvl="1" indent="-342900">
              <a:buFont typeface="Arial" panose="020B0604020202020204" pitchFamily="34" charset="0"/>
              <a:buChar char="•"/>
            </a:pPr>
            <a:r>
              <a:rPr lang="en-US" sz="1200" b="1" dirty="0">
                <a:latin typeface="+mn-lt"/>
              </a:rPr>
              <a:t>Backcourt throw-in – </a:t>
            </a:r>
            <a:r>
              <a:rPr lang="en-US" sz="1200" dirty="0">
                <a:latin typeface="+mn-lt"/>
              </a:rPr>
              <a:t>the designated spot nearest the foul, violation or other stoppage.</a:t>
            </a:r>
          </a:p>
          <a:p>
            <a:pPr marL="457200" lvl="1" indent="0">
              <a:buFont typeface="Arial" panose="020B0604020202020204" pitchFamily="34" charset="0"/>
              <a:buNone/>
            </a:pPr>
            <a:endParaRPr lang="en-US" sz="1200" b="1" dirty="0">
              <a:solidFill>
                <a:srgbClr val="000000"/>
              </a:solidFill>
              <a:effectLst/>
              <a:latin typeface="+mn-lt"/>
              <a:ea typeface="Arial" panose="020B0604020202020204" pitchFamily="34" charset="0"/>
            </a:endParaRPr>
          </a:p>
          <a:p>
            <a:pPr marL="0" marR="0">
              <a:lnSpc>
                <a:spcPct val="115000"/>
              </a:lnSpc>
              <a:spcBef>
                <a:spcPts val="0"/>
              </a:spcBef>
              <a:spcAft>
                <a:spcPts val="0"/>
              </a:spcAft>
            </a:pPr>
            <a:r>
              <a:rPr lang="en-US" sz="1200" b="1" dirty="0">
                <a:solidFill>
                  <a:srgbClr val="000000"/>
                </a:solidFill>
                <a:effectLst/>
                <a:latin typeface="+mn-lt"/>
                <a:ea typeface="Arial" panose="020B0604020202020204" pitchFamily="34" charset="0"/>
              </a:rPr>
              <a:t>Rationale: </a:t>
            </a:r>
            <a:r>
              <a:rPr lang="en-US" sz="1200" dirty="0">
                <a:solidFill>
                  <a:srgbClr val="000000"/>
                </a:solidFill>
                <a:effectLst/>
                <a:latin typeface="+mn-lt"/>
                <a:ea typeface="Arial" panose="020B0604020202020204" pitchFamily="34" charset="0"/>
              </a:rPr>
              <a:t>Simplifies throw-in procedure when a team gains or retains possession for situations other than an out-of-bounds throw-in.</a:t>
            </a:r>
            <a:endParaRPr lang="en-US" sz="1200" dirty="0">
              <a:effectLst/>
              <a:latin typeface="+mn-lt"/>
              <a:ea typeface="Times New Roman" panose="02020603050405020304" pitchFamily="18" charset="0"/>
            </a:endParaRPr>
          </a:p>
          <a:p>
            <a:pPr marL="457200" lvl="1" indent="0">
              <a:buFont typeface="Arial" panose="020B0604020202020204" pitchFamily="34" charset="0"/>
              <a:buNone/>
            </a:pPr>
            <a:endParaRPr lang="en-US" sz="22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7720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indent="-285750">
              <a:buFont typeface="Arial" panose="020B0604020202020204" pitchFamily="34" charset="0"/>
              <a:buChar char="•"/>
            </a:pPr>
            <a:r>
              <a:rPr lang="en-US" sz="1200" b="1" dirty="0">
                <a:latin typeface="+mn-lt"/>
              </a:rPr>
              <a:t>Frontcourt throw-ins </a:t>
            </a:r>
            <a:r>
              <a:rPr lang="en-US" sz="1200" dirty="0">
                <a:latin typeface="+mn-lt"/>
              </a:rPr>
              <a:t>– Officials shall determine the throw-in spot by using an imaginary line (dotted line). </a:t>
            </a:r>
          </a:p>
          <a:p>
            <a:pPr marL="742950" lvl="1" indent="-285750">
              <a:buFont typeface="Arial" panose="020B0604020202020204" pitchFamily="34" charset="0"/>
              <a:buChar char="•"/>
            </a:pPr>
            <a:r>
              <a:rPr lang="en-US" sz="1200" dirty="0">
                <a:latin typeface="+mn-lt"/>
              </a:rPr>
              <a:t>If the stoppage of play occurs inside the dotted imaginary line, the spot shall be the nearest point on the end line 3-feet outside the lane line.</a:t>
            </a:r>
          </a:p>
          <a:p>
            <a:pPr marL="742950" lvl="1" indent="-285750">
              <a:buFont typeface="Arial" panose="020B0604020202020204" pitchFamily="34" charset="0"/>
              <a:buChar char="•"/>
            </a:pPr>
            <a:r>
              <a:rPr lang="en-US" sz="1200" dirty="0">
                <a:latin typeface="+mn-lt"/>
              </a:rPr>
              <a:t>If the stoppage of play occurs outside the dotted imaginary line, the spot shall be the nearest 28-foot mark along each sideline. </a:t>
            </a:r>
          </a:p>
          <a:p>
            <a:pPr marL="285750" lvl="0" indent="-285750">
              <a:buFont typeface="Arial" panose="020B0604020202020204" pitchFamily="34" charset="0"/>
              <a:buChar char="•"/>
            </a:pPr>
            <a:r>
              <a:rPr lang="en-US" sz="1200" b="1" dirty="0">
                <a:latin typeface="+mn-lt"/>
              </a:rPr>
              <a:t>NOTE: </a:t>
            </a:r>
            <a:r>
              <a:rPr lang="en-US" sz="1200" dirty="0">
                <a:latin typeface="+mn-lt"/>
              </a:rPr>
              <a:t>Court markings are not required.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65258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When an official administers a throw-in to the wrong team, the officials may now rectify the mistake at any time before the first dead ball after the ball becomes live unless there is a change in possession.</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latin typeface="+mn-lt"/>
              </a:rPr>
              <a:t>After the ball becomes dead or the correct team gains possession, the time to correct the mistake has expired. </a:t>
            </a:r>
          </a:p>
          <a:p>
            <a:pPr marL="0" indent="0">
              <a:buFont typeface="Arial" panose="020B0604020202020204" pitchFamily="34" charset="0"/>
              <a:buNone/>
            </a:pPr>
            <a:endParaRPr lang="en-US" sz="1200" dirty="0">
              <a:latin typeface="+mn-lt"/>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dirty="0">
                <a:solidFill>
                  <a:srgbClr val="000000"/>
                </a:solidFill>
                <a:effectLst/>
                <a:latin typeface="+mn-lt"/>
                <a:ea typeface="Arial" panose="020B0604020202020204" pitchFamily="34" charset="0"/>
              </a:rPr>
              <a:t>Rationale:</a:t>
            </a:r>
            <a:r>
              <a:rPr lang="en-US" sz="1200" dirty="0">
                <a:solidFill>
                  <a:srgbClr val="000000"/>
                </a:solidFill>
                <a:effectLst/>
                <a:latin typeface="+mn-lt"/>
                <a:ea typeface="Arial" panose="020B0604020202020204" pitchFamily="34" charset="0"/>
              </a:rPr>
              <a:t> Allows for a correction of an official's mistake in a more reasonable timeframe. </a:t>
            </a:r>
            <a:endParaRPr lang="en-US" sz="1200" dirty="0">
              <a:effectLst/>
              <a:latin typeface="+mn-lt"/>
              <a:ea typeface="Times New Roman" panose="02020603050405020304" pitchFamily="18" charset="0"/>
            </a:endParaRPr>
          </a:p>
          <a:p>
            <a:pPr marL="0" indent="0">
              <a:buFont typeface="Arial" panose="020B0604020202020204" pitchFamily="34" charset="0"/>
              <a:buNone/>
            </a:pP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954249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mn-lt"/>
              </a:rPr>
              <a:t>A player may now step out of bounds as long as the player is not the first player to touch the ball, or the player did not step out of bounds to avoid a violation (</a:t>
            </a:r>
            <a:r>
              <a:rPr lang="en-US" sz="1200" dirty="0" err="1">
                <a:latin typeface="+mn-lt"/>
              </a:rPr>
              <a:t>MechaniGram</a:t>
            </a:r>
            <a:r>
              <a:rPr lang="en-US" sz="1200" dirty="0">
                <a:latin typeface="+mn-lt"/>
              </a:rPr>
              <a:t> A). </a:t>
            </a:r>
          </a:p>
          <a:p>
            <a:pPr marL="285750" indent="-285750">
              <a:buFont typeface="Arial" panose="020B0604020202020204" pitchFamily="34" charset="0"/>
              <a:buChar char="•"/>
            </a:pPr>
            <a:r>
              <a:rPr lang="en-US" sz="1200" dirty="0">
                <a:latin typeface="+mn-lt"/>
              </a:rPr>
              <a:t>Any player who steps out of bounds under the player’s own volition and is the first player to touch the ball after returning to the playing court or does so to avoid a violation has committed a violation (</a:t>
            </a:r>
            <a:r>
              <a:rPr lang="en-US" sz="1200" dirty="0" err="1">
                <a:latin typeface="+mn-lt"/>
              </a:rPr>
              <a:t>MechaniGram</a:t>
            </a:r>
            <a:r>
              <a:rPr lang="en-US" sz="1200" dirty="0">
                <a:latin typeface="+mn-lt"/>
              </a:rPr>
              <a:t> B).</a:t>
            </a:r>
          </a:p>
          <a:p>
            <a:endParaRPr lang="en-US" sz="1200" dirty="0">
              <a:latin typeface="+mn-lt"/>
            </a:endParaRPr>
          </a:p>
          <a:p>
            <a:pPr marL="0" marR="0">
              <a:lnSpc>
                <a:spcPct val="115000"/>
              </a:lnSpc>
              <a:spcBef>
                <a:spcPts val="0"/>
              </a:spcBef>
              <a:spcAft>
                <a:spcPts val="0"/>
              </a:spcAft>
            </a:pPr>
            <a:r>
              <a:rPr lang="en-US" sz="1200" b="1" dirty="0">
                <a:solidFill>
                  <a:srgbClr val="000000"/>
                </a:solidFill>
                <a:effectLst/>
                <a:latin typeface="+mn-lt"/>
                <a:ea typeface="Arial" panose="020B0604020202020204" pitchFamily="34" charset="0"/>
              </a:rPr>
              <a:t>Rationale:</a:t>
            </a:r>
            <a:r>
              <a:rPr lang="en-US" sz="1200" dirty="0">
                <a:solidFill>
                  <a:srgbClr val="000000"/>
                </a:solidFill>
                <a:effectLst/>
                <a:latin typeface="+mn-lt"/>
                <a:ea typeface="Arial" panose="020B0604020202020204" pitchFamily="34" charset="0"/>
              </a:rPr>
              <a:t> Allows a player to step out of bounds if they gain no advantage and penalizes a team only if they gain an advantage by leaving the court and returning to avoid a violation or to be the first to touch the ball.</a:t>
            </a:r>
            <a:endParaRPr lang="en-US" sz="1200" dirty="0">
              <a:effectLst/>
              <a:latin typeface="+mn-l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686918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official’s uniform shall be a black-and-white striped shirt, black pants, </a:t>
            </a:r>
            <a:r>
              <a:rPr lang="en-US" u="sng" dirty="0"/>
              <a:t>predominantly</a:t>
            </a:r>
            <a:r>
              <a:rPr lang="en-US" dirty="0"/>
              <a:t> black shoes and black socks.</a:t>
            </a:r>
          </a:p>
          <a:p>
            <a:endParaRPr lang="en-US" dirty="0"/>
          </a:p>
          <a:p>
            <a:r>
              <a:rPr lang="en-US" b="1" dirty="0"/>
              <a:t>Rationale: </a:t>
            </a:r>
            <a:r>
              <a:rPr lang="en-US" dirty="0"/>
              <a:t>A change from the word “primarily” to “predominantly” allows official more footwear options.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517455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Alternating-possession control is established, and the initial direction of the possession arrow is set toward the opponent’s basket when:</a:t>
            </a:r>
          </a:p>
          <a:p>
            <a:r>
              <a:rPr lang="en-US" b="1" dirty="0"/>
              <a:t>ART. 2 . . . </a:t>
            </a:r>
            <a:r>
              <a:rPr lang="en-US" u="sng" dirty="0">
                <a:solidFill>
                  <a:srgbClr val="FF0000"/>
                </a:solidFill>
              </a:rPr>
              <a:t>Entering an overtime period,</a:t>
            </a:r>
            <a:r>
              <a:rPr lang="en-US" dirty="0"/>
              <a:t> the ball is placed at the disposal of the free thrower after a common foul when the bonus free throws are in effect.</a:t>
            </a:r>
          </a:p>
          <a:p>
            <a:pPr marL="0" indent="0">
              <a:buNone/>
            </a:pPr>
            <a:endParaRPr lang="en-US" dirty="0"/>
          </a:p>
          <a:p>
            <a:pPr marL="0" indent="0">
              <a:buNone/>
            </a:pPr>
            <a:r>
              <a:rPr lang="en-US" b="1" dirty="0"/>
              <a:t>Rationale: </a:t>
            </a:r>
            <a:r>
              <a:rPr lang="en-US" dirty="0"/>
              <a:t>Clarifies that the possession arrow is set towards the opponent’s basket when the ball is placed at the disposal of the free thrower after a common foul when the bonus rule is in effect, </a:t>
            </a:r>
            <a:r>
              <a:rPr lang="en-US" b="1" dirty="0"/>
              <a:t>which can only occur</a:t>
            </a:r>
            <a:r>
              <a:rPr lang="en-US" dirty="0"/>
              <a:t>, entering an overtime period.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7139790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ART. 13 . . . </a:t>
            </a:r>
            <a:r>
              <a:rPr lang="en-US" dirty="0"/>
              <a:t>A team foul is any personal foul or technical foul (except indirect technical fouls) which is charged to either team. All team fouls are counted to reach the bonus free throws </a:t>
            </a:r>
            <a:r>
              <a:rPr lang="en-US" u="sng" dirty="0">
                <a:solidFill>
                  <a:srgbClr val="FF0000"/>
                </a:solidFill>
              </a:rPr>
              <a:t>for the quarter in which they are assessed</a:t>
            </a:r>
            <a:r>
              <a:rPr lang="en-US" dirty="0"/>
              <a:t>. </a:t>
            </a:r>
          </a:p>
          <a:p>
            <a:endParaRPr lang="en-US" dirty="0"/>
          </a:p>
          <a:p>
            <a:pPr marL="0" indent="0">
              <a:buNone/>
            </a:pPr>
            <a:r>
              <a:rPr lang="en-US" b="1" dirty="0"/>
              <a:t>Rationale: </a:t>
            </a:r>
            <a:r>
              <a:rPr lang="en-US" dirty="0"/>
              <a:t>Clarifies that team fouls are only counted towards the bonus in the quarter in which they were assessed.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682815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Editorial Changes to the guidelines include:</a:t>
            </a:r>
          </a:p>
          <a:p>
            <a:pPr lvl="1"/>
            <a:r>
              <a:rPr lang="en-US" dirty="0"/>
              <a:t>THE SHOT CLOCK OPERATOR SHALL:</a:t>
            </a:r>
          </a:p>
          <a:p>
            <a:pPr marL="914400" lvl="2" indent="0">
              <a:buNone/>
            </a:pPr>
            <a:r>
              <a:rPr lang="en-US" dirty="0"/>
              <a:t>6. Stop the timing device and reset to full amount: </a:t>
            </a:r>
          </a:p>
          <a:p>
            <a:pPr marL="1195388" lvl="2" indent="0">
              <a:buNone/>
            </a:pPr>
            <a:r>
              <a:rPr lang="en-US" dirty="0"/>
              <a:t>b. When any of the following occurs:</a:t>
            </a:r>
          </a:p>
          <a:p>
            <a:pPr marL="914400" lvl="2" indent="512763">
              <a:buNone/>
            </a:pPr>
            <a:r>
              <a:rPr lang="en-US" dirty="0"/>
              <a:t>ii: A single technical foul </a:t>
            </a:r>
            <a:r>
              <a:rPr lang="en-US" strike="sngStrike" dirty="0">
                <a:solidFill>
                  <a:srgbClr val="FF0000"/>
                </a:solidFill>
              </a:rPr>
              <a:t>assessed to the defensive team</a:t>
            </a:r>
            <a:r>
              <a:rPr lang="en-US" dirty="0"/>
              <a:t>.</a:t>
            </a:r>
          </a:p>
          <a:p>
            <a:pPr marL="2462213" lvl="2" indent="-1035050">
              <a:buNone/>
              <a:tabLst>
                <a:tab pos="1828800" algn="l"/>
              </a:tabLst>
            </a:pPr>
            <a:r>
              <a:rPr lang="en-US" dirty="0"/>
              <a:t>v: A violation</a:t>
            </a:r>
            <a:r>
              <a:rPr lang="en-US" strike="sngStrike" dirty="0">
                <a:solidFill>
                  <a:srgbClr val="FF0000"/>
                </a:solidFill>
              </a:rPr>
              <a:t>, and the defense is awarded the ball for a throw-in</a:t>
            </a:r>
            <a:r>
              <a:rPr lang="en-US" dirty="0"/>
              <a:t>.</a:t>
            </a:r>
          </a:p>
          <a:p>
            <a:pPr marL="914400" lvl="2" indent="0">
              <a:buNone/>
            </a:pPr>
            <a:endParaRPr lang="en-US" dirty="0"/>
          </a:p>
          <a:p>
            <a:pPr marL="341313" lvl="2" indent="0">
              <a:buNone/>
            </a:pPr>
            <a:r>
              <a:rPr lang="en-US" b="1" dirty="0"/>
              <a:t>Rationale: </a:t>
            </a:r>
            <a:r>
              <a:rPr lang="en-US" dirty="0"/>
              <a:t>All technical fouls per NFHS Rule 10 Penalty result in a change of possession, two free throws and the ball at the division line (unless simultaneous offsetting), therefore a full shot clock reset would occur. </a:t>
            </a:r>
          </a:p>
          <a:p>
            <a:pPr marL="341313" lvl="2" indent="0">
              <a:buNone/>
            </a:pPr>
            <a:endParaRPr lang="en-US" dirty="0"/>
          </a:p>
          <a:p>
            <a:pPr marL="341313" lvl="2" indent="0">
              <a:buNone/>
            </a:pPr>
            <a:r>
              <a:rPr lang="en-US" dirty="0"/>
              <a:t>A violation by the defense, such as a kicked ball, will result in a full reset to the offensive team and a violation by the offense will result in a turnover and thus a full reset.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72139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mn-lt"/>
              </a:rPr>
              <a:t>Officials Signal #7 – </a:t>
            </a:r>
            <a:r>
              <a:rPr lang="en-US" sz="1200" dirty="0">
                <a:latin typeface="+mn-lt"/>
              </a:rPr>
              <a:t>Clarified description to include throw-in violation.</a:t>
            </a:r>
          </a:p>
          <a:p>
            <a:r>
              <a:rPr lang="en-US" sz="1200" b="1" dirty="0">
                <a:latin typeface="+mn-lt"/>
              </a:rPr>
              <a:t>Officials Signal #19 – </a:t>
            </a:r>
            <a:r>
              <a:rPr lang="en-US" sz="1200" dirty="0">
                <a:latin typeface="+mn-lt"/>
              </a:rPr>
              <a:t>Removed “Bonus free throw” signal and included “Bonus free throws” in title of new #19 “Signal free throw.”</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247876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47598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Coaches and school administrators must ensure that legal uniforms are being ordered and purchased from manufacturers/distributors.</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If in doubt, prior to purchasing uniforms, equipment or apparel, confirm legality with the local state association.</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An NFHS basketball uniform guide was created to illustrate the proper uniform design. That document and an animated presentation can be found on the NFHS website.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33586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Requests to make an exception to rule 3-4, Uniforms (Pink Out Night, Retro/Throw Back Night, Military Appreciation Night) must be submitted to the state association before the event for approval.</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Uniform requirements </a:t>
            </a:r>
            <a:r>
              <a:rPr lang="en-US" sz="1200" b="1" dirty="0">
                <a:latin typeface="Calibri" panose="020F0502020204030204" pitchFamily="34" charset="0"/>
                <a:ea typeface="Calibri" panose="020F0502020204030204" pitchFamily="34" charset="0"/>
                <a:cs typeface="Times New Roman" panose="02020603050405020304" pitchFamily="18" charset="0"/>
              </a:rPr>
              <a:t>MAY NOT </a:t>
            </a:r>
            <a:r>
              <a:rPr lang="en-US" sz="1200" dirty="0">
                <a:latin typeface="Calibri" panose="020F0502020204030204" pitchFamily="34" charset="0"/>
                <a:ea typeface="Calibri" panose="020F0502020204030204" pitchFamily="34" charset="0"/>
                <a:cs typeface="Times New Roman" panose="02020603050405020304" pitchFamily="18" charset="0"/>
              </a:rPr>
              <a:t>be altered by mutual agreement between schools or coaches.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57257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dirty="0">
                <a:effectLst/>
                <a:latin typeface="Calibri" panose="020F0502020204030204" pitchFamily="34" charset="0"/>
                <a:ea typeface="Calibri" panose="020F0502020204030204" pitchFamily="34" charset="0"/>
                <a:cs typeface="Times New Roman" panose="02020603050405020304" pitchFamily="18" charset="0"/>
              </a:rPr>
              <a:t>Uniform bottoms do not have to match the torso of the uniform.</a:t>
            </a:r>
          </a:p>
          <a:p>
            <a:pPr marL="171450" indent="-171450">
              <a:buFont typeface="Arial" panose="020B0604020202020204" pitchFamily="34" charset="0"/>
              <a:buChar char="•"/>
            </a:pPr>
            <a:endParaRPr lang="en-US" sz="1200" b="0" i="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b="0" i="0" dirty="0">
                <a:latin typeface="Calibri" panose="020F0502020204030204" pitchFamily="34" charset="0"/>
                <a:ea typeface="Calibri" panose="020F0502020204030204" pitchFamily="34" charset="0"/>
                <a:cs typeface="Times New Roman" panose="02020603050405020304" pitchFamily="18" charset="0"/>
              </a:rPr>
              <a:t>With the adoption of rule 3-4-5, uniform bottoms must be like-colored among teammates.</a:t>
            </a:r>
          </a:p>
          <a:p>
            <a:pPr marL="171450" indent="-171450">
              <a:buFont typeface="Arial" panose="020B0604020202020204" pitchFamily="34" charset="0"/>
              <a:buChar char="•"/>
            </a:pPr>
            <a:endParaRPr lang="en-US" sz="1200" b="0" i="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b="0" i="0" dirty="0">
                <a:effectLst/>
                <a:latin typeface="Calibri" panose="020F0502020204030204" pitchFamily="34" charset="0"/>
                <a:ea typeface="Calibri" panose="020F0502020204030204" pitchFamily="34" charset="0"/>
                <a:cs typeface="Times New Roman" panose="02020603050405020304" pitchFamily="18" charset="0"/>
              </a:rPr>
              <a:t>The bottom style may differ for every player, but the color must be the same.</a:t>
            </a:r>
          </a:p>
          <a:p>
            <a:pPr marL="171450" indent="-171450">
              <a:buFont typeface="Arial" panose="020B0604020202020204" pitchFamily="34" charset="0"/>
              <a:buChar char="•"/>
            </a:pPr>
            <a:endParaRPr lang="en-US" sz="1200" b="0" i="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b="0" i="0" dirty="0">
                <a:effectLst/>
                <a:latin typeface="Calibri" panose="020F0502020204030204" pitchFamily="34" charset="0"/>
                <a:ea typeface="Calibri" panose="020F0502020204030204" pitchFamily="34" charset="0"/>
                <a:cs typeface="Times New Roman" panose="02020603050405020304" pitchFamily="18" charset="0"/>
              </a:rPr>
              <a:t>Rolling and/or tucking of uniform bottoms is permissible, as long as the compression tights/sleeves, if worn, are color compliant.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89846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Undershirts, if worn by the home team, shall be white, hemmed, not have frayed or ragged edges, and if they have sleeves, they shall be the same length.</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Undershirts, if worn by the visiting team, must be a single solid color similar to the torso of the jersey or solid black and meet all other requirements as listed above. Team members may wear either the single solid color or black, but not both.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06248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Arm sleeves, knee sleeves, lowe</a:t>
            </a:r>
            <a:r>
              <a:rPr lang="en-US" sz="1200" dirty="0">
                <a:latin typeface="Calibri" panose="020F0502020204030204" pitchFamily="34" charset="0"/>
                <a:ea typeface="Calibri" panose="020F0502020204030204" pitchFamily="34" charset="0"/>
                <a:cs typeface="Times New Roman" panose="02020603050405020304" pitchFamily="18" charset="0"/>
              </a:rPr>
              <a:t>r leg sleeves, compression shorts and tights are permissible.</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Anything worn on the arm and/or leg is a sleeve, except a knee brace, and shall meet the color rest</a:t>
            </a:r>
            <a:r>
              <a:rPr lang="en-US" sz="1200" dirty="0">
                <a:latin typeface="Calibri" panose="020F0502020204030204" pitchFamily="34" charset="0"/>
                <a:ea typeface="Calibri" panose="020F0502020204030204" pitchFamily="34" charset="0"/>
                <a:cs typeface="Times New Roman" panose="02020603050405020304" pitchFamily="18" charset="0"/>
              </a:rPr>
              <a:t>rictions.</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Sleeves/tights and compression shorts shall be black, white, beige or the predominant color of the jersey and the same color shall </a:t>
            </a:r>
            <a:r>
              <a:rPr lang="en-US" sz="1200" dirty="0">
                <a:latin typeface="Calibri" panose="020F0502020204030204" pitchFamily="34" charset="0"/>
                <a:ea typeface="Calibri" panose="020F0502020204030204" pitchFamily="34" charset="0"/>
                <a:cs typeface="Times New Roman" panose="02020603050405020304" pitchFamily="18" charset="0"/>
              </a:rPr>
              <a:t>be worn by teammates.</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All sleeves/tights </a:t>
            </a:r>
            <a:r>
              <a:rPr lang="en-US" sz="1200" dirty="0">
                <a:latin typeface="Calibri" panose="020F0502020204030204" pitchFamily="34" charset="0"/>
                <a:ea typeface="Calibri" panose="020F0502020204030204" pitchFamily="34" charset="0"/>
                <a:cs typeface="Times New Roman" panose="02020603050405020304" pitchFamily="18" charset="0"/>
              </a:rPr>
              <a:t>and compression shorts shall be the same solid color and shall be the same color as any headband or wristband worn.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578401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Through the enforcement of existing rules, coaches and bench personnel are expected to exhibit appropriate and acceptable behaviors.</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Coaches are expected to remain in the coaching box.</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Coaches who go beyond the 28-foot line, or more importantly onto the playing court, gain a distinct advantage that is not within the spirit or intent of the rules.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92042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While the bench area expands during a time-out, the bench area does not extend beyond the 28-foot line.</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Coaches and other bench personnel may not move to the extended bench area until the time-out begins to ensure bench personnel do not create inadvertent contact with opposing players still on the playing court.</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Coaches who leave the expanded bench area to engage officials inappropriately are subject to a warning or bench technical foul.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314563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Misconduct, including </a:t>
            </a:r>
            <a:r>
              <a:rPr lang="en-US" sz="1200" dirty="0">
                <a:latin typeface="Calibri" panose="020F0502020204030204" pitchFamily="34" charset="0"/>
                <a:ea typeface="Calibri" panose="020F0502020204030204" pitchFamily="34" charset="0"/>
                <a:cs typeface="Times New Roman" panose="02020603050405020304" pitchFamily="18" charset="0"/>
              </a:rPr>
              <a:t>taunting; baiting; finger-pointing; trash talking or using inappropriate gestures </a:t>
            </a:r>
            <a:r>
              <a:rPr lang="en-US" sz="1200" dirty="0">
                <a:effectLst/>
                <a:latin typeface="Calibri" panose="020F0502020204030204" pitchFamily="34" charset="0"/>
                <a:ea typeface="Calibri" panose="020F0502020204030204" pitchFamily="34" charset="0"/>
                <a:cs typeface="Times New Roman" panose="02020603050405020304" pitchFamily="18" charset="0"/>
              </a:rPr>
              <a:t>by players; coaches </a:t>
            </a:r>
            <a:r>
              <a:rPr lang="en-US" sz="1200" dirty="0">
                <a:latin typeface="Calibri" panose="020F0502020204030204" pitchFamily="34" charset="0"/>
                <a:ea typeface="Calibri" panose="020F0502020204030204" pitchFamily="34" charset="0"/>
                <a:cs typeface="Times New Roman" panose="02020603050405020304" pitchFamily="18" charset="0"/>
              </a:rPr>
              <a:t>or</a:t>
            </a:r>
            <a:r>
              <a:rPr lang="en-US" sz="1200" dirty="0">
                <a:effectLst/>
                <a:latin typeface="Calibri" panose="020F0502020204030204" pitchFamily="34" charset="0"/>
                <a:ea typeface="Calibri" panose="020F0502020204030204" pitchFamily="34" charset="0"/>
                <a:cs typeface="Times New Roman" panose="02020603050405020304" pitchFamily="18" charset="0"/>
              </a:rPr>
              <a:t> bench personnel, is not permitted.</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Players and coaches are not allowed to disrespectfully or inappropriately address and/or gesture at an official after a ruling is made on the court.</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Player and coach behavior, which in the official’s judgment is determined to be a taunt of an opponent or a disrespectful act toward an official, shall be penalized by assessing a technical foul.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9887351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Assistant coaches are not authorized to approach the scorer’s table at any time.</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The head coach is permitted to go to the scorer’s table to request a 60-second time-out to confer with personnel regarding a correctable error or to prevent or rectify a timing or scoring mistake/error or an alternating possession mistake.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9280952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Proper inbound spots contribute to the overall flow and fairness of the game.</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Coaches design specific plays and strategies based on where the ball will be put in play.</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It is therefore essential for game officials to be diligent in administering the ball at the proper throw-in location.</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Any time a team causes the ball to go out of bounds, the throw-in occurs from the spot where the ball went out of bounds.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604746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a violation, defensive foul before the bonus or dead ball (inadvertent whistle, held ball, etc.) occurs that will result in a throw-in, officials must ask themselves three questions:</a:t>
            </a:r>
          </a:p>
          <a:p>
            <a:pPr marL="342900" indent="-34290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Where did the violation/foul occur?</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Is the throw-in team in their frontcourt or backcourt?</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Where was the ball when the interruption occurred?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223783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a team will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gain</a:t>
            </a:r>
            <a:r>
              <a:rPr lang="en-US" sz="1200" dirty="0">
                <a:effectLst/>
                <a:latin typeface="Calibri" panose="020F0502020204030204" pitchFamily="34" charset="0"/>
                <a:ea typeface="Calibri" panose="020F0502020204030204" pitchFamily="34" charset="0"/>
                <a:cs typeface="Times New Roman" panose="02020603050405020304" pitchFamily="18" charset="0"/>
              </a:rPr>
              <a:t> or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retain</a:t>
            </a:r>
            <a:r>
              <a:rPr lang="en-US" sz="1200" dirty="0">
                <a:effectLst/>
                <a:latin typeface="Calibri" panose="020F0502020204030204" pitchFamily="34" charset="0"/>
                <a:ea typeface="Calibri" panose="020F0502020204030204" pitchFamily="34" charset="0"/>
                <a:cs typeface="Times New Roman" panose="02020603050405020304" pitchFamily="18" charset="0"/>
              </a:rPr>
              <a:t> possession in its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backcourt</a:t>
            </a:r>
            <a:r>
              <a:rPr lang="en-US" sz="1200" dirty="0">
                <a:effectLst/>
                <a:latin typeface="Calibri" panose="020F0502020204030204" pitchFamily="34" charset="0"/>
                <a:ea typeface="Calibri" panose="020F0502020204030204" pitchFamily="34" charset="0"/>
                <a:cs typeface="Times New Roman" panose="02020603050405020304" pitchFamily="18" charset="0"/>
              </a:rPr>
              <a:t> after a violation, foul prior to the bonus or stoppage in play, play will resume with a throw-in at either the point of interruption or the designated spot nearest to where the violation or foul occurred.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88790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a team will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gain</a:t>
            </a:r>
            <a:r>
              <a:rPr lang="en-US" sz="1200" dirty="0">
                <a:effectLst/>
                <a:latin typeface="Calibri" panose="020F0502020204030204" pitchFamily="34" charset="0"/>
                <a:ea typeface="Calibri" panose="020F0502020204030204" pitchFamily="34" charset="0"/>
                <a:cs typeface="Times New Roman" panose="02020603050405020304" pitchFamily="18" charset="0"/>
              </a:rPr>
              <a:t> or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retain</a:t>
            </a:r>
            <a:r>
              <a:rPr lang="en-US" sz="1200" dirty="0">
                <a:effectLst/>
                <a:latin typeface="Calibri" panose="020F0502020204030204" pitchFamily="34" charset="0"/>
                <a:ea typeface="Calibri" panose="020F0502020204030204" pitchFamily="34" charset="0"/>
                <a:cs typeface="Times New Roman" panose="02020603050405020304" pitchFamily="18" charset="0"/>
              </a:rPr>
              <a:t> possession in its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frontcourt</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play will resume with a throw-in from one of the four designated frontcourt spots.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1061127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As a game nears the end of playing time, officials need to remind each other of the game-ending procedures to prevent potential issues.</a:t>
            </a:r>
          </a:p>
          <a:p>
            <a:pPr marL="342900" indent="-34290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Late-game time-outs provide the best opportunities to:</a:t>
            </a:r>
          </a:p>
          <a:p>
            <a:pPr marL="800100" lvl="1" indent="-34290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Confirm scorebook accuracy with the scorer, the number of time-outs remaining for each team and the number of team fouls/impact on the bonus.</a:t>
            </a:r>
          </a:p>
          <a:p>
            <a:pPr marL="800100" lvl="1" indent="-34290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Remind the timer to watch officials for clock-start and clock-stop signals and be prepared to assist in aiding officials regarding whether a last-second shot was released prior to the end of time.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00731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During late-game time-outs the officials should discuss the following among the crew:</a:t>
            </a: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Last-second shot responsibility.</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Unless the ball is tapped, no try can be attempted on a throw-in or free throw with .3 seconds or less remaining.</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Intentional/flagrant fouls are two shots and a designated spot throw-in.</a:t>
            </a:r>
          </a:p>
          <a:p>
            <a:pPr marL="628650" lvl="1"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If a foul occurs as the game-ending horn sounds and the score can be tied or the game won by the ensuing free throws, the official must administer the free throws. If they will not change the outcome, they shall not be attempted.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9335413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the score is tied at the end of regulation time, inform each team and the table officials of the overtime procedures (length of overtime period, additional 60-second time-out, etc.).</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052610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Following the game-ending horn, the referee should confirm with the scorer that everything is correct, then leave the floor with their partner(s).</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In situations when the score is separated by three points or less, it may be necessary to verbally confirm with the scorer.</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In games when the margin of victory is larger, a visual signal such as a thumb’s-up will suffice.</a:t>
            </a:r>
          </a:p>
          <a:p>
            <a:pPr marL="171450" indent="-171450">
              <a:buFont typeface="Arial" panose="020B0604020202020204" pitchFamily="34" charset="0"/>
              <a:buChar cha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Times New Roman" panose="02020603050405020304" pitchFamily="18" charset="0"/>
              </a:rPr>
              <a:t>Be confident everything is correct, as the officials’ jurisdiction ends when the entire crew leaves the visual confines of the playing court.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504984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DA7ACC12-BB8C-437B-A2FF-AC59623B8B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4C418485-6CA0-47C1-A55E-2DF0F2A54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xmlns="" id="{03FF245E-E817-464D-893D-84DDD5B43D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ED53D7-7D80-469C-A1F2-75F2CA12D65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ltLang="en-US" dirty="0"/>
              <a:t>Sport-Specific Officiating courses 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endParaRPr lang="en-US" altLang="en-US" sz="800" dirty="0"/>
          </a:p>
          <a:p>
            <a:r>
              <a:rPr lang="en-US" altLang="en-US" dirty="0"/>
              <a:t>“Interscholastic Officiating”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endParaRPr lang="en-US" altLang="en-US" sz="800" dirty="0"/>
          </a:p>
          <a:p>
            <a:r>
              <a:rPr lang="en-US" altLang="en-US" dirty="0"/>
              <a:t>Video clips are made available to NFHS Officials Association members.  The video is clipped on specific topics and provides the rules references as well as dialogue on the topic.  </a:t>
            </a:r>
          </a:p>
          <a:p>
            <a:endParaRPr lang="en-US" altLang="en-US" sz="800" dirty="0"/>
          </a:p>
          <a:p>
            <a:r>
              <a:rPr lang="en-US" altLang="en-US" dirty="0"/>
              <a:t>The courses and videos are offered at </a:t>
            </a:r>
            <a:r>
              <a:rPr lang="en-US" altLang="en-US" u="sng" dirty="0">
                <a:hlinkClick r:id="rId3"/>
              </a:rPr>
              <a:t>www.NFHSLearn.com</a:t>
            </a:r>
            <a:r>
              <a:rPr lang="en-US" altLang="en-US" dirty="0"/>
              <a:t> . </a:t>
            </a:r>
          </a:p>
          <a:p>
            <a:endParaRPr lang="en-US" altLang="en-US" sz="800" dirty="0"/>
          </a:p>
          <a:p>
            <a:r>
              <a:rPr lang="en-US" altLang="en-US" b="1" u="sng" dirty="0">
                <a:solidFill>
                  <a:schemeClr val="accent2"/>
                </a:solidFill>
              </a:rPr>
              <a:t>Courses Available:</a:t>
            </a:r>
          </a:p>
          <a:p>
            <a:pPr lvl="1"/>
            <a:r>
              <a:rPr lang="en-US" altLang="en-US" b="1" dirty="0"/>
              <a:t>Officiating Football</a:t>
            </a:r>
            <a:r>
              <a:rPr lang="en-US" altLang="en-US" dirty="0"/>
              <a:t> </a:t>
            </a:r>
          </a:p>
          <a:p>
            <a:pPr lvl="1"/>
            <a:r>
              <a:rPr lang="en-US" altLang="en-US" b="1" dirty="0"/>
              <a:t>Officiating Volleyball – </a:t>
            </a:r>
            <a:r>
              <a:rPr lang="en-US" altLang="en-US" dirty="0"/>
              <a:t>Ball Handling</a:t>
            </a:r>
          </a:p>
          <a:p>
            <a:pPr lvl="1" eaLnBrk="1" hangingPunct="1">
              <a:spcBef>
                <a:spcPct val="0"/>
              </a:spcBef>
            </a:pPr>
            <a:r>
              <a:rPr lang="en-US" altLang="en-US" b="1" dirty="0"/>
              <a:t>Officiating Volleyball </a:t>
            </a:r>
            <a:r>
              <a:rPr lang="en-US" altLang="en-US" dirty="0"/>
              <a:t>– Alignment</a:t>
            </a:r>
          </a:p>
          <a:p>
            <a:pPr lvl="1" eaLnBrk="1" hangingPunct="1">
              <a:spcBef>
                <a:spcPct val="0"/>
              </a:spcBef>
            </a:pPr>
            <a:r>
              <a:rPr lang="en-US" altLang="en-US" b="1" dirty="0"/>
              <a:t>Officiating Volleyball </a:t>
            </a:r>
            <a:r>
              <a:rPr lang="en-US" altLang="en-US" dirty="0"/>
              <a:t>– E-Whistle</a:t>
            </a:r>
          </a:p>
          <a:p>
            <a:pPr lvl="1" eaLnBrk="1" hangingPunct="1">
              <a:spcBef>
                <a:spcPct val="0"/>
              </a:spcBef>
            </a:pPr>
            <a:r>
              <a:rPr lang="en-US" altLang="en-US" b="1" dirty="0"/>
              <a:t>Officiating Basketball</a:t>
            </a:r>
            <a:endParaRPr lang="en-US" altLang="en-US" dirty="0"/>
          </a:p>
          <a:p>
            <a:pPr lvl="1"/>
            <a:r>
              <a:rPr lang="en-US" altLang="en-US" b="1" dirty="0"/>
              <a:t>Officiating Basketball – </a:t>
            </a:r>
            <a:r>
              <a:rPr lang="en-US" altLang="en-US" dirty="0"/>
              <a:t>Three-Person Mechanics</a:t>
            </a:r>
          </a:p>
          <a:p>
            <a:pPr lvl="1"/>
            <a:r>
              <a:rPr lang="en-US" altLang="en-US" b="1" dirty="0"/>
              <a:t>Officiating Basketball - </a:t>
            </a:r>
            <a:r>
              <a:rPr lang="en-US" altLang="en-US" dirty="0"/>
              <a:t>Pre-Game Conference</a:t>
            </a:r>
          </a:p>
          <a:p>
            <a:pPr lvl="1"/>
            <a:r>
              <a:rPr lang="en-US" altLang="en-US" b="1" dirty="0"/>
              <a:t>Soccer</a:t>
            </a:r>
            <a:r>
              <a:rPr lang="en-US" altLang="en-US" dirty="0"/>
              <a:t> – Fouls and Misconduct</a:t>
            </a:r>
          </a:p>
          <a:p>
            <a:pPr lvl="1" eaLnBrk="1" hangingPunct="1">
              <a:spcBef>
                <a:spcPct val="0"/>
              </a:spcBef>
            </a:pPr>
            <a:r>
              <a:rPr lang="en-US" altLang="en-US" b="1" dirty="0"/>
              <a:t>Soccer – </a:t>
            </a:r>
            <a:r>
              <a:rPr lang="en-US" altLang="en-US" dirty="0"/>
              <a:t>Offside</a:t>
            </a:r>
          </a:p>
          <a:p>
            <a:pPr lvl="1" eaLnBrk="1" hangingPunct="1">
              <a:spcBef>
                <a:spcPct val="0"/>
              </a:spcBef>
            </a:pPr>
            <a:r>
              <a:rPr lang="en-US" altLang="en-US" b="1" dirty="0"/>
              <a:t>Soccer</a:t>
            </a:r>
            <a:r>
              <a:rPr lang="en-US" altLang="en-US" dirty="0"/>
              <a:t> -  Pre-Game Conference</a:t>
            </a:r>
          </a:p>
          <a:p>
            <a:pPr lvl="1"/>
            <a:r>
              <a:rPr lang="en-US" altLang="en-US" b="1" dirty="0"/>
              <a:t>Swimming and Diving</a:t>
            </a:r>
            <a:endParaRPr lang="en-US" altLang="en-US" dirty="0"/>
          </a:p>
          <a:p>
            <a:pPr lvl="1"/>
            <a:r>
              <a:rPr lang="en-US" altLang="en-US" b="1" dirty="0"/>
              <a:t>Officiating Wrestling</a:t>
            </a:r>
            <a:r>
              <a:rPr lang="en-US" altLang="en-US" dirty="0"/>
              <a:t> </a:t>
            </a:r>
          </a:p>
          <a:p>
            <a:pPr lvl="1"/>
            <a:r>
              <a:rPr lang="en-US" altLang="en-US" b="1" dirty="0"/>
              <a:t>Umpiring Softball</a:t>
            </a:r>
          </a:p>
          <a:p>
            <a:pPr lvl="1"/>
            <a:r>
              <a:rPr lang="en-US" altLang="en-US" b="1" dirty="0"/>
              <a:t>Officiating Field Hockey</a:t>
            </a:r>
          </a:p>
          <a:p>
            <a:pPr lvl="1"/>
            <a:r>
              <a:rPr lang="en-US" altLang="en-US" b="1" dirty="0"/>
              <a:t>Officiating Track and Field</a:t>
            </a:r>
          </a:p>
          <a:p>
            <a:r>
              <a:rPr lang="en-US" altLang="en-US" dirty="0"/>
              <a:t>	</a:t>
            </a:r>
          </a:p>
          <a:p>
            <a:r>
              <a:rPr lang="en-US" altLang="en-US" b="1" u="sng" dirty="0">
                <a:solidFill>
                  <a:schemeClr val="accent2"/>
                </a:solidFill>
              </a:rPr>
              <a:t>Future Courses to be Considered:</a:t>
            </a:r>
          </a:p>
          <a:p>
            <a:pPr lvl="1"/>
            <a:r>
              <a:rPr lang="en-US" altLang="en-US" b="1" dirty="0"/>
              <a:t>Umpiring Baseball</a:t>
            </a:r>
          </a:p>
          <a:p>
            <a:pPr lvl="1"/>
            <a:r>
              <a:rPr lang="en-US" altLang="en-US" b="1" dirty="0"/>
              <a:t>Umpiring Softball – 2 Person Mechanics</a:t>
            </a:r>
            <a:endParaRPr lang="en-US" altLang="en-US" dirty="0"/>
          </a:p>
          <a:p>
            <a:pPr lvl="1"/>
            <a:r>
              <a:rPr lang="en-US" altLang="en-US" b="1" dirty="0"/>
              <a:t>Communication Among Officials and Coaches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527740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b="1" dirty="0">
                <a:solidFill>
                  <a:prstClr val="black"/>
                </a:solidFill>
                <a:latin typeface="Calibri"/>
              </a:rPr>
              <a:t>NFHS CENTER FOR OFFICIALS SERVICES (COS)</a:t>
            </a:r>
          </a:p>
          <a:p>
            <a:pPr defTabSz="924641">
              <a:defRPr/>
            </a:pPr>
            <a:endParaRPr lang="en-US" b="1" dirty="0">
              <a:solidFill>
                <a:prstClr val="black"/>
              </a:solidFill>
              <a:latin typeface="Calibri"/>
            </a:endParaRPr>
          </a:p>
          <a:p>
            <a:pPr defTabSz="924641">
              <a:defRPr/>
            </a:pPr>
            <a:r>
              <a:rPr lang="en-US" b="1" dirty="0">
                <a:solidFill>
                  <a:prstClr val="black"/>
                </a:solidFill>
                <a:latin typeface="Calibri"/>
              </a:rPr>
              <a:t>Your Complete Solution for Officials Management and More:</a:t>
            </a:r>
          </a:p>
          <a:p>
            <a:pPr marL="173370" indent="-173370" defTabSz="924641">
              <a:buFont typeface="Arial" panose="020B0604020202020204" pitchFamily="34" charset="0"/>
              <a:buChar char="•"/>
              <a:defRPr/>
            </a:pPr>
            <a:r>
              <a:rPr lang="en-US" dirty="0">
                <a:solidFill>
                  <a:prstClr val="black"/>
                </a:solidFill>
                <a:latin typeface="Calibri"/>
              </a:rPr>
              <a:t>Registration</a:t>
            </a:r>
          </a:p>
          <a:p>
            <a:pPr marL="173370" indent="-173370" defTabSz="924641">
              <a:buFont typeface="Arial" panose="020B0604020202020204" pitchFamily="34" charset="0"/>
              <a:buChar char="•"/>
              <a:defRPr/>
            </a:pPr>
            <a:r>
              <a:rPr lang="en-US" dirty="0">
                <a:solidFill>
                  <a:prstClr val="black"/>
                </a:solidFill>
                <a:latin typeface="Calibri"/>
              </a:rPr>
              <a:t>Assignment</a:t>
            </a:r>
          </a:p>
          <a:p>
            <a:pPr marL="173370" indent="-173370" defTabSz="924641">
              <a:buFont typeface="Arial" panose="020B0604020202020204" pitchFamily="34" charset="0"/>
              <a:buChar char="•"/>
              <a:defRPr/>
            </a:pPr>
            <a:r>
              <a:rPr lang="en-US" dirty="0">
                <a:solidFill>
                  <a:prstClr val="black"/>
                </a:solidFill>
                <a:latin typeface="Calibri"/>
              </a:rPr>
              <a:t>Payment</a:t>
            </a:r>
          </a:p>
          <a:p>
            <a:pPr marL="173370" indent="-173370" defTabSz="924641">
              <a:buFont typeface="Arial" panose="020B0604020202020204" pitchFamily="34" charset="0"/>
              <a:buChar char="•"/>
              <a:defRPr/>
            </a:pPr>
            <a:r>
              <a:rPr lang="en-US" dirty="0">
                <a:solidFill>
                  <a:prstClr val="black"/>
                </a:solidFill>
                <a:latin typeface="Calibri"/>
              </a:rPr>
              <a:t>Testing</a:t>
            </a:r>
          </a:p>
          <a:p>
            <a:pPr marL="173370" indent="-173370" defTabSz="924641">
              <a:buFont typeface="Arial" panose="020B0604020202020204" pitchFamily="34" charset="0"/>
              <a:buChar char="•"/>
              <a:defRPr/>
            </a:pPr>
            <a:r>
              <a:rPr lang="en-US" dirty="0">
                <a:solidFill>
                  <a:prstClr val="black"/>
                </a:solidFill>
                <a:latin typeface="Calibri"/>
              </a:rPr>
              <a:t>Background Checks</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For More Information on the NFHS – Center for Officials Services (COS) Contact:</a:t>
            </a:r>
          </a:p>
          <a:p>
            <a:pPr defTabSz="924641">
              <a:defRPr/>
            </a:pPr>
            <a:r>
              <a:rPr lang="en-US" dirty="0">
                <a:solidFill>
                  <a:prstClr val="black"/>
                </a:solidFill>
                <a:latin typeface="Calibri"/>
              </a:rPr>
              <a:t>Dana Pappas, Director of Officiating Services, dpappas@nfhs.org</a:t>
            </a:r>
          </a:p>
          <a:p>
            <a:pPr defTabSz="924641">
              <a:defRPr/>
            </a:pPr>
            <a:endParaRPr lang="en-US" dirty="0">
              <a:solidFill>
                <a:prstClr val="black"/>
              </a:solidFill>
              <a:latin typeface="Calibri"/>
            </a:endParaRPr>
          </a:p>
          <a:p>
            <a:pPr defTabSz="924641">
              <a:defRPr/>
            </a:pPr>
            <a:r>
              <a:rPr lang="en-US" b="1" dirty="0">
                <a:solidFill>
                  <a:prstClr val="black"/>
                </a:solidFill>
                <a:latin typeface="Calibri"/>
              </a:rPr>
              <a:t>Also If You’re Interested in Eligibility and Monitoring Requirements Contact </a:t>
            </a:r>
            <a:br>
              <a:rPr lang="en-US" b="1" dirty="0">
                <a:solidFill>
                  <a:prstClr val="black"/>
                </a:solidFill>
                <a:latin typeface="Calibri"/>
              </a:rPr>
            </a:br>
            <a:r>
              <a:rPr lang="en-US" b="1" dirty="0">
                <a:solidFill>
                  <a:prstClr val="black"/>
                </a:solidFill>
                <a:latin typeface="Calibri"/>
              </a:rPr>
              <a:t>the Folks at Dragonfly:</a:t>
            </a:r>
          </a:p>
          <a:p>
            <a:pPr defTabSz="924641">
              <a:defRPr/>
            </a:pPr>
            <a:r>
              <a:rPr lang="en-US" dirty="0">
                <a:solidFill>
                  <a:prstClr val="black"/>
                </a:solidFill>
                <a:latin typeface="Calibri"/>
              </a:rPr>
              <a:t>Kirk </a:t>
            </a:r>
            <a:r>
              <a:rPr lang="en-US" dirty="0">
                <a:solidFill>
                  <a:schemeClr val="tx1">
                    <a:lumMod val="50000"/>
                  </a:schemeClr>
                </a:solidFill>
                <a:latin typeface="Calibri"/>
              </a:rPr>
              <a:t>Miller, Dragonfly, </a:t>
            </a:r>
            <a:r>
              <a:rPr lang="en-US" dirty="0">
                <a:solidFill>
                  <a:schemeClr val="tx1">
                    <a:lumMod val="50000"/>
                  </a:schemeClr>
                </a:solidFill>
                <a:latin typeface="Calibri"/>
                <a:hlinkClick r:id="rId3">
                  <a:extLst>
                    <a:ext uri="{A12FA001-AC4F-418D-AE19-62706E023703}">
                      <ahyp:hlinkClr xmlns:ahyp="http://schemas.microsoft.com/office/drawing/2018/hyperlinkcolor" xmlns="" val="tx"/>
                    </a:ext>
                  </a:extLst>
                </a:hlinkClick>
              </a:rPr>
              <a:t>kirk@dragonflyathletics.com</a:t>
            </a:r>
            <a:endParaRPr lang="en-US" dirty="0">
              <a:solidFill>
                <a:schemeClr val="tx1">
                  <a:lumMod val="50000"/>
                </a:schemeClr>
              </a:solidFill>
              <a:latin typeface="Calibri"/>
            </a:endParaRPr>
          </a:p>
          <a:p>
            <a:pPr defTabSz="924641">
              <a:defRPr/>
            </a:pPr>
            <a:r>
              <a:rPr lang="en-US" dirty="0">
                <a:solidFill>
                  <a:schemeClr val="tx1">
                    <a:lumMod val="50000"/>
                  </a:schemeClr>
                </a:solidFill>
                <a:latin typeface="Calibri"/>
              </a:rPr>
              <a:t>Brandon Wallace, Dragonfly, </a:t>
            </a:r>
            <a:r>
              <a:rPr lang="en-US" dirty="0">
                <a:solidFill>
                  <a:schemeClr val="tx1">
                    <a:lumMod val="50000"/>
                  </a:schemeClr>
                </a:solidFill>
                <a:latin typeface="Calibri"/>
                <a:hlinkClick r:id="rId4">
                  <a:extLst>
                    <a:ext uri="{A12FA001-AC4F-418D-AE19-62706E023703}">
                      <ahyp:hlinkClr xmlns:ahyp="http://schemas.microsoft.com/office/drawing/2018/hyperlinkcolor" xmlns="" val="tx"/>
                    </a:ext>
                  </a:extLst>
                </a:hlinkClick>
              </a:rPr>
              <a:t>brandon@dragonflyathletics.com</a:t>
            </a:r>
            <a:endParaRPr lang="en-US" dirty="0">
              <a:solidFill>
                <a:schemeClr val="tx1">
                  <a:lumMod val="50000"/>
                </a:schemeClr>
              </a:solidFill>
              <a:latin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237961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NFHS Learning Center is the home to more than 90 online professional development courses for everyone within the interscholastic community - coaches, students, officials, parents, administrators, and individuals within performing arts programs. More than 60 courses are available for free.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66CE19-52FC-412B-A3FC-C4B1E62DF806}"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011793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xmlns="" id="{3F49E764-0B63-49CB-84CB-12F00888E9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xmlns="" id="{5AE6C3FF-3B2D-4659-A62A-FAFACEB392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is the leader in streaming Live and On Demand high school sports.</a:t>
            </a:r>
          </a:p>
          <a:p>
            <a:endParaRPr lang="en-US" altLang="en-US" dirty="0"/>
          </a:p>
          <a:p>
            <a:r>
              <a:rPr lang="en-US" altLang="en-US" dirty="0"/>
              <a:t>Partnered with the </a:t>
            </a:r>
            <a:r>
              <a:rPr lang="en-US" altLang="en-US" b="1" dirty="0">
                <a:hlinkClick r:id="rId3"/>
              </a:rPr>
              <a:t>National Federation of State High School Associations</a:t>
            </a:r>
            <a:r>
              <a:rPr lang="en-US" altLang="en-US" dirty="0"/>
              <a:t>, 45 high school state athletic/activities associations, and </a:t>
            </a:r>
            <a:r>
              <a:rPr lang="en-US" altLang="en-US" dirty="0" err="1"/>
              <a:t>PlayOn</a:t>
            </a:r>
            <a:r>
              <a:rPr lang="en-US" altLang="en-US" dirty="0"/>
              <a:t>! Sports, the NFHS Network is a joint venture created to provide fans with the ability to stream high school sports on any device, from wherever they are.</a:t>
            </a:r>
          </a:p>
          <a:p>
            <a:endParaRPr lang="en-US" altLang="en-US" dirty="0"/>
          </a:p>
          <a:p>
            <a:r>
              <a:rPr lang="en-US" altLang="en-US" dirty="0"/>
              <a:t>All NFHS Network events are available to watch online at </a:t>
            </a:r>
            <a:r>
              <a:rPr lang="en-US" altLang="en-US" b="1" dirty="0">
                <a:hlinkClick r:id="rId4"/>
              </a:rPr>
              <a:t>www.NFHSnetwork.com</a:t>
            </a:r>
            <a:r>
              <a:rPr lang="en-US" altLang="en-US" dirty="0"/>
              <a:t> and through the NFHS Network Live App for iOS and Android. Follow us on </a:t>
            </a:r>
            <a:r>
              <a:rPr lang="en-US" altLang="en-US" b="1" dirty="0">
                <a:hlinkClick r:id="rId5"/>
              </a:rPr>
              <a:t>Facebook</a:t>
            </a:r>
            <a:r>
              <a:rPr lang="en-US" altLang="en-US" dirty="0"/>
              <a:t>, </a:t>
            </a:r>
            <a:r>
              <a:rPr lang="en-US" altLang="en-US" b="1" dirty="0">
                <a:hlinkClick r:id="rId6"/>
              </a:rPr>
              <a:t>Twitter</a:t>
            </a:r>
            <a:r>
              <a:rPr lang="en-US" altLang="en-US" dirty="0"/>
              <a:t>, </a:t>
            </a:r>
            <a:r>
              <a:rPr lang="en-US" altLang="en-US" b="1" dirty="0">
                <a:hlinkClick r:id="rId7"/>
              </a:rPr>
              <a:t>Instagram</a:t>
            </a:r>
            <a:r>
              <a:rPr lang="en-US" altLang="en-US" dirty="0"/>
              <a:t>, and </a:t>
            </a:r>
            <a:r>
              <a:rPr lang="en-US" altLang="en-US" b="1" dirty="0">
                <a:hlinkClick r:id="rId8"/>
              </a:rPr>
              <a:t>YouTube</a:t>
            </a:r>
            <a:r>
              <a:rPr lang="en-US" altLang="en-US" dirty="0"/>
              <a:t>.</a:t>
            </a:r>
          </a:p>
          <a:p>
            <a:endParaRPr lang="en-US" altLang="en-US" dirty="0"/>
          </a:p>
          <a:p>
            <a:r>
              <a:rPr lang="en-US" altLang="en-US" dirty="0"/>
              <a:t>Watching high school sports and events has never been easier.</a:t>
            </a:r>
          </a:p>
          <a:p>
            <a:endParaRPr lang="en-US" altLang="en-US" dirty="0"/>
          </a:p>
          <a:p>
            <a:r>
              <a:rPr lang="en-US" altLang="en-US" dirty="0"/>
              <a:t>The NFHS Network’s goal to broadcast live all 2 million high school sporting events by 2025.</a:t>
            </a:r>
          </a:p>
          <a:p>
            <a:endParaRPr lang="en-US" altLang="en-US" dirty="0"/>
          </a:p>
          <a:p>
            <a:r>
              <a:rPr lang="en-US" altLang="en-US" dirty="0"/>
              <a:t>The NFHS Network covers 27 different regular season and postseason sports, as well as other high school activities, celebrating the accomplishments of students-athletes, student broadcasters, and high schools across the country.</a:t>
            </a:r>
          </a:p>
          <a:p>
            <a:endParaRPr lang="en-US" altLang="en-US" dirty="0"/>
          </a:p>
          <a:p>
            <a:endParaRPr lang="en-US" altLang="en-US" dirty="0"/>
          </a:p>
        </p:txBody>
      </p:sp>
      <p:sp>
        <p:nvSpPr>
          <p:cNvPr id="39940" name="Slide Number Placeholder 3">
            <a:extLst>
              <a:ext uri="{FF2B5EF4-FFF2-40B4-BE49-F238E27FC236}">
                <a16:creationId xmlns:a16="http://schemas.microsoft.com/office/drawing/2014/main" xmlns="" id="{C77D4807-1A50-4966-AE8C-F6E0310144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0C41D3-3470-4D3A-AC95-814AB2B846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xmlns="" id="{B33EFE07-4C8E-4936-9725-43FE35512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xmlns="" id="{DE071D2A-32FD-4DA6-85F6-CEB1BA9CAC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NFHS Network will broadcast over 150,000 live events this year. If your school is not a member of the NFHS Network School Broadcast Program, please contact us at Mark.Koski@NFHSnetwork.com</a:t>
            </a:r>
          </a:p>
          <a:p>
            <a:endParaRPr lang="en-US" altLang="en-US" dirty="0"/>
          </a:p>
        </p:txBody>
      </p:sp>
      <p:sp>
        <p:nvSpPr>
          <p:cNvPr id="41988" name="Slide Number Placeholder 3">
            <a:extLst>
              <a:ext uri="{FF2B5EF4-FFF2-40B4-BE49-F238E27FC236}">
                <a16:creationId xmlns:a16="http://schemas.microsoft.com/office/drawing/2014/main" xmlns="" id="{7A543CCF-E115-48D9-B7E6-1BAEB82080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CDFA74-AD87-4B98-9EF5-04469DF3089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Master" Target="../slideMasters/slideMaster3.xml"/><Relationship Id="rId6" Type="http://schemas.openxmlformats.org/officeDocument/2006/relationships/image" Target="../media/image29.svg"/><Relationship Id="rId5" Type="http://schemas.openxmlformats.org/officeDocument/2006/relationships/image" Target="../media/image27.png"/><Relationship Id="rId4" Type="http://schemas.openxmlformats.org/officeDocument/2006/relationships/image" Target="../media/image27.sv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4.xml"/><Relationship Id="rId4" Type="http://schemas.openxmlformats.org/officeDocument/2006/relationships/hyperlink" Target="mailto:dwhitfield@nfhs.org" TargetMode="External"/></Relationships>
</file>

<file path=ppt/slideLayouts/_rels/slideLayout84.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jpeg"/><Relationship Id="rId1" Type="http://schemas.openxmlformats.org/officeDocument/2006/relationships/slideMaster" Target="../slideMasters/slideMaster5.xml"/><Relationship Id="rId4" Type="http://schemas.openxmlformats.org/officeDocument/2006/relationships/hyperlink" Target="mailto:dwhitfield@nfhs.org" TargetMode="External"/></Relationships>
</file>

<file path=ppt/slideLayouts/_rels/slideLayout97.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5.jpe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p:cNvPicPr>
            <a:picLocks noChangeAspect="1"/>
          </p:cNvPicPr>
          <p:nvPr userDrawn="1"/>
        </p:nvPicPr>
        <p:blipFill>
          <a:blip r:embed="rId2" cstate="print">
            <a:extLst>
              <a:ext uri="{28A0092B-C50C-407E-A947-70E740481C1C}">
                <a14:useLocalDpi xmlns:a14="http://schemas.microsoft.com/office/drawing/2010/main" val="0"/>
              </a:ext>
            </a:extLst>
          </a:blip>
          <a:srcRect l="90" r="90"/>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1" name="Subtitle 2">
            <a:extLst>
              <a:ext uri="{FF2B5EF4-FFF2-40B4-BE49-F238E27FC236}">
                <a16:creationId xmlns:a16="http://schemas.microsoft.com/office/drawing/2014/main" xmlns="" id="{1690102E-0812-409A-980D-CA0EAEA5F3C3}"/>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62950CF6-523C-4B70-A322-E32A7CB68A52}"/>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
        <p:nvSpPr>
          <p:cNvPr id="12" name="Subtitle 2">
            <a:extLst>
              <a:ext uri="{FF2B5EF4-FFF2-40B4-BE49-F238E27FC236}">
                <a16:creationId xmlns:a16="http://schemas.microsoft.com/office/drawing/2014/main" xmlns="" id="{80DD2692-17D5-428F-9689-8AB33F30FA81}"/>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Rectangle 1">
            <a:extLst>
              <a:ext uri="{FF2B5EF4-FFF2-40B4-BE49-F238E27FC236}">
                <a16:creationId xmlns:a16="http://schemas.microsoft.com/office/drawing/2014/main" xmlns="" id="{5E6380A9-26D7-466B-9362-7E151D764DD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
        <p:nvSpPr>
          <p:cNvPr id="7" name="Picture Placeholder 7">
            <a:extLst>
              <a:ext uri="{FF2B5EF4-FFF2-40B4-BE49-F238E27FC236}">
                <a16:creationId xmlns:a16="http://schemas.microsoft.com/office/drawing/2014/main" xmlns="" id="{46FFA44A-248F-4DF6-A152-6BCEC4688A53}"/>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EDA4DE46-7794-466A-A7DC-B13C29AB753C}"/>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DAA5CFC1-390C-4280-914C-62341795F0D8}"/>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AC66284C-6EAD-4ADB-9308-5731494C2C40}"/>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709E866F-401B-464B-BC6A-A292AA95DF93}"/>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6A643E17-3C38-4ED2-98B4-4985D1806667}"/>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22184B4D-B3B9-41DF-A68A-F74ECB35B749}"/>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BB249E4A-BE69-4264-9857-1C8C44A6ACEF}"/>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087FB2A0-53BD-424A-A1FC-A57A6686CC1A}"/>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A71417DB-BE0C-4D5A-AA00-66A5486862D0}"/>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E376E5C3-6975-46A8-A163-337B44B65E9D}"/>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A61FF8DE-821A-49E8-AF3D-C797A8C2B099}"/>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7CFBA48E-805B-4FD5-A48D-E786D28A418D}"/>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5E3ECF2E-5952-4510-A54B-C0A04700B2DF}"/>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137CC2E1-6837-410B-A4F0-A73474B010F7}"/>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4718A598-3D8A-4F79-834F-3BDB04F0D525}"/>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C6BC870B-70E4-4739-8F54-62FAF2AFE514}"/>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A138E17D-BF79-4A1A-990D-572461515143}"/>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808275E5-4D82-41C3-88D1-004BC7E6A136}"/>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1EDE27DC-943B-4CE4-AB18-E019A6A06DD9}"/>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7431CDE9-AE80-47BC-A5C5-36CEDD55FAA6}"/>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505CFE60-C6B1-41D9-AB5F-FC6E09084285}"/>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D1849325-68D5-43D4-B222-692B5032D10D}"/>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F8FE5AB5-EF13-453D-9F13-4A357B01510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3A8DC52F-5D85-4DB9-8A3C-E7984B9EB1FA}"/>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1718DC9B-5EBD-4DE0-814B-56071A1058A9}"/>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B11AA496-603E-49B0-9927-BA96ED6FDB06}"/>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5CFC1A3F-62B9-4393-8977-51B00E727251}"/>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B03CA15B-4366-4A97-8954-7E388A431AAC}"/>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9069D47D-68C7-4C5D-A2F0-6C69C6C1CE16}"/>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CCD023AC-48CD-4DFE-B9F2-90BB6E2F92F3}"/>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B9A97FD2-6B97-4B2A-B429-FC9E82A84F3B}"/>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319869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9/21/2023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35D3FEC6-6205-4143-A36D-A31541036122}"/>
              </a:ext>
            </a:extLst>
          </p:cNvPr>
          <p:cNvPicPr>
            <a:picLocks noChangeAspect="1"/>
          </p:cNvPicPr>
          <p:nvPr userDrawn="1"/>
        </p:nvPicPr>
        <p:blipFill>
          <a:blip r:embed="rId2"/>
          <a:srcRect t="9978" b="9978"/>
          <a:stretch/>
        </p:blipFill>
        <p:spPr>
          <a:xfrm>
            <a:off x="1739348" y="-11067"/>
            <a:ext cx="10744200" cy="6880134"/>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78685" y="510485"/>
            <a:ext cx="5994400" cy="5837030"/>
          </a:xfrm>
          <a:prstGeom prst="rect">
            <a:avLst/>
          </a:prstGeom>
          <a:solidFill>
            <a:srgbClr val="00694E">
              <a:alpha val="8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378398" y="3321050"/>
            <a:ext cx="5994400" cy="215900"/>
          </a:xfrm>
          <a:prstGeom prst="rect">
            <a:avLst/>
          </a:prstGeom>
          <a:solidFill>
            <a:srgbClr val="00694E">
              <a:alpha val="86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hasCustomPrompt="1"/>
          </p:nvPr>
        </p:nvSpPr>
        <p:spPr>
          <a:xfrm>
            <a:off x="977900" y="1930401"/>
            <a:ext cx="6057900" cy="3087686"/>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Online</a:t>
            </a:r>
            <a:br>
              <a:rPr lang="en-US"/>
            </a:br>
            <a:r>
              <a:rPr lang="en-US"/>
              <a:t>Master of</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hasCustomPrompt="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Virtual Information Session</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3837152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81F635-3984-6B73-C4DC-3B3EDD3ADC0F}"/>
              </a:ext>
            </a:extLst>
          </p:cNvPr>
          <p:cNvPicPr>
            <a:picLocks noChangeAspect="1"/>
          </p:cNvPicPr>
          <p:nvPr userDrawn="1"/>
        </p:nvPicPr>
        <p:blipFill rotWithShape="1">
          <a:blip r:embed="rId2"/>
          <a:srcRect r="13021"/>
          <a:stretch/>
        </p:blipFill>
        <p:spPr>
          <a:xfrm>
            <a:off x="3251201" y="6350"/>
            <a:ext cx="8940800" cy="685800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hasCustomPrompt="1"/>
          </p:nvPr>
        </p:nvSpPr>
        <p:spPr>
          <a:xfrm>
            <a:off x="977900" y="1930401"/>
            <a:ext cx="6057900" cy="3087686"/>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Online</a:t>
            </a:r>
            <a:br>
              <a:rPr lang="en-US"/>
            </a:br>
            <a:r>
              <a:rPr lang="en-US"/>
              <a:t>Master of Science in Management</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hasCustomPrompt="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Spring 2023 Virtual Information Session</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590205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FAF209B-B2AC-E04B-82F7-6870DB3FBE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9" t="-93" r="13665" b="93"/>
          <a:stretch/>
        </p:blipFill>
        <p:spPr>
          <a:xfrm>
            <a:off x="3251200" y="-6350"/>
            <a:ext cx="8940800" cy="686435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p:nvPr>
        </p:nvSpPr>
        <p:spPr>
          <a:xfrm>
            <a:off x="977900" y="2412999"/>
            <a:ext cx="6057900" cy="2605087"/>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2018541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FAF209B-B2AC-E04B-82F7-6870DB3FBE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678" t="6344" r="15972"/>
          <a:stretch/>
        </p:blipFill>
        <p:spPr>
          <a:xfrm>
            <a:off x="3251200" y="-6350"/>
            <a:ext cx="8940800" cy="686435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p:nvPr>
        </p:nvSpPr>
        <p:spPr>
          <a:xfrm>
            <a:off x="977900" y="2412999"/>
            <a:ext cx="6057900" cy="2605087"/>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3872881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FAF209B-B2AC-E04B-82F7-6870DB3FBE0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6570" r="6570"/>
          <a:stretch/>
        </p:blipFill>
        <p:spPr>
          <a:xfrm>
            <a:off x="3251200" y="-6350"/>
            <a:ext cx="8940800" cy="686435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p:nvPr>
        </p:nvSpPr>
        <p:spPr>
          <a:xfrm>
            <a:off x="977900" y="2412999"/>
            <a:ext cx="6057900" cy="2605087"/>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1754689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CFD0CE-7BF5-2A48-BF63-202D880A6947}"/>
              </a:ext>
            </a:extLst>
          </p:cNvPr>
          <p:cNvSpPr>
            <a:spLocks noGrp="1"/>
          </p:cNvSpPr>
          <p:nvPr>
            <p:ph type="title" hasCustomPrompt="1"/>
          </p:nvPr>
        </p:nvSpPr>
        <p:spPr>
          <a:xfrm>
            <a:off x="419100" y="365125"/>
            <a:ext cx="9855200" cy="1095375"/>
          </a:xfrm>
        </p:spPr>
        <p:txBody>
          <a:bodyPr/>
          <a:lstStyle>
            <a:lvl1pPr>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Agenda</a:t>
            </a:r>
          </a:p>
        </p:txBody>
      </p:sp>
      <p:sp>
        <p:nvSpPr>
          <p:cNvPr id="3" name="Content Placeholder 2">
            <a:extLst>
              <a:ext uri="{FF2B5EF4-FFF2-40B4-BE49-F238E27FC236}">
                <a16:creationId xmlns:a16="http://schemas.microsoft.com/office/drawing/2014/main" xmlns="" id="{747CE987-CBDB-DD40-B90D-8D9FD015CD4E}"/>
              </a:ext>
            </a:extLst>
          </p:cNvPr>
          <p:cNvSpPr>
            <a:spLocks noGrp="1"/>
          </p:cNvSpPr>
          <p:nvPr>
            <p:ph idx="1"/>
          </p:nvPr>
        </p:nvSpPr>
        <p:spPr>
          <a:xfrm>
            <a:off x="419100" y="1638301"/>
            <a:ext cx="9855200" cy="4538662"/>
          </a:xfrm>
        </p:spPr>
        <p:txBody>
          <a:bodyPr/>
          <a:lstStyle>
            <a:lvl1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endParaRPr lang="en-US"/>
          </a:p>
        </p:txBody>
      </p:sp>
      <p:sp>
        <p:nvSpPr>
          <p:cNvPr id="8" name="Google Shape;134;p25">
            <a:extLst>
              <a:ext uri="{FF2B5EF4-FFF2-40B4-BE49-F238E27FC236}">
                <a16:creationId xmlns:a16="http://schemas.microsoft.com/office/drawing/2014/main" xmlns="" id="{D7DBF91D-1CFC-0347-B187-CA5A69F69130}"/>
              </a:ext>
            </a:extLst>
          </p:cNvPr>
          <p:cNvSpPr/>
          <p:nvPr userDrawn="1"/>
        </p:nvSpPr>
        <p:spPr>
          <a:xfrm rot="-5400000" flipH="1">
            <a:off x="8013700" y="2679700"/>
            <a:ext cx="6858000" cy="1498600"/>
          </a:xfrm>
          <a:prstGeom prst="rect">
            <a:avLst/>
          </a:prstGeom>
          <a:solidFill>
            <a:schemeClr val="tx2"/>
          </a:solidFill>
          <a:ln>
            <a:noFill/>
          </a:ln>
          <a:effectLst>
            <a:outerShdw blurRad="2413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Picture Placeholder 12">
            <a:extLst>
              <a:ext uri="{FF2B5EF4-FFF2-40B4-BE49-F238E27FC236}">
                <a16:creationId xmlns:a16="http://schemas.microsoft.com/office/drawing/2014/main" xmlns="" id="{A6AFCFAF-5264-244C-8460-73CA5FF5A3F0}"/>
              </a:ext>
            </a:extLst>
          </p:cNvPr>
          <p:cNvSpPr>
            <a:spLocks noGrp="1"/>
          </p:cNvSpPr>
          <p:nvPr>
            <p:ph type="pic" sz="quarter" idx="10" hasCustomPrompt="1"/>
          </p:nvPr>
        </p:nvSpPr>
        <p:spPr>
          <a:xfrm>
            <a:off x="8566150" y="5793582"/>
            <a:ext cx="1828800" cy="703262"/>
          </a:xfrm>
        </p:spPr>
        <p:txBody>
          <a:bodyPr anchor="ctr"/>
          <a:lstStyle>
            <a:lvl1pPr algn="ctr">
              <a:buNone/>
              <a:defRPr sz="1400">
                <a:solidFill>
                  <a:schemeClr val="tx1"/>
                </a:solidFill>
              </a:defRPr>
            </a:lvl1pPr>
          </a:lstStyle>
          <a:p>
            <a:r>
              <a:rPr lang="en-US"/>
              <a:t>Full-color logo</a:t>
            </a:r>
          </a:p>
        </p:txBody>
      </p:sp>
    </p:spTree>
    <p:extLst>
      <p:ext uri="{BB962C8B-B14F-4D97-AF65-F5344CB8AC3E}">
        <p14:creationId xmlns:p14="http://schemas.microsoft.com/office/powerpoint/2010/main" val="385881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hoto Content / Photo Walkthroug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A0DF1B-3961-5B45-B857-3B0744C2B4B2}"/>
              </a:ext>
            </a:extLst>
          </p:cNvPr>
          <p:cNvSpPr>
            <a:spLocks noGrp="1"/>
          </p:cNvSpPr>
          <p:nvPr>
            <p:ph type="title"/>
          </p:nvPr>
        </p:nvSpPr>
        <p:spPr>
          <a:xfrm>
            <a:off x="419101" y="365125"/>
            <a:ext cx="9855200" cy="1095375"/>
          </a:xfrm>
        </p:spPr>
        <p:txBody>
          <a:bodyPr anchor="ctr"/>
          <a:lstStyle>
            <a:lvl1pPr>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xmlns="" id="{4BA1C90A-EEC0-5F45-8751-19B6674054F5}"/>
              </a:ext>
            </a:extLst>
          </p:cNvPr>
          <p:cNvSpPr>
            <a:spLocks noGrp="1"/>
          </p:cNvSpPr>
          <p:nvPr>
            <p:ph sz="quarter" idx="11" hasCustomPrompt="1"/>
          </p:nvPr>
        </p:nvSpPr>
        <p:spPr>
          <a:xfrm>
            <a:off x="3982065" y="1638302"/>
            <a:ext cx="6292236" cy="4634679"/>
          </a:xfrm>
        </p:spPr>
        <p:txBody>
          <a:bodyPr anchor="ctr"/>
          <a:lstStyle>
            <a:lvl1pPr algn="ctr">
              <a:buNone/>
              <a:defRPr/>
            </a:lvl1pPr>
            <a:lvl2pPr>
              <a:buNone/>
              <a:defRPr/>
            </a:lvl2pPr>
            <a:lvl3pPr>
              <a:buNone/>
              <a:defRPr/>
            </a:lvl3pPr>
            <a:lvl4pPr>
              <a:buNone/>
              <a:defRPr/>
            </a:lvl4pPr>
            <a:lvl5pPr>
              <a:buNone/>
              <a:defRPr/>
            </a:lvl5pPr>
          </a:lstStyle>
          <a:p>
            <a:pPr lvl="0"/>
            <a:r>
              <a:rPr lang="en-US"/>
              <a:t>Photo or chart</a:t>
            </a:r>
          </a:p>
        </p:txBody>
      </p:sp>
      <p:sp>
        <p:nvSpPr>
          <p:cNvPr id="7" name="Text Placeholder 6">
            <a:extLst>
              <a:ext uri="{FF2B5EF4-FFF2-40B4-BE49-F238E27FC236}">
                <a16:creationId xmlns:a16="http://schemas.microsoft.com/office/drawing/2014/main" xmlns="" id="{CC5798A4-1E1F-334A-894F-DA64904E72EA}"/>
              </a:ext>
            </a:extLst>
          </p:cNvPr>
          <p:cNvSpPr>
            <a:spLocks noGrp="1"/>
          </p:cNvSpPr>
          <p:nvPr>
            <p:ph type="body" sz="quarter" idx="12"/>
          </p:nvPr>
        </p:nvSpPr>
        <p:spPr>
          <a:xfrm>
            <a:off x="419099" y="1638302"/>
            <a:ext cx="3415481" cy="4634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Google Shape;134;p25">
            <a:extLst>
              <a:ext uri="{FF2B5EF4-FFF2-40B4-BE49-F238E27FC236}">
                <a16:creationId xmlns:a16="http://schemas.microsoft.com/office/drawing/2014/main" xmlns="" id="{878D6391-5D9A-0B4A-ABFC-21795AE89184}"/>
              </a:ext>
            </a:extLst>
          </p:cNvPr>
          <p:cNvSpPr/>
          <p:nvPr userDrawn="1"/>
        </p:nvSpPr>
        <p:spPr>
          <a:xfrm rot="-5400000" flipH="1">
            <a:off x="8013700" y="2679700"/>
            <a:ext cx="6858000" cy="1498600"/>
          </a:xfrm>
          <a:prstGeom prst="rect">
            <a:avLst/>
          </a:prstGeom>
          <a:solidFill>
            <a:schemeClr val="tx2"/>
          </a:solidFill>
          <a:ln>
            <a:noFill/>
          </a:ln>
          <a:effectLst>
            <a:outerShdw blurRad="2413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3668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xmlns="" id="{CA40E385-69E3-0943-9410-0D3D85ECD13C}"/>
              </a:ext>
            </a:extLst>
          </p:cNvPr>
          <p:cNvSpPr>
            <a:spLocks noGrp="1"/>
          </p:cNvSpPr>
          <p:nvPr>
            <p:ph idx="1"/>
          </p:nvPr>
        </p:nvSpPr>
        <p:spPr>
          <a:xfrm>
            <a:off x="723900" y="1967696"/>
            <a:ext cx="5067300" cy="4260067"/>
          </a:xfrm>
        </p:spPr>
        <p:txBody>
          <a:bodyPr anchor="t"/>
          <a:lstStyle>
            <a:lvl1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xmlns="" id="{099663A7-D6DB-4E4A-897D-288E994602D3}"/>
              </a:ext>
            </a:extLst>
          </p:cNvPr>
          <p:cNvSpPr>
            <a:spLocks noGrp="1"/>
          </p:cNvSpPr>
          <p:nvPr>
            <p:ph type="body" sz="quarter" idx="10" hasCustomPrompt="1"/>
          </p:nvPr>
        </p:nvSpPr>
        <p:spPr>
          <a:xfrm>
            <a:off x="723900" y="796926"/>
            <a:ext cx="5067300" cy="950852"/>
          </a:xfrm>
        </p:spPr>
        <p:txBody>
          <a:bodyPr/>
          <a:lstStyle>
            <a:lvl1pPr marL="0">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Title</a:t>
            </a:r>
          </a:p>
        </p:txBody>
      </p:sp>
      <p:sp>
        <p:nvSpPr>
          <p:cNvPr id="12" name="Picture Placeholder 11">
            <a:extLst>
              <a:ext uri="{FF2B5EF4-FFF2-40B4-BE49-F238E27FC236}">
                <a16:creationId xmlns:a16="http://schemas.microsoft.com/office/drawing/2014/main" xmlns="" id="{D081441D-04D9-E242-ABCD-BB2A61BAD25A}"/>
              </a:ext>
            </a:extLst>
          </p:cNvPr>
          <p:cNvSpPr>
            <a:spLocks noGrp="1"/>
          </p:cNvSpPr>
          <p:nvPr>
            <p:ph type="pic" sz="quarter" idx="11"/>
          </p:nvPr>
        </p:nvSpPr>
        <p:spPr>
          <a:xfrm>
            <a:off x="6096000" y="0"/>
            <a:ext cx="6096000" cy="6858000"/>
          </a:xfrm>
          <a:solidFill>
            <a:schemeClr val="tx2"/>
          </a:solidFill>
          <a:effectLst>
            <a:outerShdw blurRad="254000" dist="38100" dir="10800000" algn="r" rotWithShape="0">
              <a:prstClr val="black">
                <a:alpha val="40000"/>
              </a:prstClr>
            </a:outerShdw>
          </a:effectLst>
        </p:spPr>
        <p:txBody>
          <a:bodyPr anchor="ctr"/>
          <a:lstStyle>
            <a:lvl1pPr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3589557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Presenter">
    <p:spTree>
      <p:nvGrpSpPr>
        <p:cNvPr id="1" name=""/>
        <p:cNvGrpSpPr/>
        <p:nvPr/>
      </p:nvGrpSpPr>
      <p:grpSpPr>
        <a:xfrm>
          <a:off x="0" y="0"/>
          <a:ext cx="0" cy="0"/>
          <a:chOff x="0" y="0"/>
          <a:chExt cx="0" cy="0"/>
        </a:xfrm>
      </p:grpSpPr>
      <p:sp>
        <p:nvSpPr>
          <p:cNvPr id="8" name="Google Shape;134;p25">
            <a:extLst>
              <a:ext uri="{FF2B5EF4-FFF2-40B4-BE49-F238E27FC236}">
                <a16:creationId xmlns:a16="http://schemas.microsoft.com/office/drawing/2014/main" xmlns="" id="{0935A634-1CB3-E949-9146-CF424510DE01}"/>
              </a:ext>
            </a:extLst>
          </p:cNvPr>
          <p:cNvSpPr/>
          <p:nvPr userDrawn="1"/>
        </p:nvSpPr>
        <p:spPr>
          <a:xfrm rot="5400000" flipH="1">
            <a:off x="-1346200" y="1346200"/>
            <a:ext cx="6858000" cy="4165600"/>
          </a:xfrm>
          <a:prstGeom prst="rect">
            <a:avLst/>
          </a:prstGeom>
          <a:solidFill>
            <a:schemeClr val="tx2"/>
          </a:solidFill>
          <a:ln>
            <a:noFill/>
          </a:ln>
          <a:effectLst>
            <a:outerShdw blurRad="2540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43B2C776-BE0C-014F-9858-3AE18783F832}"/>
              </a:ext>
            </a:extLst>
          </p:cNvPr>
          <p:cNvSpPr>
            <a:spLocks noGrp="1"/>
          </p:cNvSpPr>
          <p:nvPr>
            <p:ph type="title" hasCustomPrompt="1"/>
          </p:nvPr>
        </p:nvSpPr>
        <p:spPr>
          <a:xfrm>
            <a:off x="4457700" y="450453"/>
            <a:ext cx="7251700" cy="981869"/>
          </a:xfrm>
        </p:spPr>
        <p:txBody>
          <a:bodyPr/>
          <a:lstStyle>
            <a:lvl1pPr>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Meet the Program Director</a:t>
            </a:r>
          </a:p>
        </p:txBody>
      </p:sp>
      <p:sp>
        <p:nvSpPr>
          <p:cNvPr id="10" name="Picture Placeholder 12">
            <a:extLst>
              <a:ext uri="{FF2B5EF4-FFF2-40B4-BE49-F238E27FC236}">
                <a16:creationId xmlns:a16="http://schemas.microsoft.com/office/drawing/2014/main" xmlns="" id="{4ED5ECEE-8955-694F-BF2F-2703E87FB273}"/>
              </a:ext>
            </a:extLst>
          </p:cNvPr>
          <p:cNvSpPr>
            <a:spLocks noGrp="1"/>
          </p:cNvSpPr>
          <p:nvPr>
            <p:ph type="pic" sz="quarter" idx="10" hasCustomPrompt="1"/>
          </p:nvPr>
        </p:nvSpPr>
        <p:spPr>
          <a:xfrm>
            <a:off x="9975850" y="5793582"/>
            <a:ext cx="1828800" cy="703262"/>
          </a:xfrm>
        </p:spPr>
        <p:txBody>
          <a:bodyPr anchor="ctr"/>
          <a:lstStyle>
            <a:lvl1pPr algn="ctr">
              <a:buNone/>
              <a:defRPr sz="1400">
                <a:solidFill>
                  <a:schemeClr val="tx1"/>
                </a:solidFill>
              </a:defRPr>
            </a:lvl1pPr>
          </a:lstStyle>
          <a:p>
            <a:r>
              <a:rPr lang="en-US"/>
              <a:t>Full-color logo</a:t>
            </a:r>
          </a:p>
        </p:txBody>
      </p:sp>
      <p:sp>
        <p:nvSpPr>
          <p:cNvPr id="6" name="Picture Placeholder 5">
            <a:extLst>
              <a:ext uri="{FF2B5EF4-FFF2-40B4-BE49-F238E27FC236}">
                <a16:creationId xmlns:a16="http://schemas.microsoft.com/office/drawing/2014/main" xmlns="" id="{F05F0028-FB57-24C0-F1D0-344FBBD681F2}"/>
              </a:ext>
            </a:extLst>
          </p:cNvPr>
          <p:cNvSpPr>
            <a:spLocks noGrp="1"/>
          </p:cNvSpPr>
          <p:nvPr>
            <p:ph type="pic" sz="quarter" idx="11"/>
          </p:nvPr>
        </p:nvSpPr>
        <p:spPr>
          <a:xfrm>
            <a:off x="1054099" y="1035755"/>
            <a:ext cx="2057401" cy="2908366"/>
          </a:xfrm>
          <a:noFill/>
          <a:ln w="57150">
            <a:solidFill>
              <a:schemeClr val="bg1"/>
            </a:solidFill>
          </a:ln>
        </p:spPr>
        <p:txBody>
          <a:bodyPr/>
          <a:lstStyle/>
          <a:p>
            <a:endParaRPr lang="en-US"/>
          </a:p>
        </p:txBody>
      </p:sp>
    </p:spTree>
    <p:extLst>
      <p:ext uri="{BB962C8B-B14F-4D97-AF65-F5344CB8AC3E}">
        <p14:creationId xmlns:p14="http://schemas.microsoft.com/office/powerpoint/2010/main" val="25350813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Present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D1169F53-63BA-9E4D-90A3-9C42B86ECC29}"/>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94DBFED-D8DD-FC44-9FF7-C0034E0F2813}"/>
              </a:ext>
            </a:extLst>
          </p:cNvPr>
          <p:cNvSpPr>
            <a:spLocks noGrp="1"/>
          </p:cNvSpPr>
          <p:nvPr>
            <p:ph type="title" hasCustomPrompt="1"/>
          </p:nvPr>
        </p:nvSpPr>
        <p:spPr>
          <a:xfrm>
            <a:off x="838200" y="365125"/>
            <a:ext cx="10213258" cy="1325563"/>
          </a:xfrm>
        </p:spPr>
        <p:txBody>
          <a:bodyPr>
            <a:normAutofit/>
          </a:bodyP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Hear From Our Students</a:t>
            </a:r>
          </a:p>
        </p:txBody>
      </p:sp>
      <p:sp>
        <p:nvSpPr>
          <p:cNvPr id="10" name="Text Placeholder 9">
            <a:extLst>
              <a:ext uri="{FF2B5EF4-FFF2-40B4-BE49-F238E27FC236}">
                <a16:creationId xmlns:a16="http://schemas.microsoft.com/office/drawing/2014/main" xmlns="" id="{7F53830D-3A07-E64D-A763-B4EF6D2A3D49}"/>
              </a:ext>
            </a:extLst>
          </p:cNvPr>
          <p:cNvSpPr>
            <a:spLocks noGrp="1"/>
          </p:cNvSpPr>
          <p:nvPr>
            <p:ph type="body" sz="quarter" idx="11" hasCustomPrompt="1"/>
          </p:nvPr>
        </p:nvSpPr>
        <p:spPr>
          <a:xfrm>
            <a:off x="5589797" y="2410162"/>
            <a:ext cx="3524250" cy="422019"/>
          </a:xfrm>
        </p:spPr>
        <p:txBody>
          <a:bodyPr anchor="b"/>
          <a:lstStyle>
            <a:lvl1pPr marL="0" algn="ctr">
              <a:buNone/>
              <a:defRPr sz="2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Student Name</a:t>
            </a:r>
          </a:p>
        </p:txBody>
      </p:sp>
      <p:sp>
        <p:nvSpPr>
          <p:cNvPr id="15" name="Text Placeholder 9">
            <a:extLst>
              <a:ext uri="{FF2B5EF4-FFF2-40B4-BE49-F238E27FC236}">
                <a16:creationId xmlns:a16="http://schemas.microsoft.com/office/drawing/2014/main" xmlns="" id="{391CC52E-371A-9B43-A5AA-53668D97EB5B}"/>
              </a:ext>
            </a:extLst>
          </p:cNvPr>
          <p:cNvSpPr>
            <a:spLocks noGrp="1"/>
          </p:cNvSpPr>
          <p:nvPr>
            <p:ph type="body" sz="quarter" idx="12" hasCustomPrompt="1"/>
          </p:nvPr>
        </p:nvSpPr>
        <p:spPr>
          <a:xfrm>
            <a:off x="5449824" y="3146662"/>
            <a:ext cx="3968496" cy="1401370"/>
          </a:xfrm>
        </p:spPr>
        <p:txBody>
          <a:bodyPr/>
          <a:lstStyle>
            <a:lvl1pPr marL="0" algn="ctr">
              <a:buNone/>
              <a:defRPr sz="16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marL="0" indent="0">
              <a:buNone/>
            </a:pPr>
            <a:r>
              <a:rPr lang="en-US" i="1"/>
              <a:t>Quote</a:t>
            </a:r>
          </a:p>
        </p:txBody>
      </p:sp>
      <p:sp>
        <p:nvSpPr>
          <p:cNvPr id="3" name="TextBox 2">
            <a:extLst>
              <a:ext uri="{FF2B5EF4-FFF2-40B4-BE49-F238E27FC236}">
                <a16:creationId xmlns:a16="http://schemas.microsoft.com/office/drawing/2014/main" xmlns="" id="{518F38FA-C506-2103-0C76-C438AE6936DD}"/>
              </a:ext>
            </a:extLst>
          </p:cNvPr>
          <p:cNvSpPr txBox="1"/>
          <p:nvPr userDrawn="1"/>
        </p:nvSpPr>
        <p:spPr>
          <a:xfrm>
            <a:off x="922713" y="2277687"/>
            <a:ext cx="2809702" cy="1569660"/>
          </a:xfrm>
          <a:prstGeom prst="rect">
            <a:avLst/>
          </a:prstGeom>
          <a:noFill/>
        </p:spPr>
        <p:txBody>
          <a:bodyPr wrap="square" rtlCol="0">
            <a:spAutoFit/>
          </a:bodyPr>
          <a:lstStyle/>
          <a:p>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*Student Photo*</a:t>
            </a:r>
          </a:p>
        </p:txBody>
      </p:sp>
    </p:spTree>
    <p:extLst>
      <p:ext uri="{BB962C8B-B14F-4D97-AF65-F5344CB8AC3E}">
        <p14:creationId xmlns:p14="http://schemas.microsoft.com/office/powerpoint/2010/main" val="1745089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Instructions / List">
    <p:spTree>
      <p:nvGrpSpPr>
        <p:cNvPr id="1" name=""/>
        <p:cNvGrpSpPr/>
        <p:nvPr/>
      </p:nvGrpSpPr>
      <p:grpSpPr>
        <a:xfrm>
          <a:off x="0" y="0"/>
          <a:ext cx="0" cy="0"/>
          <a:chOff x="0" y="0"/>
          <a:chExt cx="0" cy="0"/>
        </a:xfrm>
      </p:grpSpPr>
      <p:sp>
        <p:nvSpPr>
          <p:cNvPr id="6" name="Google Shape;134;p25">
            <a:extLst>
              <a:ext uri="{FF2B5EF4-FFF2-40B4-BE49-F238E27FC236}">
                <a16:creationId xmlns:a16="http://schemas.microsoft.com/office/drawing/2014/main" xmlns="" id="{C240CA10-4504-F342-8F28-F0EDBF2279B6}"/>
              </a:ext>
            </a:extLst>
          </p:cNvPr>
          <p:cNvSpPr/>
          <p:nvPr userDrawn="1"/>
        </p:nvSpPr>
        <p:spPr>
          <a:xfrm rot="5400000" flipH="1">
            <a:off x="-1346200" y="1346200"/>
            <a:ext cx="6858000" cy="4165600"/>
          </a:xfrm>
          <a:prstGeom prst="rect">
            <a:avLst/>
          </a:prstGeom>
          <a:solidFill>
            <a:schemeClr val="tx2"/>
          </a:solidFill>
          <a:ln>
            <a:noFill/>
          </a:ln>
          <a:effectLst>
            <a:outerShdw blurRad="2540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516F56A-D3EA-6141-BE59-B85D1FF3A135}"/>
              </a:ext>
            </a:extLst>
          </p:cNvPr>
          <p:cNvSpPr>
            <a:spLocks noGrp="1"/>
          </p:cNvSpPr>
          <p:nvPr>
            <p:ph type="title"/>
          </p:nvPr>
        </p:nvSpPr>
        <p:spPr>
          <a:xfrm>
            <a:off x="723900" y="796925"/>
            <a:ext cx="2933700" cy="2517775"/>
          </a:xfrm>
        </p:spPr>
        <p:txBody>
          <a:bodyPr anchor="t"/>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xmlns="" id="{5C2B1CFE-3E74-144C-8F4E-BBFBCB08274B}"/>
              </a:ext>
            </a:extLst>
          </p:cNvPr>
          <p:cNvSpPr/>
          <p:nvPr userDrawn="1"/>
        </p:nvSpPr>
        <p:spPr>
          <a:xfrm>
            <a:off x="5181600" y="1014412"/>
            <a:ext cx="1079500" cy="1079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068E9A9F-867D-734C-A19A-0F73603B9863}"/>
              </a:ext>
            </a:extLst>
          </p:cNvPr>
          <p:cNvSpPr/>
          <p:nvPr userDrawn="1"/>
        </p:nvSpPr>
        <p:spPr>
          <a:xfrm>
            <a:off x="5181600" y="2925762"/>
            <a:ext cx="1079500" cy="1079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D4BCFC24-C6B3-4F44-AACE-AC1D5EF1CD77}"/>
              </a:ext>
            </a:extLst>
          </p:cNvPr>
          <p:cNvSpPr/>
          <p:nvPr userDrawn="1"/>
        </p:nvSpPr>
        <p:spPr>
          <a:xfrm>
            <a:off x="5181600" y="4837112"/>
            <a:ext cx="1079500" cy="1079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xmlns="" id="{3D0846E1-210B-4346-8EBB-052448334560}"/>
              </a:ext>
            </a:extLst>
          </p:cNvPr>
          <p:cNvSpPr>
            <a:spLocks noGrp="1"/>
          </p:cNvSpPr>
          <p:nvPr>
            <p:ph type="pic" sz="quarter" idx="10" hasCustomPrompt="1"/>
          </p:nvPr>
        </p:nvSpPr>
        <p:spPr>
          <a:xfrm>
            <a:off x="5346700" y="1179512"/>
            <a:ext cx="749300" cy="749300"/>
          </a:xfrm>
        </p:spPr>
        <p:txBody>
          <a:bodyPr anchor="ctr"/>
          <a:lstStyle>
            <a:lvl1pPr algn="ctr">
              <a:buNone/>
              <a:defRPr sz="900">
                <a:solidFill>
                  <a:schemeClr val="bg1"/>
                </a:solidFill>
              </a:defRPr>
            </a:lvl1pPr>
          </a:lstStyle>
          <a:p>
            <a:r>
              <a:rPr lang="en-US"/>
              <a:t>White icon</a:t>
            </a:r>
          </a:p>
        </p:txBody>
      </p:sp>
      <p:sp>
        <p:nvSpPr>
          <p:cNvPr id="12" name="Picture Placeholder 10">
            <a:extLst>
              <a:ext uri="{FF2B5EF4-FFF2-40B4-BE49-F238E27FC236}">
                <a16:creationId xmlns:a16="http://schemas.microsoft.com/office/drawing/2014/main" xmlns="" id="{395B272B-2BB5-8F47-9331-1ACCC64F6FE9}"/>
              </a:ext>
            </a:extLst>
          </p:cNvPr>
          <p:cNvSpPr>
            <a:spLocks noGrp="1"/>
          </p:cNvSpPr>
          <p:nvPr>
            <p:ph type="pic" sz="quarter" idx="11" hasCustomPrompt="1"/>
          </p:nvPr>
        </p:nvSpPr>
        <p:spPr>
          <a:xfrm>
            <a:off x="5346700" y="3097212"/>
            <a:ext cx="749300" cy="749300"/>
          </a:xfrm>
        </p:spPr>
        <p:txBody>
          <a:bodyPr anchor="ctr"/>
          <a:lstStyle>
            <a:lvl1pPr algn="ctr">
              <a:buNone/>
              <a:defRPr sz="900">
                <a:solidFill>
                  <a:schemeClr val="bg1"/>
                </a:solidFill>
              </a:defRPr>
            </a:lvl1pPr>
          </a:lstStyle>
          <a:p>
            <a:r>
              <a:rPr lang="en-US"/>
              <a:t>White icon</a:t>
            </a:r>
          </a:p>
        </p:txBody>
      </p:sp>
      <p:sp>
        <p:nvSpPr>
          <p:cNvPr id="13" name="Picture Placeholder 10">
            <a:extLst>
              <a:ext uri="{FF2B5EF4-FFF2-40B4-BE49-F238E27FC236}">
                <a16:creationId xmlns:a16="http://schemas.microsoft.com/office/drawing/2014/main" xmlns="" id="{E940628F-07CE-9B43-A555-AC839FBD15CF}"/>
              </a:ext>
            </a:extLst>
          </p:cNvPr>
          <p:cNvSpPr>
            <a:spLocks noGrp="1"/>
          </p:cNvSpPr>
          <p:nvPr>
            <p:ph type="pic" sz="quarter" idx="12" hasCustomPrompt="1"/>
          </p:nvPr>
        </p:nvSpPr>
        <p:spPr>
          <a:xfrm>
            <a:off x="5346700" y="5002212"/>
            <a:ext cx="749300" cy="749300"/>
          </a:xfrm>
        </p:spPr>
        <p:txBody>
          <a:bodyPr anchor="ctr"/>
          <a:lstStyle>
            <a:lvl1pPr algn="ctr">
              <a:buNone/>
              <a:defRPr sz="900">
                <a:solidFill>
                  <a:schemeClr val="bg1"/>
                </a:solidFill>
              </a:defRPr>
            </a:lvl1pPr>
          </a:lstStyle>
          <a:p>
            <a:r>
              <a:rPr lang="en-US"/>
              <a:t>White icon</a:t>
            </a:r>
          </a:p>
        </p:txBody>
      </p:sp>
      <p:sp>
        <p:nvSpPr>
          <p:cNvPr id="15" name="Text Placeholder 14">
            <a:extLst>
              <a:ext uri="{FF2B5EF4-FFF2-40B4-BE49-F238E27FC236}">
                <a16:creationId xmlns:a16="http://schemas.microsoft.com/office/drawing/2014/main" xmlns="" id="{04DC82A0-EFE5-9F48-BA77-AF7274D82428}"/>
              </a:ext>
            </a:extLst>
          </p:cNvPr>
          <p:cNvSpPr>
            <a:spLocks noGrp="1"/>
          </p:cNvSpPr>
          <p:nvPr>
            <p:ph type="body" sz="quarter" idx="13" hasCustomPrompt="1"/>
          </p:nvPr>
        </p:nvSpPr>
        <p:spPr>
          <a:xfrm>
            <a:off x="6489700" y="1014413"/>
            <a:ext cx="486410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Instruction 1 (chat)</a:t>
            </a:r>
          </a:p>
        </p:txBody>
      </p:sp>
      <p:sp>
        <p:nvSpPr>
          <p:cNvPr id="17" name="Text Placeholder 16">
            <a:extLst>
              <a:ext uri="{FF2B5EF4-FFF2-40B4-BE49-F238E27FC236}">
                <a16:creationId xmlns:a16="http://schemas.microsoft.com/office/drawing/2014/main" xmlns="" id="{4D2897CC-A4DA-BC42-A761-9B97DA21ED32}"/>
              </a:ext>
            </a:extLst>
          </p:cNvPr>
          <p:cNvSpPr>
            <a:spLocks noGrp="1"/>
          </p:cNvSpPr>
          <p:nvPr>
            <p:ph type="body" sz="quarter" idx="14" hasCustomPrompt="1"/>
          </p:nvPr>
        </p:nvSpPr>
        <p:spPr>
          <a:xfrm>
            <a:off x="6489700" y="1473200"/>
            <a:ext cx="4864100" cy="620713"/>
          </a:xfrm>
        </p:spPr>
        <p:txBody>
          <a:bodyPr/>
          <a:lstStyle>
            <a:lvl1pPr marL="0" indent="0">
              <a:buNone/>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Click to edit instructions on how/when to use the chat feature</a:t>
            </a:r>
          </a:p>
        </p:txBody>
      </p:sp>
      <p:sp>
        <p:nvSpPr>
          <p:cNvPr id="18" name="Text Placeholder 14">
            <a:extLst>
              <a:ext uri="{FF2B5EF4-FFF2-40B4-BE49-F238E27FC236}">
                <a16:creationId xmlns:a16="http://schemas.microsoft.com/office/drawing/2014/main" xmlns="" id="{88C8456C-2B4C-6A40-81A4-0D367C09B692}"/>
              </a:ext>
            </a:extLst>
          </p:cNvPr>
          <p:cNvSpPr>
            <a:spLocks noGrp="1"/>
          </p:cNvSpPr>
          <p:nvPr>
            <p:ph type="body" sz="quarter" idx="15" hasCustomPrompt="1"/>
          </p:nvPr>
        </p:nvSpPr>
        <p:spPr>
          <a:xfrm>
            <a:off x="6489700" y="2937669"/>
            <a:ext cx="486410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Instruction 2 (features)</a:t>
            </a:r>
          </a:p>
        </p:txBody>
      </p:sp>
      <p:sp>
        <p:nvSpPr>
          <p:cNvPr id="19" name="Text Placeholder 16">
            <a:extLst>
              <a:ext uri="{FF2B5EF4-FFF2-40B4-BE49-F238E27FC236}">
                <a16:creationId xmlns:a16="http://schemas.microsoft.com/office/drawing/2014/main" xmlns="" id="{E6E61F72-F275-C74B-B217-BD02B9425147}"/>
              </a:ext>
            </a:extLst>
          </p:cNvPr>
          <p:cNvSpPr>
            <a:spLocks noGrp="1"/>
          </p:cNvSpPr>
          <p:nvPr>
            <p:ph type="body" sz="quarter" idx="16" hasCustomPrompt="1"/>
          </p:nvPr>
        </p:nvSpPr>
        <p:spPr>
          <a:xfrm>
            <a:off x="6489700" y="3396456"/>
            <a:ext cx="4864100" cy="620713"/>
          </a:xfrm>
        </p:spPr>
        <p:txBody>
          <a:bodyPr/>
          <a:lstStyle>
            <a:lvl1pPr marL="0" indent="0">
              <a:buNone/>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Click to edit instructions on how/when to use the attendee raise hand feature</a:t>
            </a:r>
          </a:p>
        </p:txBody>
      </p:sp>
      <p:sp>
        <p:nvSpPr>
          <p:cNvPr id="20" name="Text Placeholder 14">
            <a:extLst>
              <a:ext uri="{FF2B5EF4-FFF2-40B4-BE49-F238E27FC236}">
                <a16:creationId xmlns:a16="http://schemas.microsoft.com/office/drawing/2014/main" xmlns="" id="{000C9366-6BD8-6141-9D7C-FC5D2B4B0636}"/>
              </a:ext>
            </a:extLst>
          </p:cNvPr>
          <p:cNvSpPr>
            <a:spLocks noGrp="1"/>
          </p:cNvSpPr>
          <p:nvPr>
            <p:ph type="body" sz="quarter" idx="17" hasCustomPrompt="1"/>
          </p:nvPr>
        </p:nvSpPr>
        <p:spPr>
          <a:xfrm>
            <a:off x="6489700" y="4837112"/>
            <a:ext cx="486410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Instruction 3 (questions)</a:t>
            </a:r>
          </a:p>
        </p:txBody>
      </p:sp>
      <p:sp>
        <p:nvSpPr>
          <p:cNvPr id="21" name="Text Placeholder 16">
            <a:extLst>
              <a:ext uri="{FF2B5EF4-FFF2-40B4-BE49-F238E27FC236}">
                <a16:creationId xmlns:a16="http://schemas.microsoft.com/office/drawing/2014/main" xmlns="" id="{42EADC21-0807-3D42-80DF-F34C034EA0D6}"/>
              </a:ext>
            </a:extLst>
          </p:cNvPr>
          <p:cNvSpPr>
            <a:spLocks noGrp="1"/>
          </p:cNvSpPr>
          <p:nvPr>
            <p:ph type="body" sz="quarter" idx="18" hasCustomPrompt="1"/>
          </p:nvPr>
        </p:nvSpPr>
        <p:spPr>
          <a:xfrm>
            <a:off x="6489700" y="5295899"/>
            <a:ext cx="4864100" cy="620713"/>
          </a:xfrm>
        </p:spPr>
        <p:txBody>
          <a:bodyPr/>
          <a:lstStyle>
            <a:lvl1pPr marL="0" indent="0">
              <a:buNone/>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Click to edit instructions on how/when ask questions</a:t>
            </a:r>
          </a:p>
        </p:txBody>
      </p:sp>
      <p:sp>
        <p:nvSpPr>
          <p:cNvPr id="16" name="Picture Placeholder 12">
            <a:extLst>
              <a:ext uri="{FF2B5EF4-FFF2-40B4-BE49-F238E27FC236}">
                <a16:creationId xmlns:a16="http://schemas.microsoft.com/office/drawing/2014/main" xmlns="" id="{06983742-8BFC-7042-A9BB-2EAF81CA9544}"/>
              </a:ext>
            </a:extLst>
          </p:cNvPr>
          <p:cNvSpPr>
            <a:spLocks noGrp="1"/>
          </p:cNvSpPr>
          <p:nvPr>
            <p:ph type="pic" sz="quarter" idx="19" hasCustomPrompt="1"/>
          </p:nvPr>
        </p:nvSpPr>
        <p:spPr>
          <a:xfrm>
            <a:off x="901700" y="5072855"/>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868669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Instructions / List">
    <p:spTree>
      <p:nvGrpSpPr>
        <p:cNvPr id="1" name=""/>
        <p:cNvGrpSpPr/>
        <p:nvPr/>
      </p:nvGrpSpPr>
      <p:grpSpPr>
        <a:xfrm>
          <a:off x="0" y="0"/>
          <a:ext cx="0" cy="0"/>
          <a:chOff x="0" y="0"/>
          <a:chExt cx="0" cy="0"/>
        </a:xfrm>
      </p:grpSpPr>
      <p:sp>
        <p:nvSpPr>
          <p:cNvPr id="6" name="Google Shape;134;p25">
            <a:extLst>
              <a:ext uri="{FF2B5EF4-FFF2-40B4-BE49-F238E27FC236}">
                <a16:creationId xmlns:a16="http://schemas.microsoft.com/office/drawing/2014/main" xmlns="" id="{C240CA10-4504-F342-8F28-F0EDBF2279B6}"/>
              </a:ext>
            </a:extLst>
          </p:cNvPr>
          <p:cNvSpPr/>
          <p:nvPr userDrawn="1"/>
        </p:nvSpPr>
        <p:spPr>
          <a:xfrm rot="5400000" flipH="1">
            <a:off x="-1346200" y="1346200"/>
            <a:ext cx="6858000" cy="4165600"/>
          </a:xfrm>
          <a:prstGeom prst="rect">
            <a:avLst/>
          </a:prstGeom>
          <a:solidFill>
            <a:schemeClr val="tx2"/>
          </a:solidFill>
          <a:ln>
            <a:noFill/>
          </a:ln>
          <a:effectLst>
            <a:outerShdw blurRad="2540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516F56A-D3EA-6141-BE59-B85D1FF3A135}"/>
              </a:ext>
            </a:extLst>
          </p:cNvPr>
          <p:cNvSpPr>
            <a:spLocks noGrp="1"/>
          </p:cNvSpPr>
          <p:nvPr>
            <p:ph type="title" hasCustomPrompt="1"/>
          </p:nvPr>
        </p:nvSpPr>
        <p:spPr>
          <a:xfrm>
            <a:off x="723900" y="796925"/>
            <a:ext cx="2933700" cy="3795297"/>
          </a:xfrm>
        </p:spPr>
        <p:txBody>
          <a:bodyPr anchor="t">
            <a:normAutofit/>
          </a:bodyPr>
          <a:lstStyle>
            <a:lvl1pPr>
              <a:defRPr sz="4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Why Choose Ohio</a:t>
            </a:r>
            <a:br>
              <a:rPr lang="en-US"/>
            </a:br>
            <a:r>
              <a:rPr lang="en-US"/>
              <a:t>University</a:t>
            </a:r>
          </a:p>
        </p:txBody>
      </p:sp>
    </p:spTree>
    <p:extLst>
      <p:ext uri="{BB962C8B-B14F-4D97-AF65-F5344CB8AC3E}">
        <p14:creationId xmlns:p14="http://schemas.microsoft.com/office/powerpoint/2010/main" val="2084588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istory / Who We Are">
    <p:spTree>
      <p:nvGrpSpPr>
        <p:cNvPr id="1" name=""/>
        <p:cNvGrpSpPr/>
        <p:nvPr/>
      </p:nvGrpSpPr>
      <p:grpSpPr>
        <a:xfrm>
          <a:off x="0" y="0"/>
          <a:ext cx="0" cy="0"/>
          <a:chOff x="0" y="0"/>
          <a:chExt cx="0" cy="0"/>
        </a:xfrm>
      </p:grpSpPr>
      <p:sp>
        <p:nvSpPr>
          <p:cNvPr id="6" name="Google Shape;134;p25">
            <a:extLst>
              <a:ext uri="{FF2B5EF4-FFF2-40B4-BE49-F238E27FC236}">
                <a16:creationId xmlns:a16="http://schemas.microsoft.com/office/drawing/2014/main" xmlns="" id="{ECE7F0B9-78BA-A74E-A0E3-07AC25243957}"/>
              </a:ext>
            </a:extLst>
          </p:cNvPr>
          <p:cNvSpPr/>
          <p:nvPr userDrawn="1"/>
        </p:nvSpPr>
        <p:spPr>
          <a:xfrm rot="5400000" flipH="1" flipV="1">
            <a:off x="4749800" y="-584200"/>
            <a:ext cx="6858000" cy="8026400"/>
          </a:xfrm>
          <a:prstGeom prst="rect">
            <a:avLst/>
          </a:prstGeom>
          <a:solidFill>
            <a:schemeClr val="tx2"/>
          </a:solidFill>
          <a:ln>
            <a:noFill/>
          </a:ln>
          <a:effectLst>
            <a:outerShdw blurRad="2540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 Placeholder 13">
            <a:extLst>
              <a:ext uri="{FF2B5EF4-FFF2-40B4-BE49-F238E27FC236}">
                <a16:creationId xmlns:a16="http://schemas.microsoft.com/office/drawing/2014/main" xmlns="" id="{CA74A153-9FA3-F343-A4ED-B8880159359F}"/>
              </a:ext>
            </a:extLst>
          </p:cNvPr>
          <p:cNvSpPr>
            <a:spLocks noGrp="1"/>
          </p:cNvSpPr>
          <p:nvPr>
            <p:ph type="body" sz="quarter" idx="12" hasCustomPrompt="1"/>
          </p:nvPr>
        </p:nvSpPr>
        <p:spPr>
          <a:xfrm>
            <a:off x="765175" y="876301"/>
            <a:ext cx="3159125" cy="2628900"/>
          </a:xfrm>
        </p:spPr>
        <p:txBody>
          <a:bodyPr/>
          <a:lstStyle>
            <a:lvl1pPr marL="0">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Curriculum Overview</a:t>
            </a:r>
          </a:p>
        </p:txBody>
      </p:sp>
    </p:spTree>
    <p:extLst>
      <p:ext uri="{BB962C8B-B14F-4D97-AF65-F5344CB8AC3E}">
        <p14:creationId xmlns:p14="http://schemas.microsoft.com/office/powerpoint/2010/main" val="936284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ENERAL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a:srcRect l="37161" r="7901"/>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242677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SINESS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2531" r="22531"/>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40364878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J/FORENSIC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523" r="42105"/>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2215124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DUCATION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517" r="32545"/>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21555830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LTHCARE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653" b="7653"/>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353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SYCH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0741" r="34355"/>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16135331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OCIALWORK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26" r="38064"/>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636198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alue Prop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E4C05C0-C4E4-B64B-86A2-11449E985C1E}"/>
              </a:ext>
            </a:extLst>
          </p:cNvPr>
          <p:cNvSpPr/>
          <p:nvPr userDrawn="1"/>
        </p:nvSpPr>
        <p:spPr>
          <a:xfrm>
            <a:off x="4165601" y="1"/>
            <a:ext cx="8026400" cy="6858000"/>
          </a:xfrm>
          <a:prstGeom prst="rect">
            <a:avLst/>
          </a:prstGeom>
          <a:solidFill>
            <a:schemeClr val="bg1"/>
          </a:solidFill>
          <a:ln>
            <a:noFill/>
          </a:ln>
          <a:effectLst>
            <a:outerShdw blurRad="495300" dist="38100" dir="10800000" sx="99000" sy="99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134;p25">
            <a:extLst>
              <a:ext uri="{FF2B5EF4-FFF2-40B4-BE49-F238E27FC236}">
                <a16:creationId xmlns:a16="http://schemas.microsoft.com/office/drawing/2014/main" xmlns="" id="{45C55135-65B3-1A45-84E7-510DC3DE90E3}"/>
              </a:ext>
            </a:extLst>
          </p:cNvPr>
          <p:cNvSpPr/>
          <p:nvPr userDrawn="1"/>
        </p:nvSpPr>
        <p:spPr>
          <a:xfrm rot="-5400000" flipH="1">
            <a:off x="9037817" y="1416685"/>
            <a:ext cx="2295144" cy="4013200"/>
          </a:xfrm>
          <a:prstGeom prst="rect">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34;p25">
            <a:extLst>
              <a:ext uri="{FF2B5EF4-FFF2-40B4-BE49-F238E27FC236}">
                <a16:creationId xmlns:a16="http://schemas.microsoft.com/office/drawing/2014/main" xmlns="" id="{6E10B2C0-64E2-5848-B168-BDFB66096901}"/>
              </a:ext>
            </a:extLst>
          </p:cNvPr>
          <p:cNvSpPr/>
          <p:nvPr userDrawn="1"/>
        </p:nvSpPr>
        <p:spPr>
          <a:xfrm rot="-5400000" flipH="1">
            <a:off x="5024623" y="-870459"/>
            <a:ext cx="2295144" cy="4013200"/>
          </a:xfrm>
          <a:prstGeom prst="rect">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9">
            <a:extLst>
              <a:ext uri="{FF2B5EF4-FFF2-40B4-BE49-F238E27FC236}">
                <a16:creationId xmlns:a16="http://schemas.microsoft.com/office/drawing/2014/main" xmlns="" id="{BD06CDE8-E15F-F048-A821-DCB1E5802DAA}"/>
              </a:ext>
            </a:extLst>
          </p:cNvPr>
          <p:cNvSpPr>
            <a:spLocks noGrp="1"/>
          </p:cNvSpPr>
          <p:nvPr>
            <p:ph type="body" sz="quarter" idx="11" hasCustomPrompt="1"/>
          </p:nvPr>
        </p:nvSpPr>
        <p:spPr>
          <a:xfrm>
            <a:off x="4362450" y="488950"/>
            <a:ext cx="3467100" cy="1248410"/>
          </a:xfrm>
        </p:spPr>
        <p:txBody>
          <a:bodyPr anchor="ctr"/>
          <a:lstStyle>
            <a:lvl1pPr marL="0" algn="ctr">
              <a:buNone/>
              <a:defRPr lang="en-US" sz="24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Develop your management capability</a:t>
            </a:r>
          </a:p>
        </p:txBody>
      </p:sp>
      <p:sp>
        <p:nvSpPr>
          <p:cNvPr id="13" name="Text Placeholder 9">
            <a:extLst>
              <a:ext uri="{FF2B5EF4-FFF2-40B4-BE49-F238E27FC236}">
                <a16:creationId xmlns:a16="http://schemas.microsoft.com/office/drawing/2014/main" xmlns="" id="{3E59087C-A68C-DD4F-9EC3-60F22CAC1F94}"/>
              </a:ext>
            </a:extLst>
          </p:cNvPr>
          <p:cNvSpPr>
            <a:spLocks noGrp="1"/>
          </p:cNvSpPr>
          <p:nvPr>
            <p:ph type="body" sz="quarter" idx="12" hasCustomPrompt="1"/>
          </p:nvPr>
        </p:nvSpPr>
        <p:spPr>
          <a:xfrm>
            <a:off x="8451848" y="2689860"/>
            <a:ext cx="3467100" cy="1412081"/>
          </a:xfrm>
        </p:spPr>
        <p:txBody>
          <a:bodyPr anchor="ctr"/>
          <a:lstStyle>
            <a:lvl1pPr marL="0" algn="ctr">
              <a:buNone/>
              <a:defRPr lang="en-US" sz="24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36 credit hours</a:t>
            </a:r>
          </a:p>
        </p:txBody>
      </p:sp>
      <p:sp>
        <p:nvSpPr>
          <p:cNvPr id="15" name="Text Placeholder 9">
            <a:extLst>
              <a:ext uri="{FF2B5EF4-FFF2-40B4-BE49-F238E27FC236}">
                <a16:creationId xmlns:a16="http://schemas.microsoft.com/office/drawing/2014/main" xmlns="" id="{64E90885-4915-0A44-A9C8-60E4108131CC}"/>
              </a:ext>
            </a:extLst>
          </p:cNvPr>
          <p:cNvSpPr>
            <a:spLocks noGrp="1"/>
          </p:cNvSpPr>
          <p:nvPr>
            <p:ph type="body" sz="quarter" idx="13" hasCustomPrompt="1"/>
          </p:nvPr>
        </p:nvSpPr>
        <p:spPr>
          <a:xfrm>
            <a:off x="4438639" y="2692400"/>
            <a:ext cx="3467100" cy="1409541"/>
          </a:xfrm>
        </p:spPr>
        <p:txBody>
          <a:bodyPr anchor="ctr"/>
          <a:lstStyle>
            <a:lvl1pPr marL="0" algn="ctr">
              <a:buNone/>
              <a:defRPr lang="en-US" sz="2400" smtClean="0">
                <a:solidFill>
                  <a:schemeClr val="tx2"/>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Fully online with full or part-time options</a:t>
            </a:r>
          </a:p>
        </p:txBody>
      </p:sp>
      <p:sp>
        <p:nvSpPr>
          <p:cNvPr id="16" name="Text Placeholder 9">
            <a:extLst>
              <a:ext uri="{FF2B5EF4-FFF2-40B4-BE49-F238E27FC236}">
                <a16:creationId xmlns:a16="http://schemas.microsoft.com/office/drawing/2014/main" xmlns="" id="{0009F866-F02F-164A-A98F-2FE068AE999B}"/>
              </a:ext>
            </a:extLst>
          </p:cNvPr>
          <p:cNvSpPr>
            <a:spLocks noGrp="1"/>
          </p:cNvSpPr>
          <p:nvPr>
            <p:ph type="body" sz="quarter" idx="14" hasCustomPrompt="1"/>
          </p:nvPr>
        </p:nvSpPr>
        <p:spPr>
          <a:xfrm>
            <a:off x="8451839" y="507238"/>
            <a:ext cx="3467100" cy="1248410"/>
          </a:xfrm>
        </p:spPr>
        <p:txBody>
          <a:bodyPr anchor="ctr"/>
          <a:lstStyle>
            <a:lvl1pPr marL="0" algn="ctr">
              <a:buNone/>
              <a:defRPr lang="en-US" sz="2400" b="0" smtClean="0">
                <a:solidFill>
                  <a:schemeClr val="tx2"/>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Customize your program with your choice of certificates</a:t>
            </a:r>
          </a:p>
        </p:txBody>
      </p:sp>
      <p:sp>
        <p:nvSpPr>
          <p:cNvPr id="17" name="Picture Placeholder 12">
            <a:extLst>
              <a:ext uri="{FF2B5EF4-FFF2-40B4-BE49-F238E27FC236}">
                <a16:creationId xmlns:a16="http://schemas.microsoft.com/office/drawing/2014/main" xmlns="" id="{5258EECE-22ED-EC42-8A47-48E022E97C93}"/>
              </a:ext>
            </a:extLst>
          </p:cNvPr>
          <p:cNvSpPr>
            <a:spLocks noGrp="1"/>
          </p:cNvSpPr>
          <p:nvPr>
            <p:ph type="pic" sz="quarter" idx="10" hasCustomPrompt="1"/>
          </p:nvPr>
        </p:nvSpPr>
        <p:spPr>
          <a:xfrm>
            <a:off x="723900" y="5793582"/>
            <a:ext cx="1828800" cy="703262"/>
          </a:xfrm>
        </p:spPr>
        <p:txBody>
          <a:bodyPr anchor="ctr"/>
          <a:lstStyle>
            <a:lvl1pPr algn="ctr">
              <a:buNone/>
              <a:defRPr sz="1400">
                <a:solidFill>
                  <a:schemeClr val="tx1"/>
                </a:solidFill>
              </a:defRPr>
            </a:lvl1pPr>
          </a:lstStyle>
          <a:p>
            <a:r>
              <a:rPr lang="en-US"/>
              <a:t>Full-color logo</a:t>
            </a:r>
          </a:p>
        </p:txBody>
      </p:sp>
      <p:sp>
        <p:nvSpPr>
          <p:cNvPr id="19" name="Text Placeholder 18">
            <a:extLst>
              <a:ext uri="{FF2B5EF4-FFF2-40B4-BE49-F238E27FC236}">
                <a16:creationId xmlns:a16="http://schemas.microsoft.com/office/drawing/2014/main" xmlns="" id="{4A046498-399A-C44C-8BFA-97FEE490EAA7}"/>
              </a:ext>
            </a:extLst>
          </p:cNvPr>
          <p:cNvSpPr>
            <a:spLocks noGrp="1"/>
          </p:cNvSpPr>
          <p:nvPr>
            <p:ph type="body" sz="quarter" idx="15" hasCustomPrompt="1"/>
          </p:nvPr>
        </p:nvSpPr>
        <p:spPr>
          <a:xfrm>
            <a:off x="723900" y="796924"/>
            <a:ext cx="2997200" cy="814706"/>
          </a:xfrm>
        </p:spPr>
        <p:txBody>
          <a:bodyPr>
            <a:noAutofit/>
          </a:bodyPr>
          <a:lstStyle>
            <a:lvl1pPr marL="0">
              <a:buNone/>
              <a:defRPr sz="60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MSM</a:t>
            </a:r>
          </a:p>
        </p:txBody>
      </p:sp>
      <p:sp>
        <p:nvSpPr>
          <p:cNvPr id="3" name="Text Placeholder 18">
            <a:extLst>
              <a:ext uri="{FF2B5EF4-FFF2-40B4-BE49-F238E27FC236}">
                <a16:creationId xmlns:a16="http://schemas.microsoft.com/office/drawing/2014/main" xmlns="" id="{93D968E2-6EB2-D383-EE23-0BC475166FEB}"/>
              </a:ext>
            </a:extLst>
          </p:cNvPr>
          <p:cNvSpPr>
            <a:spLocks noGrp="1"/>
          </p:cNvSpPr>
          <p:nvPr>
            <p:ph type="body" sz="quarter" idx="16" hasCustomPrompt="1"/>
          </p:nvPr>
        </p:nvSpPr>
        <p:spPr>
          <a:xfrm>
            <a:off x="723899" y="1634490"/>
            <a:ext cx="2997200" cy="1794510"/>
          </a:xfrm>
        </p:spPr>
        <p:txBody>
          <a:bodyPr>
            <a:noAutofit/>
          </a:bodyPr>
          <a:lstStyle>
            <a:lvl1pPr marL="0">
              <a:buNone/>
              <a:defRPr sz="5400" b="0"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b="0"/>
              <a:t>at a Glance</a:t>
            </a:r>
            <a:endParaRPr lang="en-US"/>
          </a:p>
        </p:txBody>
      </p:sp>
      <p:sp>
        <p:nvSpPr>
          <p:cNvPr id="5" name="Google Shape;134;p25">
            <a:extLst>
              <a:ext uri="{FF2B5EF4-FFF2-40B4-BE49-F238E27FC236}">
                <a16:creationId xmlns:a16="http://schemas.microsoft.com/office/drawing/2014/main" xmlns="" id="{2A24745E-D6FD-14BD-F5A4-F75AF1799EA2}"/>
              </a:ext>
            </a:extLst>
          </p:cNvPr>
          <p:cNvSpPr/>
          <p:nvPr userDrawn="1"/>
        </p:nvSpPr>
        <p:spPr>
          <a:xfrm rot="-5400000" flipH="1">
            <a:off x="5024617" y="3715259"/>
            <a:ext cx="2295144" cy="4013200"/>
          </a:xfrm>
          <a:prstGeom prst="rect">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Text Placeholder 9">
            <a:extLst>
              <a:ext uri="{FF2B5EF4-FFF2-40B4-BE49-F238E27FC236}">
                <a16:creationId xmlns:a16="http://schemas.microsoft.com/office/drawing/2014/main" xmlns="" id="{6415DEFE-33D2-BF28-EFA0-197F5B6B6908}"/>
              </a:ext>
            </a:extLst>
          </p:cNvPr>
          <p:cNvSpPr>
            <a:spLocks noGrp="1"/>
          </p:cNvSpPr>
          <p:nvPr>
            <p:ph type="body" sz="quarter" idx="17" hasCustomPrompt="1"/>
          </p:nvPr>
        </p:nvSpPr>
        <p:spPr>
          <a:xfrm>
            <a:off x="8451850" y="5009658"/>
            <a:ext cx="3467100" cy="1409541"/>
          </a:xfrm>
        </p:spPr>
        <p:txBody>
          <a:bodyPr anchor="ctr"/>
          <a:lstStyle>
            <a:lvl1pPr marL="0" algn="ctr">
              <a:buNone/>
              <a:defRPr lang="en-US" sz="2400" smtClean="0">
                <a:solidFill>
                  <a:schemeClr val="tx2"/>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OU Alumni Scholarship for both Certificate and Degree</a:t>
            </a:r>
          </a:p>
        </p:txBody>
      </p:sp>
      <p:sp>
        <p:nvSpPr>
          <p:cNvPr id="9" name="Text Placeholder 9">
            <a:extLst>
              <a:ext uri="{FF2B5EF4-FFF2-40B4-BE49-F238E27FC236}">
                <a16:creationId xmlns:a16="http://schemas.microsoft.com/office/drawing/2014/main" xmlns="" id="{010313E1-0C97-C8F7-FFC7-608B1B3FDC66}"/>
              </a:ext>
            </a:extLst>
          </p:cNvPr>
          <p:cNvSpPr>
            <a:spLocks noGrp="1"/>
          </p:cNvSpPr>
          <p:nvPr>
            <p:ph type="body" sz="quarter" idx="18" hasCustomPrompt="1"/>
          </p:nvPr>
        </p:nvSpPr>
        <p:spPr>
          <a:xfrm>
            <a:off x="4362450" y="5090223"/>
            <a:ext cx="3467100" cy="1248410"/>
          </a:xfrm>
        </p:spPr>
        <p:txBody>
          <a:bodyPr anchor="ctr"/>
          <a:lstStyle>
            <a:lvl1pPr marL="0" algn="ctr">
              <a:buNone/>
              <a:defRPr lang="en-US" sz="24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AACSB Accredited</a:t>
            </a:r>
          </a:p>
        </p:txBody>
      </p:sp>
    </p:spTree>
    <p:extLst>
      <p:ext uri="{BB962C8B-B14F-4D97-AF65-F5344CB8AC3E}">
        <p14:creationId xmlns:p14="http://schemas.microsoft.com/office/powerpoint/2010/main" val="11143319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gram Outcome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xmlns="" id="{A7233093-0982-AF40-B415-521C7694D2C9}"/>
              </a:ext>
            </a:extLst>
          </p:cNvPr>
          <p:cNvSpPr>
            <a:spLocks noGrp="1"/>
          </p:cNvSpPr>
          <p:nvPr>
            <p:ph type="body" sz="quarter" idx="11" hasCustomPrompt="1"/>
          </p:nvPr>
        </p:nvSpPr>
        <p:spPr>
          <a:xfrm>
            <a:off x="6096000" y="455533"/>
            <a:ext cx="5486400" cy="1772047"/>
          </a:xfrm>
          <a:solidFill>
            <a:schemeClr val="tx2"/>
          </a:solidFill>
        </p:spPr>
        <p:txBody>
          <a:bodyPr anchor="ctr"/>
          <a:lstStyle>
            <a:lvl1pPr marL="274320" indent="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Career Outlook</a:t>
            </a:r>
          </a:p>
        </p:txBody>
      </p:sp>
      <p:pic>
        <p:nvPicPr>
          <p:cNvPr id="2" name="Picture 1">
            <a:extLst>
              <a:ext uri="{FF2B5EF4-FFF2-40B4-BE49-F238E27FC236}">
                <a16:creationId xmlns:a16="http://schemas.microsoft.com/office/drawing/2014/main" xmlns="" id="{1ADD220A-47E1-B0A0-C2C1-F0BD3DDFC376}"/>
              </a:ext>
            </a:extLst>
          </p:cNvPr>
          <p:cNvPicPr>
            <a:picLocks noChangeAspect="1"/>
          </p:cNvPicPr>
          <p:nvPr userDrawn="1"/>
        </p:nvPicPr>
        <p:blipFill rotWithShape="1">
          <a:blip r:embed="rId2"/>
          <a:srcRect l="9832" r="35252"/>
          <a:stretch/>
        </p:blipFill>
        <p:spPr>
          <a:xfrm>
            <a:off x="0" y="0"/>
            <a:ext cx="5651500" cy="6858000"/>
          </a:xfrm>
          <a:prstGeom prst="rect">
            <a:avLst/>
          </a:prstGeom>
        </p:spPr>
      </p:pic>
    </p:spTree>
    <p:extLst>
      <p:ext uri="{BB962C8B-B14F-4D97-AF65-F5344CB8AC3E}">
        <p14:creationId xmlns:p14="http://schemas.microsoft.com/office/powerpoint/2010/main" val="13222486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ick Fac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rotWithShape="1">
          <a:blip r:embed="rId2"/>
          <a:srcRect t="7868" b="7868"/>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8349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ick Facts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22" r="10566" b="6944"/>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50088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ick Facts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836" b="7836"/>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4657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ick Facts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796" b="7796"/>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75510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 Curriculum Overview">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D2CBE5A-28C7-4246-B46A-63261FE8A374}"/>
              </a:ext>
            </a:extLst>
          </p:cNvPr>
          <p:cNvPicPr>
            <a:picLocks noChangeAspect="1"/>
          </p:cNvPicPr>
          <p:nvPr userDrawn="1"/>
        </p:nvPicPr>
        <p:blipFill rotWithShape="1">
          <a:blip r:embed="rId2"/>
          <a:srcRect t="17018"/>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2C8D767D-23B2-2047-9517-E0402B7E1F03}"/>
              </a:ext>
            </a:extLst>
          </p:cNvPr>
          <p:cNvSpPr/>
          <p:nvPr userDrawn="1"/>
        </p:nvSpPr>
        <p:spPr>
          <a:xfrm rot="5400000">
            <a:off x="2667000" y="-2666999"/>
            <a:ext cx="6857999" cy="12192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10">
            <a:extLst>
              <a:ext uri="{FF2B5EF4-FFF2-40B4-BE49-F238E27FC236}">
                <a16:creationId xmlns:a16="http://schemas.microsoft.com/office/drawing/2014/main" xmlns="" id="{7E03273A-9B95-F14A-9DF7-72B692E230F8}"/>
              </a:ext>
            </a:extLst>
          </p:cNvPr>
          <p:cNvSpPr>
            <a:spLocks noGrp="1"/>
          </p:cNvSpPr>
          <p:nvPr>
            <p:ph type="body" sz="quarter" idx="10" hasCustomPrompt="1"/>
          </p:nvPr>
        </p:nvSpPr>
        <p:spPr>
          <a:xfrm>
            <a:off x="2492375" y="2082800"/>
            <a:ext cx="7207250" cy="2692400"/>
          </a:xfrm>
        </p:spPr>
        <p:txBody>
          <a:bodyPr anchor="ctr"/>
          <a:lstStyle>
            <a:lvl1pPr marL="0" algn="ct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Curriculum Overview title</a:t>
            </a:r>
          </a:p>
        </p:txBody>
      </p:sp>
      <p:sp>
        <p:nvSpPr>
          <p:cNvPr id="5" name="Picture Placeholder 12">
            <a:extLst>
              <a:ext uri="{FF2B5EF4-FFF2-40B4-BE49-F238E27FC236}">
                <a16:creationId xmlns:a16="http://schemas.microsoft.com/office/drawing/2014/main" xmlns="" id="{F82CB8B7-17F0-424E-ABE2-58A0391DE587}"/>
              </a:ext>
            </a:extLst>
          </p:cNvPr>
          <p:cNvSpPr>
            <a:spLocks noGrp="1"/>
          </p:cNvSpPr>
          <p:nvPr>
            <p:ph type="pic" sz="quarter" idx="11" hasCustomPrompt="1"/>
          </p:nvPr>
        </p:nvSpPr>
        <p:spPr>
          <a:xfrm>
            <a:off x="4806949" y="5283200"/>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592970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 Curriculum Overview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D2CBE5A-28C7-4246-B46A-63261FE8A374}"/>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837" b="7837"/>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2C8D767D-23B2-2047-9517-E0402B7E1F03}"/>
              </a:ext>
            </a:extLst>
          </p:cNvPr>
          <p:cNvSpPr/>
          <p:nvPr userDrawn="1"/>
        </p:nvSpPr>
        <p:spPr>
          <a:xfrm rot="5400000">
            <a:off x="2667000" y="-2666999"/>
            <a:ext cx="6857999" cy="12192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10">
            <a:extLst>
              <a:ext uri="{FF2B5EF4-FFF2-40B4-BE49-F238E27FC236}">
                <a16:creationId xmlns:a16="http://schemas.microsoft.com/office/drawing/2014/main" xmlns="" id="{7E03273A-9B95-F14A-9DF7-72B692E230F8}"/>
              </a:ext>
            </a:extLst>
          </p:cNvPr>
          <p:cNvSpPr>
            <a:spLocks noGrp="1"/>
          </p:cNvSpPr>
          <p:nvPr>
            <p:ph type="body" sz="quarter" idx="10" hasCustomPrompt="1"/>
          </p:nvPr>
        </p:nvSpPr>
        <p:spPr>
          <a:xfrm>
            <a:off x="2492375" y="2082800"/>
            <a:ext cx="7207250" cy="2692400"/>
          </a:xfrm>
        </p:spPr>
        <p:txBody>
          <a:bodyPr anchor="ctr"/>
          <a:lstStyle>
            <a:lvl1pPr marL="0" algn="ct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Curriculum Overview title</a:t>
            </a:r>
          </a:p>
        </p:txBody>
      </p:sp>
      <p:sp>
        <p:nvSpPr>
          <p:cNvPr id="5" name="Picture Placeholder 12">
            <a:extLst>
              <a:ext uri="{FF2B5EF4-FFF2-40B4-BE49-F238E27FC236}">
                <a16:creationId xmlns:a16="http://schemas.microsoft.com/office/drawing/2014/main" xmlns="" id="{10914A4D-AA11-234C-9EA6-F2A5C7A721AA}"/>
              </a:ext>
            </a:extLst>
          </p:cNvPr>
          <p:cNvSpPr>
            <a:spLocks noGrp="1"/>
          </p:cNvSpPr>
          <p:nvPr>
            <p:ph type="pic" sz="quarter" idx="11" hasCustomPrompt="1"/>
          </p:nvPr>
        </p:nvSpPr>
        <p:spPr>
          <a:xfrm>
            <a:off x="4806949" y="5283200"/>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30866820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Timeline title style</a:t>
            </a:r>
          </a:p>
        </p:txBody>
      </p:sp>
      <p:sp>
        <p:nvSpPr>
          <p:cNvPr id="7" name="Oval 6">
            <a:extLst>
              <a:ext uri="{FF2B5EF4-FFF2-40B4-BE49-F238E27FC236}">
                <a16:creationId xmlns:a16="http://schemas.microsoft.com/office/drawing/2014/main" xmlns="" id="{A9B13FA6-F22B-764C-AEAF-FA498ECD726D}"/>
              </a:ext>
            </a:extLst>
          </p:cNvPr>
          <p:cNvSpPr/>
          <p:nvPr userDrawn="1"/>
        </p:nvSpPr>
        <p:spPr>
          <a:xfrm>
            <a:off x="805457"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3132425"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5459393"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9" idx="6"/>
          </p:cNvCxnSpPr>
          <p:nvPr userDrawn="1"/>
        </p:nvCxnSpPr>
        <p:spPr>
          <a:xfrm>
            <a:off x="1349509" y="2753031"/>
            <a:ext cx="5388077"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444553"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764966"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6095211"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p:nvPr>
        </p:nvSpPr>
        <p:spPr>
          <a:xfrm>
            <a:off x="569533"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p:nvPr>
        </p:nvSpPr>
        <p:spPr>
          <a:xfrm>
            <a:off x="2899778"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p:nvPr>
        </p:nvSpPr>
        <p:spPr>
          <a:xfrm>
            <a:off x="5230023"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5" name="Picture Placeholder 24">
            <a:extLst>
              <a:ext uri="{FF2B5EF4-FFF2-40B4-BE49-F238E27FC236}">
                <a16:creationId xmlns:a16="http://schemas.microsoft.com/office/drawing/2014/main" xmlns="" id="{E81A74FC-9584-6648-B64E-A48B315266D0}"/>
              </a:ext>
            </a:extLst>
          </p:cNvPr>
          <p:cNvSpPr>
            <a:spLocks noGrp="1"/>
          </p:cNvSpPr>
          <p:nvPr>
            <p:ph type="pic" sz="quarter" idx="14" hasCustomPrompt="1"/>
          </p:nvPr>
        </p:nvSpPr>
        <p:spPr>
          <a:xfrm>
            <a:off x="1051338"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6" name="Picture Placeholder 24">
            <a:extLst>
              <a:ext uri="{FF2B5EF4-FFF2-40B4-BE49-F238E27FC236}">
                <a16:creationId xmlns:a16="http://schemas.microsoft.com/office/drawing/2014/main" xmlns="" id="{40C3B6D3-5F66-864D-95FE-939777CBBE8F}"/>
              </a:ext>
            </a:extLst>
          </p:cNvPr>
          <p:cNvSpPr>
            <a:spLocks noGrp="1"/>
          </p:cNvSpPr>
          <p:nvPr>
            <p:ph type="pic" sz="quarter" idx="15" hasCustomPrompt="1"/>
          </p:nvPr>
        </p:nvSpPr>
        <p:spPr>
          <a:xfrm>
            <a:off x="3381583"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7" name="Picture Placeholder 24">
            <a:extLst>
              <a:ext uri="{FF2B5EF4-FFF2-40B4-BE49-F238E27FC236}">
                <a16:creationId xmlns:a16="http://schemas.microsoft.com/office/drawing/2014/main" xmlns="" id="{54758AC5-CE45-B748-ABC1-B648B627B252}"/>
              </a:ext>
            </a:extLst>
          </p:cNvPr>
          <p:cNvSpPr>
            <a:spLocks noGrp="1"/>
          </p:cNvSpPr>
          <p:nvPr>
            <p:ph type="pic" sz="quarter" idx="16" hasCustomPrompt="1"/>
          </p:nvPr>
        </p:nvSpPr>
        <p:spPr>
          <a:xfrm>
            <a:off x="5711827"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5" name="Text Placeholder 4">
            <a:extLst>
              <a:ext uri="{FF2B5EF4-FFF2-40B4-BE49-F238E27FC236}">
                <a16:creationId xmlns:a16="http://schemas.microsoft.com/office/drawing/2014/main" xmlns="" id="{19FB0B41-8E6E-BA49-B4CB-2D8868827AFD}"/>
              </a:ext>
            </a:extLst>
          </p:cNvPr>
          <p:cNvSpPr>
            <a:spLocks noGrp="1"/>
          </p:cNvSpPr>
          <p:nvPr>
            <p:ph type="body" sz="quarter" idx="17"/>
          </p:nvPr>
        </p:nvSpPr>
        <p:spPr>
          <a:xfrm>
            <a:off x="7376682" y="2184401"/>
            <a:ext cx="3504043" cy="952012"/>
          </a:xfrm>
        </p:spPr>
        <p:txBody>
          <a:bodyPr/>
          <a:lstStyle>
            <a:lvl1pPr marL="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Click to edit Master text styles</a:t>
            </a:r>
          </a:p>
        </p:txBody>
      </p:sp>
      <p:sp>
        <p:nvSpPr>
          <p:cNvPr id="32" name="Text Placeholder 19">
            <a:extLst>
              <a:ext uri="{FF2B5EF4-FFF2-40B4-BE49-F238E27FC236}">
                <a16:creationId xmlns:a16="http://schemas.microsoft.com/office/drawing/2014/main" xmlns="" id="{0A33D2DE-2987-D44C-B8A6-F2B92EE118CB}"/>
              </a:ext>
            </a:extLst>
          </p:cNvPr>
          <p:cNvSpPr>
            <a:spLocks noGrp="1"/>
          </p:cNvSpPr>
          <p:nvPr>
            <p:ph type="body" sz="quarter" idx="18"/>
          </p:nvPr>
        </p:nvSpPr>
        <p:spPr>
          <a:xfrm>
            <a:off x="7685590" y="3428999"/>
            <a:ext cx="3195131" cy="2648105"/>
          </a:xfrm>
        </p:spPr>
        <p:txBody>
          <a:bodyPr/>
          <a:lstStyle>
            <a:lvl1pPr marL="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199631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Timeline title style</a:t>
            </a:r>
          </a:p>
        </p:txBody>
      </p:sp>
      <p:sp>
        <p:nvSpPr>
          <p:cNvPr id="7" name="Oval 6">
            <a:extLst>
              <a:ext uri="{FF2B5EF4-FFF2-40B4-BE49-F238E27FC236}">
                <a16:creationId xmlns:a16="http://schemas.microsoft.com/office/drawing/2014/main" xmlns="" id="{A9B13FA6-F22B-764C-AEAF-FA498ECD726D}"/>
              </a:ext>
            </a:extLst>
          </p:cNvPr>
          <p:cNvSpPr/>
          <p:nvPr userDrawn="1"/>
        </p:nvSpPr>
        <p:spPr>
          <a:xfrm>
            <a:off x="655024"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2576657"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4498290"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1038F078-19F1-1349-A365-3546159FFFF7}"/>
              </a:ext>
            </a:extLst>
          </p:cNvPr>
          <p:cNvSpPr/>
          <p:nvPr userDrawn="1"/>
        </p:nvSpPr>
        <p:spPr>
          <a:xfrm>
            <a:off x="6419923"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10" idx="6"/>
          </p:cNvCxnSpPr>
          <p:nvPr userDrawn="1"/>
        </p:nvCxnSpPr>
        <p:spPr>
          <a:xfrm>
            <a:off x="655024" y="2753031"/>
            <a:ext cx="7043092"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294120"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218071"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5142022"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8A48181F-6054-3D4A-B5D3-0D36851709F2}"/>
              </a:ext>
            </a:extLst>
          </p:cNvPr>
          <p:cNvCxnSpPr>
            <a:cxnSpLocks/>
          </p:cNvCxnSpPr>
          <p:nvPr userDrawn="1"/>
        </p:nvCxnSpPr>
        <p:spPr>
          <a:xfrm>
            <a:off x="7065973"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p:nvPr>
        </p:nvSpPr>
        <p:spPr>
          <a:xfrm>
            <a:off x="419100"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p:nvPr>
        </p:nvSpPr>
        <p:spPr>
          <a:xfrm>
            <a:off x="2346328"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p:nvPr>
        </p:nvSpPr>
        <p:spPr>
          <a:xfrm>
            <a:off x="4273556"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3" name="Text Placeholder 19">
            <a:extLst>
              <a:ext uri="{FF2B5EF4-FFF2-40B4-BE49-F238E27FC236}">
                <a16:creationId xmlns:a16="http://schemas.microsoft.com/office/drawing/2014/main" xmlns="" id="{9E6A2225-1428-3A4A-A90F-E5F1C375DE27}"/>
              </a:ext>
            </a:extLst>
          </p:cNvPr>
          <p:cNvSpPr>
            <a:spLocks noGrp="1"/>
          </p:cNvSpPr>
          <p:nvPr>
            <p:ph type="body" sz="quarter" idx="13"/>
          </p:nvPr>
        </p:nvSpPr>
        <p:spPr>
          <a:xfrm>
            <a:off x="6200785"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5" name="Picture Placeholder 24">
            <a:extLst>
              <a:ext uri="{FF2B5EF4-FFF2-40B4-BE49-F238E27FC236}">
                <a16:creationId xmlns:a16="http://schemas.microsoft.com/office/drawing/2014/main" xmlns="" id="{E81A74FC-9584-6648-B64E-A48B315266D0}"/>
              </a:ext>
            </a:extLst>
          </p:cNvPr>
          <p:cNvSpPr>
            <a:spLocks noGrp="1"/>
          </p:cNvSpPr>
          <p:nvPr>
            <p:ph type="pic" sz="quarter" idx="14" hasCustomPrompt="1"/>
          </p:nvPr>
        </p:nvSpPr>
        <p:spPr>
          <a:xfrm>
            <a:off x="900905"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6" name="Picture Placeholder 24">
            <a:extLst>
              <a:ext uri="{FF2B5EF4-FFF2-40B4-BE49-F238E27FC236}">
                <a16:creationId xmlns:a16="http://schemas.microsoft.com/office/drawing/2014/main" xmlns="" id="{40C3B6D3-5F66-864D-95FE-939777CBBE8F}"/>
              </a:ext>
            </a:extLst>
          </p:cNvPr>
          <p:cNvSpPr>
            <a:spLocks noGrp="1"/>
          </p:cNvSpPr>
          <p:nvPr>
            <p:ph type="pic" sz="quarter" idx="15" hasCustomPrompt="1"/>
          </p:nvPr>
        </p:nvSpPr>
        <p:spPr>
          <a:xfrm>
            <a:off x="2828133"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7" name="Picture Placeholder 24">
            <a:extLst>
              <a:ext uri="{FF2B5EF4-FFF2-40B4-BE49-F238E27FC236}">
                <a16:creationId xmlns:a16="http://schemas.microsoft.com/office/drawing/2014/main" xmlns="" id="{54758AC5-CE45-B748-ABC1-B648B627B252}"/>
              </a:ext>
            </a:extLst>
          </p:cNvPr>
          <p:cNvSpPr>
            <a:spLocks noGrp="1"/>
          </p:cNvSpPr>
          <p:nvPr>
            <p:ph type="pic" sz="quarter" idx="16" hasCustomPrompt="1"/>
          </p:nvPr>
        </p:nvSpPr>
        <p:spPr>
          <a:xfrm>
            <a:off x="4755361"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8" name="Picture Placeholder 24">
            <a:extLst>
              <a:ext uri="{FF2B5EF4-FFF2-40B4-BE49-F238E27FC236}">
                <a16:creationId xmlns:a16="http://schemas.microsoft.com/office/drawing/2014/main" xmlns="" id="{B1DFBC35-83FD-1048-BD2C-88BA692C3C02}"/>
              </a:ext>
            </a:extLst>
          </p:cNvPr>
          <p:cNvSpPr>
            <a:spLocks noGrp="1"/>
          </p:cNvSpPr>
          <p:nvPr>
            <p:ph type="pic" sz="quarter" idx="17" hasCustomPrompt="1"/>
          </p:nvPr>
        </p:nvSpPr>
        <p:spPr>
          <a:xfrm>
            <a:off x="6682590"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4" name="Text Placeholder 4">
            <a:extLst>
              <a:ext uri="{FF2B5EF4-FFF2-40B4-BE49-F238E27FC236}">
                <a16:creationId xmlns:a16="http://schemas.microsoft.com/office/drawing/2014/main" xmlns="" id="{5DF376EA-CAE6-A741-B071-41AECA84E4F4}"/>
              </a:ext>
            </a:extLst>
          </p:cNvPr>
          <p:cNvSpPr>
            <a:spLocks noGrp="1"/>
          </p:cNvSpPr>
          <p:nvPr>
            <p:ph type="body" sz="quarter" idx="18"/>
          </p:nvPr>
        </p:nvSpPr>
        <p:spPr>
          <a:xfrm>
            <a:off x="8166072" y="2184401"/>
            <a:ext cx="2922259" cy="952012"/>
          </a:xfrm>
        </p:spPr>
        <p:txBody>
          <a:bodyPr/>
          <a:lstStyle>
            <a:lvl1pPr marL="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Click to edit Master text styles</a:t>
            </a:r>
          </a:p>
        </p:txBody>
      </p:sp>
      <p:sp>
        <p:nvSpPr>
          <p:cNvPr id="29" name="Text Placeholder 19">
            <a:extLst>
              <a:ext uri="{FF2B5EF4-FFF2-40B4-BE49-F238E27FC236}">
                <a16:creationId xmlns:a16="http://schemas.microsoft.com/office/drawing/2014/main" xmlns="" id="{BF017F35-F749-B54F-9CFE-F77B44C6B8C5}"/>
              </a:ext>
            </a:extLst>
          </p:cNvPr>
          <p:cNvSpPr>
            <a:spLocks noGrp="1"/>
          </p:cNvSpPr>
          <p:nvPr>
            <p:ph type="body" sz="quarter" idx="19"/>
          </p:nvPr>
        </p:nvSpPr>
        <p:spPr>
          <a:xfrm>
            <a:off x="8474980" y="3428999"/>
            <a:ext cx="2625141" cy="2648105"/>
          </a:xfrm>
        </p:spPr>
        <p:txBody>
          <a:bodyPr/>
          <a:lstStyle>
            <a:lvl1pPr marL="22860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4980976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A9B13FA6-F22B-764C-AEAF-FA498ECD726D}"/>
              </a:ext>
            </a:extLst>
          </p:cNvPr>
          <p:cNvSpPr/>
          <p:nvPr userDrawn="1"/>
        </p:nvSpPr>
        <p:spPr>
          <a:xfrm>
            <a:off x="655024"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2848767"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5042510"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1038F078-19F1-1349-A365-3546159FFFF7}"/>
              </a:ext>
            </a:extLst>
          </p:cNvPr>
          <p:cNvSpPr/>
          <p:nvPr userDrawn="1"/>
        </p:nvSpPr>
        <p:spPr>
          <a:xfrm>
            <a:off x="7236253"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xmlns="" id="{70F4CAEF-74D1-0A42-B560-C85311322E2D}"/>
              </a:ext>
            </a:extLst>
          </p:cNvPr>
          <p:cNvSpPr/>
          <p:nvPr userDrawn="1"/>
        </p:nvSpPr>
        <p:spPr>
          <a:xfrm>
            <a:off x="9429994"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Timeline title style</a:t>
            </a:r>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33" idx="6"/>
          </p:cNvCxnSpPr>
          <p:nvPr userDrawn="1"/>
        </p:nvCxnSpPr>
        <p:spPr>
          <a:xfrm>
            <a:off x="1199076" y="2209018"/>
            <a:ext cx="9509111"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294120"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487862"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5681604"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8A48181F-6054-3D4A-B5D3-0D36851709F2}"/>
              </a:ext>
            </a:extLst>
          </p:cNvPr>
          <p:cNvCxnSpPr>
            <a:cxnSpLocks/>
          </p:cNvCxnSpPr>
          <p:nvPr userDrawn="1"/>
        </p:nvCxnSpPr>
        <p:spPr>
          <a:xfrm>
            <a:off x="7875346"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p:nvPr>
        </p:nvSpPr>
        <p:spPr>
          <a:xfrm>
            <a:off x="4191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p:nvPr>
        </p:nvSpPr>
        <p:spPr>
          <a:xfrm>
            <a:off x="26153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p:nvPr>
        </p:nvSpPr>
        <p:spPr>
          <a:xfrm>
            <a:off x="48115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3" name="Text Placeholder 19">
            <a:extLst>
              <a:ext uri="{FF2B5EF4-FFF2-40B4-BE49-F238E27FC236}">
                <a16:creationId xmlns:a16="http://schemas.microsoft.com/office/drawing/2014/main" xmlns="" id="{9E6A2225-1428-3A4A-A90F-E5F1C375DE27}"/>
              </a:ext>
            </a:extLst>
          </p:cNvPr>
          <p:cNvSpPr>
            <a:spLocks noGrp="1"/>
          </p:cNvSpPr>
          <p:nvPr>
            <p:ph type="body" sz="quarter" idx="13"/>
          </p:nvPr>
        </p:nvSpPr>
        <p:spPr>
          <a:xfrm>
            <a:off x="70077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5" name="Picture Placeholder 24">
            <a:extLst>
              <a:ext uri="{FF2B5EF4-FFF2-40B4-BE49-F238E27FC236}">
                <a16:creationId xmlns:a16="http://schemas.microsoft.com/office/drawing/2014/main" xmlns="" id="{E81A74FC-9584-6648-B64E-A48B315266D0}"/>
              </a:ext>
            </a:extLst>
          </p:cNvPr>
          <p:cNvSpPr>
            <a:spLocks noGrp="1"/>
          </p:cNvSpPr>
          <p:nvPr>
            <p:ph type="pic" sz="quarter" idx="14" hasCustomPrompt="1"/>
          </p:nvPr>
        </p:nvSpPr>
        <p:spPr>
          <a:xfrm>
            <a:off x="900905"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6" name="Picture Placeholder 24">
            <a:extLst>
              <a:ext uri="{FF2B5EF4-FFF2-40B4-BE49-F238E27FC236}">
                <a16:creationId xmlns:a16="http://schemas.microsoft.com/office/drawing/2014/main" xmlns="" id="{40C3B6D3-5F66-864D-95FE-939777CBBE8F}"/>
              </a:ext>
            </a:extLst>
          </p:cNvPr>
          <p:cNvSpPr>
            <a:spLocks noGrp="1"/>
          </p:cNvSpPr>
          <p:nvPr>
            <p:ph type="pic" sz="quarter" idx="15" hasCustomPrompt="1"/>
          </p:nvPr>
        </p:nvSpPr>
        <p:spPr>
          <a:xfrm>
            <a:off x="3096286"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7" name="Picture Placeholder 24">
            <a:extLst>
              <a:ext uri="{FF2B5EF4-FFF2-40B4-BE49-F238E27FC236}">
                <a16:creationId xmlns:a16="http://schemas.microsoft.com/office/drawing/2014/main" xmlns="" id="{54758AC5-CE45-B748-ABC1-B648B627B252}"/>
              </a:ext>
            </a:extLst>
          </p:cNvPr>
          <p:cNvSpPr>
            <a:spLocks noGrp="1"/>
          </p:cNvSpPr>
          <p:nvPr>
            <p:ph type="pic" sz="quarter" idx="16" hasCustomPrompt="1"/>
          </p:nvPr>
        </p:nvSpPr>
        <p:spPr>
          <a:xfrm>
            <a:off x="5291667"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8" name="Picture Placeholder 24">
            <a:extLst>
              <a:ext uri="{FF2B5EF4-FFF2-40B4-BE49-F238E27FC236}">
                <a16:creationId xmlns:a16="http://schemas.microsoft.com/office/drawing/2014/main" xmlns="" id="{B1DFBC35-83FD-1048-BD2C-88BA692C3C02}"/>
              </a:ext>
            </a:extLst>
          </p:cNvPr>
          <p:cNvSpPr>
            <a:spLocks noGrp="1"/>
          </p:cNvSpPr>
          <p:nvPr>
            <p:ph type="pic" sz="quarter" idx="17" hasCustomPrompt="1"/>
          </p:nvPr>
        </p:nvSpPr>
        <p:spPr>
          <a:xfrm>
            <a:off x="7487048"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cxnSp>
        <p:nvCxnSpPr>
          <p:cNvPr id="34" name="Straight Connector 33">
            <a:extLst>
              <a:ext uri="{FF2B5EF4-FFF2-40B4-BE49-F238E27FC236}">
                <a16:creationId xmlns:a16="http://schemas.microsoft.com/office/drawing/2014/main" xmlns="" id="{51954A12-4ECD-C94E-83C5-BD09FD97C71E}"/>
              </a:ext>
            </a:extLst>
          </p:cNvPr>
          <p:cNvCxnSpPr>
            <a:cxnSpLocks/>
          </p:cNvCxnSpPr>
          <p:nvPr userDrawn="1"/>
        </p:nvCxnSpPr>
        <p:spPr>
          <a:xfrm>
            <a:off x="10069089"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 Placeholder 19">
            <a:extLst>
              <a:ext uri="{FF2B5EF4-FFF2-40B4-BE49-F238E27FC236}">
                <a16:creationId xmlns:a16="http://schemas.microsoft.com/office/drawing/2014/main" xmlns="" id="{4BB0A64D-C16C-5C46-B625-6E9D46E3472F}"/>
              </a:ext>
            </a:extLst>
          </p:cNvPr>
          <p:cNvSpPr>
            <a:spLocks noGrp="1"/>
          </p:cNvSpPr>
          <p:nvPr>
            <p:ph type="body" sz="quarter" idx="20"/>
          </p:nvPr>
        </p:nvSpPr>
        <p:spPr>
          <a:xfrm>
            <a:off x="9203901"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36" name="Picture Placeholder 24">
            <a:extLst>
              <a:ext uri="{FF2B5EF4-FFF2-40B4-BE49-F238E27FC236}">
                <a16:creationId xmlns:a16="http://schemas.microsoft.com/office/drawing/2014/main" xmlns="" id="{FF008213-F341-F04F-A8D3-2F94745A8167}"/>
              </a:ext>
            </a:extLst>
          </p:cNvPr>
          <p:cNvSpPr>
            <a:spLocks noGrp="1"/>
          </p:cNvSpPr>
          <p:nvPr>
            <p:ph type="pic" sz="quarter" idx="21" hasCustomPrompt="1"/>
          </p:nvPr>
        </p:nvSpPr>
        <p:spPr>
          <a:xfrm>
            <a:off x="9682430"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37" name="Text Placeholder 4">
            <a:extLst>
              <a:ext uri="{FF2B5EF4-FFF2-40B4-BE49-F238E27FC236}">
                <a16:creationId xmlns:a16="http://schemas.microsoft.com/office/drawing/2014/main" xmlns="" id="{088E9BF6-6411-D247-BBA1-76A959A12F53}"/>
              </a:ext>
            </a:extLst>
          </p:cNvPr>
          <p:cNvSpPr>
            <a:spLocks noGrp="1"/>
          </p:cNvSpPr>
          <p:nvPr>
            <p:ph type="body" sz="quarter" idx="22"/>
          </p:nvPr>
        </p:nvSpPr>
        <p:spPr>
          <a:xfrm>
            <a:off x="651224" y="5352997"/>
            <a:ext cx="4059672" cy="1115103"/>
          </a:xfrm>
        </p:spPr>
        <p:txBody>
          <a:bodyPr/>
          <a:lstStyle>
            <a:lvl1pPr marL="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Click to edit Master text styles</a:t>
            </a:r>
          </a:p>
        </p:txBody>
      </p:sp>
      <p:sp>
        <p:nvSpPr>
          <p:cNvPr id="38" name="Text Placeholder 19">
            <a:extLst>
              <a:ext uri="{FF2B5EF4-FFF2-40B4-BE49-F238E27FC236}">
                <a16:creationId xmlns:a16="http://schemas.microsoft.com/office/drawing/2014/main" xmlns="" id="{E6E3182E-9238-AB4C-8872-6BCA24F863B2}"/>
              </a:ext>
            </a:extLst>
          </p:cNvPr>
          <p:cNvSpPr>
            <a:spLocks noGrp="1"/>
          </p:cNvSpPr>
          <p:nvPr>
            <p:ph type="body" sz="quarter" idx="23"/>
          </p:nvPr>
        </p:nvSpPr>
        <p:spPr>
          <a:xfrm>
            <a:off x="4857249" y="5388931"/>
            <a:ext cx="6077027" cy="1079169"/>
          </a:xfrm>
        </p:spPr>
        <p:txBody>
          <a:bodyPr/>
          <a:lstStyle>
            <a:lvl1pPr marL="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747069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A9B13FA6-F22B-764C-AEAF-FA498ECD726D}"/>
              </a:ext>
            </a:extLst>
          </p:cNvPr>
          <p:cNvSpPr/>
          <p:nvPr userDrawn="1"/>
        </p:nvSpPr>
        <p:spPr>
          <a:xfrm>
            <a:off x="655024"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2410018"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4165012"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1038F078-19F1-1349-A365-3546159FFFF7}"/>
              </a:ext>
            </a:extLst>
          </p:cNvPr>
          <p:cNvSpPr/>
          <p:nvPr userDrawn="1"/>
        </p:nvSpPr>
        <p:spPr>
          <a:xfrm>
            <a:off x="5920006"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2718B0D4-BB0E-5542-85F7-4352C0D85F51}"/>
              </a:ext>
            </a:extLst>
          </p:cNvPr>
          <p:cNvSpPr/>
          <p:nvPr userDrawn="1"/>
        </p:nvSpPr>
        <p:spPr>
          <a:xfrm>
            <a:off x="7675000"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xmlns="" id="{70F4CAEF-74D1-0A42-B560-C85311322E2D}"/>
              </a:ext>
            </a:extLst>
          </p:cNvPr>
          <p:cNvSpPr/>
          <p:nvPr userDrawn="1"/>
        </p:nvSpPr>
        <p:spPr>
          <a:xfrm>
            <a:off x="9429994"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Admissions Requirements</a:t>
            </a:r>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33" idx="6"/>
          </p:cNvCxnSpPr>
          <p:nvPr userDrawn="1"/>
        </p:nvCxnSpPr>
        <p:spPr>
          <a:xfrm>
            <a:off x="1199076" y="2209018"/>
            <a:ext cx="9509111"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294120"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049114"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4804108"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8A48181F-6054-3D4A-B5D3-0D36851709F2}"/>
              </a:ext>
            </a:extLst>
          </p:cNvPr>
          <p:cNvCxnSpPr>
            <a:cxnSpLocks/>
          </p:cNvCxnSpPr>
          <p:nvPr userDrawn="1"/>
        </p:nvCxnSpPr>
        <p:spPr>
          <a:xfrm>
            <a:off x="6559102"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hasCustomPrompt="1"/>
          </p:nvPr>
        </p:nvSpPr>
        <p:spPr>
          <a:xfrm>
            <a:off x="4191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U.S. bachelor’s degree from accredited institution</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hasCustomPrompt="1"/>
          </p:nvPr>
        </p:nvSpPr>
        <p:spPr>
          <a:xfrm>
            <a:off x="217606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3.0 GPA</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hasCustomPrompt="1"/>
          </p:nvPr>
        </p:nvSpPr>
        <p:spPr>
          <a:xfrm>
            <a:off x="3933020" y="3840817"/>
            <a:ext cx="1730375" cy="1171018"/>
          </a:xfrm>
        </p:spPr>
        <p:txBody>
          <a:bodyPr/>
          <a:lstStyle>
            <a:lvl1pPr marL="0" algn="ctr">
              <a:buNone/>
              <a:defRPr sz="14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Two letters of recommendations</a:t>
            </a:r>
          </a:p>
        </p:txBody>
      </p:sp>
      <p:sp>
        <p:nvSpPr>
          <p:cNvPr id="23" name="Text Placeholder 19">
            <a:extLst>
              <a:ext uri="{FF2B5EF4-FFF2-40B4-BE49-F238E27FC236}">
                <a16:creationId xmlns:a16="http://schemas.microsoft.com/office/drawing/2014/main" xmlns="" id="{9E6A2225-1428-3A4A-A90F-E5F1C375DE27}"/>
              </a:ext>
            </a:extLst>
          </p:cNvPr>
          <p:cNvSpPr>
            <a:spLocks noGrp="1"/>
          </p:cNvSpPr>
          <p:nvPr>
            <p:ph type="body" sz="quarter" idx="13" hasCustomPrompt="1"/>
          </p:nvPr>
        </p:nvSpPr>
        <p:spPr>
          <a:xfrm>
            <a:off x="568998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Personal Statement</a:t>
            </a:r>
          </a:p>
        </p:txBody>
      </p:sp>
      <p:cxnSp>
        <p:nvCxnSpPr>
          <p:cNvPr id="30" name="Straight Connector 29">
            <a:extLst>
              <a:ext uri="{FF2B5EF4-FFF2-40B4-BE49-F238E27FC236}">
                <a16:creationId xmlns:a16="http://schemas.microsoft.com/office/drawing/2014/main" xmlns="" id="{32E9B80B-EFDB-AA4A-B688-C26913C3A93D}"/>
              </a:ext>
            </a:extLst>
          </p:cNvPr>
          <p:cNvCxnSpPr>
            <a:cxnSpLocks/>
          </p:cNvCxnSpPr>
          <p:nvPr userDrawn="1"/>
        </p:nvCxnSpPr>
        <p:spPr>
          <a:xfrm>
            <a:off x="8314096"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Text Placeholder 19">
            <a:extLst>
              <a:ext uri="{FF2B5EF4-FFF2-40B4-BE49-F238E27FC236}">
                <a16:creationId xmlns:a16="http://schemas.microsoft.com/office/drawing/2014/main" xmlns="" id="{6B06CAAA-AE33-6646-A1B0-5CA93B8B8859}"/>
              </a:ext>
            </a:extLst>
          </p:cNvPr>
          <p:cNvSpPr>
            <a:spLocks noGrp="1"/>
          </p:cNvSpPr>
          <p:nvPr>
            <p:ph type="body" sz="quarter" idx="18" hasCustomPrompt="1"/>
          </p:nvPr>
        </p:nvSpPr>
        <p:spPr>
          <a:xfrm>
            <a:off x="744694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Professional resume/CV</a:t>
            </a:r>
          </a:p>
        </p:txBody>
      </p:sp>
      <p:cxnSp>
        <p:nvCxnSpPr>
          <p:cNvPr id="34" name="Straight Connector 33">
            <a:extLst>
              <a:ext uri="{FF2B5EF4-FFF2-40B4-BE49-F238E27FC236}">
                <a16:creationId xmlns:a16="http://schemas.microsoft.com/office/drawing/2014/main" xmlns="" id="{51954A12-4ECD-C94E-83C5-BD09FD97C71E}"/>
              </a:ext>
            </a:extLst>
          </p:cNvPr>
          <p:cNvCxnSpPr>
            <a:cxnSpLocks/>
          </p:cNvCxnSpPr>
          <p:nvPr userDrawn="1"/>
        </p:nvCxnSpPr>
        <p:spPr>
          <a:xfrm>
            <a:off x="10069089"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 Placeholder 19">
            <a:extLst>
              <a:ext uri="{FF2B5EF4-FFF2-40B4-BE49-F238E27FC236}">
                <a16:creationId xmlns:a16="http://schemas.microsoft.com/office/drawing/2014/main" xmlns="" id="{4BB0A64D-C16C-5C46-B625-6E9D46E3472F}"/>
              </a:ext>
            </a:extLst>
          </p:cNvPr>
          <p:cNvSpPr>
            <a:spLocks noGrp="1"/>
          </p:cNvSpPr>
          <p:nvPr>
            <p:ph type="body" sz="quarter" idx="20" hasCustomPrompt="1"/>
          </p:nvPr>
        </p:nvSpPr>
        <p:spPr>
          <a:xfrm>
            <a:off x="9203901"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Demonstrated quantitative experience</a:t>
            </a:r>
          </a:p>
        </p:txBody>
      </p:sp>
      <p:sp>
        <p:nvSpPr>
          <p:cNvPr id="37" name="Text Placeholder 4">
            <a:extLst>
              <a:ext uri="{FF2B5EF4-FFF2-40B4-BE49-F238E27FC236}">
                <a16:creationId xmlns:a16="http://schemas.microsoft.com/office/drawing/2014/main" xmlns="" id="{088E9BF6-6411-D247-BBA1-76A959A12F53}"/>
              </a:ext>
            </a:extLst>
          </p:cNvPr>
          <p:cNvSpPr>
            <a:spLocks noGrp="1"/>
          </p:cNvSpPr>
          <p:nvPr>
            <p:ph type="body" sz="quarter" idx="22" hasCustomPrompt="1"/>
          </p:nvPr>
        </p:nvSpPr>
        <p:spPr>
          <a:xfrm>
            <a:off x="651224" y="5352997"/>
            <a:ext cx="4059672" cy="1115103"/>
          </a:xfrm>
        </p:spPr>
        <p:txBody>
          <a:bodyPr>
            <a:normAutofit/>
          </a:bodyPr>
          <a:lstStyle>
            <a:lvl1pPr marL="0" indent="0">
              <a:buNone/>
              <a:defRPr sz="2400" b="1" i="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International applicants must also submit:</a:t>
            </a:r>
          </a:p>
        </p:txBody>
      </p:sp>
      <p:sp>
        <p:nvSpPr>
          <p:cNvPr id="38" name="Text Placeholder 19">
            <a:extLst>
              <a:ext uri="{FF2B5EF4-FFF2-40B4-BE49-F238E27FC236}">
                <a16:creationId xmlns:a16="http://schemas.microsoft.com/office/drawing/2014/main" xmlns="" id="{E6E3182E-9238-AB4C-8872-6BCA24F863B2}"/>
              </a:ext>
            </a:extLst>
          </p:cNvPr>
          <p:cNvSpPr>
            <a:spLocks noGrp="1"/>
          </p:cNvSpPr>
          <p:nvPr>
            <p:ph type="body" sz="quarter" idx="23" hasCustomPrompt="1"/>
          </p:nvPr>
        </p:nvSpPr>
        <p:spPr>
          <a:xfrm>
            <a:off x="4857249" y="5388931"/>
            <a:ext cx="6077027" cy="1079169"/>
          </a:xfrm>
        </p:spPr>
        <p:txBody>
          <a:bodyPr/>
          <a:lstStyle>
            <a:lvl1pPr marL="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TOEFL score of 150 or IELTS of 7.5</a:t>
            </a:r>
          </a:p>
        </p:txBody>
      </p:sp>
      <p:sp>
        <p:nvSpPr>
          <p:cNvPr id="3" name="TextBox 2">
            <a:extLst>
              <a:ext uri="{FF2B5EF4-FFF2-40B4-BE49-F238E27FC236}">
                <a16:creationId xmlns:a16="http://schemas.microsoft.com/office/drawing/2014/main" xmlns="" id="{2FB74F62-7AA6-849B-AD96-6B24729314CA}"/>
              </a:ext>
            </a:extLst>
          </p:cNvPr>
          <p:cNvSpPr txBox="1"/>
          <p:nvPr userDrawn="1"/>
        </p:nvSpPr>
        <p:spPr>
          <a:xfrm>
            <a:off x="1010656" y="1825636"/>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5" name="TextBox 4">
            <a:extLst>
              <a:ext uri="{FF2B5EF4-FFF2-40B4-BE49-F238E27FC236}">
                <a16:creationId xmlns:a16="http://schemas.microsoft.com/office/drawing/2014/main" xmlns="" id="{8F320EAD-414E-598D-4FF1-665C01A0433B}"/>
              </a:ext>
            </a:extLst>
          </p:cNvPr>
          <p:cNvSpPr txBox="1"/>
          <p:nvPr userDrawn="1"/>
        </p:nvSpPr>
        <p:spPr>
          <a:xfrm>
            <a:off x="2765650" y="1823035"/>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14" name="TextBox 13">
            <a:extLst>
              <a:ext uri="{FF2B5EF4-FFF2-40B4-BE49-F238E27FC236}">
                <a16:creationId xmlns:a16="http://schemas.microsoft.com/office/drawing/2014/main" xmlns="" id="{D6816496-0459-5E54-5339-795F9E1FE808}"/>
              </a:ext>
            </a:extLst>
          </p:cNvPr>
          <p:cNvSpPr txBox="1"/>
          <p:nvPr userDrawn="1"/>
        </p:nvSpPr>
        <p:spPr>
          <a:xfrm>
            <a:off x="4520642" y="1823035"/>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19" name="TextBox 18">
            <a:extLst>
              <a:ext uri="{FF2B5EF4-FFF2-40B4-BE49-F238E27FC236}">
                <a16:creationId xmlns:a16="http://schemas.microsoft.com/office/drawing/2014/main" xmlns="" id="{85C03421-3B28-7F1D-2E89-A0D84FAD4462}"/>
              </a:ext>
            </a:extLst>
          </p:cNvPr>
          <p:cNvSpPr txBox="1"/>
          <p:nvPr userDrawn="1"/>
        </p:nvSpPr>
        <p:spPr>
          <a:xfrm>
            <a:off x="6277402" y="1823035"/>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39" name="TextBox 38">
            <a:extLst>
              <a:ext uri="{FF2B5EF4-FFF2-40B4-BE49-F238E27FC236}">
                <a16:creationId xmlns:a16="http://schemas.microsoft.com/office/drawing/2014/main" xmlns="" id="{28AC61CA-258C-AE73-4609-D01F4EB00204}"/>
              </a:ext>
            </a:extLst>
          </p:cNvPr>
          <p:cNvSpPr txBox="1"/>
          <p:nvPr userDrawn="1"/>
        </p:nvSpPr>
        <p:spPr>
          <a:xfrm>
            <a:off x="8028663" y="1817856"/>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1" name="TextBox 40">
            <a:extLst>
              <a:ext uri="{FF2B5EF4-FFF2-40B4-BE49-F238E27FC236}">
                <a16:creationId xmlns:a16="http://schemas.microsoft.com/office/drawing/2014/main" xmlns="" id="{3B425A45-F248-C819-1967-B4E4C1A49677}"/>
              </a:ext>
            </a:extLst>
          </p:cNvPr>
          <p:cNvSpPr txBox="1"/>
          <p:nvPr userDrawn="1"/>
        </p:nvSpPr>
        <p:spPr>
          <a:xfrm>
            <a:off x="9781982" y="1830660"/>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6</a:t>
            </a:r>
          </a:p>
        </p:txBody>
      </p:sp>
    </p:spTree>
    <p:extLst>
      <p:ext uri="{BB962C8B-B14F-4D97-AF65-F5344CB8AC3E}">
        <p14:creationId xmlns:p14="http://schemas.microsoft.com/office/powerpoint/2010/main" val="33141023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arge Fac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7FD0545-EC3F-3544-BD15-B7B346649717}"/>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DA9FCF35-37CA-E44F-9A18-01C581F4043C}"/>
              </a:ext>
            </a:extLst>
          </p:cNvPr>
          <p:cNvSpPr>
            <a:spLocks noGrp="1"/>
          </p:cNvSpPr>
          <p:nvPr>
            <p:ph type="title" hasCustomPrompt="1"/>
          </p:nvPr>
        </p:nvSpPr>
        <p:spPr>
          <a:xfrm>
            <a:off x="663678" y="2282415"/>
            <a:ext cx="10026445" cy="1325563"/>
          </a:xfrm>
        </p:spPr>
        <p:txBody>
          <a:bodyPr/>
          <a:lstStyle>
            <a:lvl1pPr algn="ctr">
              <a:defRPr sz="8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Fact title style</a:t>
            </a:r>
          </a:p>
        </p:txBody>
      </p:sp>
      <p:sp>
        <p:nvSpPr>
          <p:cNvPr id="7" name="Text Placeholder 7">
            <a:extLst>
              <a:ext uri="{FF2B5EF4-FFF2-40B4-BE49-F238E27FC236}">
                <a16:creationId xmlns:a16="http://schemas.microsoft.com/office/drawing/2014/main" xmlns="" id="{A77A8509-D85F-1C45-A3CD-DA1A2D53A8D3}"/>
              </a:ext>
            </a:extLst>
          </p:cNvPr>
          <p:cNvSpPr>
            <a:spLocks noGrp="1"/>
          </p:cNvSpPr>
          <p:nvPr>
            <p:ph type="body" sz="quarter" idx="10"/>
          </p:nvPr>
        </p:nvSpPr>
        <p:spPr>
          <a:xfrm>
            <a:off x="3124994" y="4384572"/>
            <a:ext cx="5103812" cy="885825"/>
          </a:xfrm>
        </p:spPr>
        <p:txBody>
          <a:bodyPr anchor="ctr"/>
          <a:lstStyle>
            <a:lvl1pPr marL="0" algn="ctr">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a:solidFill>
                  <a:schemeClr val="tx1"/>
                </a:solidFill>
              </a:defRPr>
            </a:lvl2pPr>
            <a:lvl3pPr algn="ctr">
              <a:buNone/>
              <a:defRPr>
                <a:solidFill>
                  <a:schemeClr val="tx1"/>
                </a:solidFill>
              </a:defRPr>
            </a:lvl3pPr>
            <a:lvl4pPr algn="ctr">
              <a:buNone/>
              <a:defRPr>
                <a:solidFill>
                  <a:schemeClr val="tx1"/>
                </a:solidFill>
              </a:defRPr>
            </a:lvl4pPr>
            <a:lvl5pPr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9684309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stimonial /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FFF1C8-102D-9142-9519-687AC08EA072}"/>
              </a:ext>
            </a:extLst>
          </p:cNvPr>
          <p:cNvSpPr>
            <a:spLocks noGrp="1"/>
          </p:cNvSpPr>
          <p:nvPr>
            <p:ph type="title" hasCustomPrompt="1"/>
          </p:nvPr>
        </p:nvSpPr>
        <p:spPr>
          <a:xfrm>
            <a:off x="838200" y="1297857"/>
            <a:ext cx="8925232" cy="3010233"/>
          </a:xfrm>
        </p:spPr>
        <p:txBody>
          <a:bodyPr anchor="ctr"/>
          <a:lstStyle>
            <a:lvl1pPr algn="ctr">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Quote title style</a:t>
            </a:r>
          </a:p>
        </p:txBody>
      </p:sp>
      <p:sp>
        <p:nvSpPr>
          <p:cNvPr id="6" name="Google Shape;134;p25">
            <a:extLst>
              <a:ext uri="{FF2B5EF4-FFF2-40B4-BE49-F238E27FC236}">
                <a16:creationId xmlns:a16="http://schemas.microsoft.com/office/drawing/2014/main" xmlns="" id="{DFF58D4B-6B10-594E-A00D-51A6CC45C5C7}"/>
              </a:ext>
            </a:extLst>
          </p:cNvPr>
          <p:cNvSpPr/>
          <p:nvPr userDrawn="1"/>
        </p:nvSpPr>
        <p:spPr>
          <a:xfrm rot="-5400000" flipH="1">
            <a:off x="8013700" y="2679700"/>
            <a:ext cx="6858000" cy="1498600"/>
          </a:xfrm>
          <a:prstGeom prst="rect">
            <a:avLst/>
          </a:prstGeom>
          <a:solidFill>
            <a:schemeClr val="tx2"/>
          </a:solidFill>
          <a:ln>
            <a:noFill/>
          </a:ln>
          <a:effectLst>
            <a:outerShdw blurRad="2540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Text Placeholder 7">
            <a:extLst>
              <a:ext uri="{FF2B5EF4-FFF2-40B4-BE49-F238E27FC236}">
                <a16:creationId xmlns:a16="http://schemas.microsoft.com/office/drawing/2014/main" xmlns="" id="{58BA3BD4-C210-3244-92F7-D2DDF18EB030}"/>
              </a:ext>
            </a:extLst>
          </p:cNvPr>
          <p:cNvSpPr>
            <a:spLocks noGrp="1"/>
          </p:cNvSpPr>
          <p:nvPr>
            <p:ph type="body" sz="quarter" idx="10"/>
          </p:nvPr>
        </p:nvSpPr>
        <p:spPr>
          <a:xfrm>
            <a:off x="2748910" y="4384572"/>
            <a:ext cx="5103812" cy="885825"/>
          </a:xfrm>
        </p:spPr>
        <p:txBody>
          <a:bodyPr anchor="ctr"/>
          <a:lstStyle>
            <a:lvl1pPr marL="0" algn="ctr">
              <a:buNone/>
              <a:defRPr sz="20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a:solidFill>
                  <a:schemeClr val="tx1"/>
                </a:solidFill>
              </a:defRPr>
            </a:lvl2pPr>
            <a:lvl3pPr algn="ctr">
              <a:buNone/>
              <a:defRPr>
                <a:solidFill>
                  <a:schemeClr val="tx1"/>
                </a:solidFill>
              </a:defRPr>
            </a:lvl3pPr>
            <a:lvl4pPr algn="ctr">
              <a:buNone/>
              <a:defRPr>
                <a:solidFill>
                  <a:schemeClr val="tx1"/>
                </a:solidFill>
              </a:defRPr>
            </a:lvl4pPr>
            <a:lvl5pPr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5406037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 Endin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D2CBE5A-28C7-4246-B46A-63261FE8A37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122" r="3122"/>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2C8D767D-23B2-2047-9517-E0402B7E1F03}"/>
              </a:ext>
            </a:extLst>
          </p:cNvPr>
          <p:cNvSpPr/>
          <p:nvPr userDrawn="1"/>
        </p:nvSpPr>
        <p:spPr>
          <a:xfrm rot="5400000">
            <a:off x="2667000" y="-2667001"/>
            <a:ext cx="6858001" cy="12192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a:p>
        </p:txBody>
      </p:sp>
    </p:spTree>
    <p:extLst>
      <p:ext uri="{BB962C8B-B14F-4D97-AF65-F5344CB8AC3E}">
        <p14:creationId xmlns:p14="http://schemas.microsoft.com/office/powerpoint/2010/main" val="18419606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A person standing in front of a wall with a sign on it&#10;&#10;Description automatically generated with low confidence">
            <a:extLst>
              <a:ext uri="{FF2B5EF4-FFF2-40B4-BE49-F238E27FC236}">
                <a16:creationId xmlns:a16="http://schemas.microsoft.com/office/drawing/2014/main" xmlns="" id="{F1530032-F0EF-19C1-30B8-1186A29122F3}"/>
              </a:ext>
            </a:extLst>
          </p:cNvPr>
          <p:cNvPicPr>
            <a:picLocks noChangeAspect="1"/>
          </p:cNvPicPr>
          <p:nvPr userDrawn="1"/>
        </p:nvPicPr>
        <p:blipFill rotWithShape="1">
          <a:blip r:embed="rId2"/>
          <a:srcRect l="10000" r="14828"/>
          <a:stretch/>
        </p:blipFill>
        <p:spPr>
          <a:xfrm>
            <a:off x="3215148" y="540"/>
            <a:ext cx="9164895" cy="6856919"/>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683957" y="217743"/>
            <a:ext cx="5994400" cy="6422513"/>
          </a:xfrm>
          <a:prstGeom prst="rect">
            <a:avLst/>
          </a:prstGeom>
          <a:solidFill>
            <a:srgbClr val="00694E">
              <a:alpha val="8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hasCustomPrompt="1"/>
          </p:nvPr>
        </p:nvSpPr>
        <p:spPr>
          <a:xfrm>
            <a:off x="977900" y="1930401"/>
            <a:ext cx="5727700" cy="3087686"/>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Online</a:t>
            </a:r>
            <a:br>
              <a:rPr lang="en-US"/>
            </a:br>
            <a:r>
              <a:rPr lang="en-US"/>
              <a:t>Master of Science in Management</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hasCustomPrompt="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Spring 2023 Virtual Information Session</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18103295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FAF209B-B2AC-E04B-82F7-6870DB3FBE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99" t="-93" r="13665" b="93"/>
          <a:stretch/>
        </p:blipFill>
        <p:spPr>
          <a:xfrm>
            <a:off x="3251200" y="-6350"/>
            <a:ext cx="8940800" cy="686435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p:nvPr>
        </p:nvSpPr>
        <p:spPr>
          <a:xfrm>
            <a:off x="977900" y="2412999"/>
            <a:ext cx="6057900" cy="2605087"/>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3988726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FAF209B-B2AC-E04B-82F7-6870DB3FBE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678" t="6344" r="15972"/>
          <a:stretch/>
        </p:blipFill>
        <p:spPr>
          <a:xfrm>
            <a:off x="3251200" y="-6350"/>
            <a:ext cx="8940800" cy="686435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p:nvPr>
        </p:nvSpPr>
        <p:spPr>
          <a:xfrm>
            <a:off x="977900" y="2412999"/>
            <a:ext cx="6057900" cy="2605087"/>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14648698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FAF209B-B2AC-E04B-82F7-6870DB3FBE0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6570" r="6570"/>
          <a:stretch/>
        </p:blipFill>
        <p:spPr>
          <a:xfrm>
            <a:off x="3251200" y="-6350"/>
            <a:ext cx="8940800" cy="6864350"/>
          </a:xfrm>
          <a:prstGeom prst="rect">
            <a:avLst/>
          </a:prstGeom>
        </p:spPr>
      </p:pic>
      <p:sp>
        <p:nvSpPr>
          <p:cNvPr id="7" name="Google Shape;124;p24">
            <a:extLst>
              <a:ext uri="{FF2B5EF4-FFF2-40B4-BE49-F238E27FC236}">
                <a16:creationId xmlns:a16="http://schemas.microsoft.com/office/drawing/2014/main" xmlns="" id="{4250A75C-077D-674E-B18E-629802AAEE40}"/>
              </a:ext>
            </a:extLst>
          </p:cNvPr>
          <p:cNvSpPr/>
          <p:nvPr userDrawn="1"/>
        </p:nvSpPr>
        <p:spPr>
          <a:xfrm rot="5400000">
            <a:off x="901700" y="0"/>
            <a:ext cx="5994400" cy="6858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7;p24">
            <a:extLst>
              <a:ext uri="{FF2B5EF4-FFF2-40B4-BE49-F238E27FC236}">
                <a16:creationId xmlns:a16="http://schemas.microsoft.com/office/drawing/2014/main" xmlns="" id="{0AD3923D-4060-F74C-8BD8-F4EF7B8E5480}"/>
              </a:ext>
            </a:extLst>
          </p:cNvPr>
          <p:cNvSpPr/>
          <p:nvPr userDrawn="1"/>
        </p:nvSpPr>
        <p:spPr>
          <a:xfrm rot="-5400000" flipH="1">
            <a:off x="9086850" y="3321050"/>
            <a:ext cx="5994400" cy="215900"/>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1B0AA660-7283-6549-BAC4-7BC59B77980E}"/>
              </a:ext>
            </a:extLst>
          </p:cNvPr>
          <p:cNvSpPr>
            <a:spLocks noGrp="1"/>
          </p:cNvSpPr>
          <p:nvPr>
            <p:ph type="ctrTitle"/>
          </p:nvPr>
        </p:nvSpPr>
        <p:spPr>
          <a:xfrm>
            <a:off x="977900" y="2412999"/>
            <a:ext cx="6057900" cy="2605087"/>
          </a:xfrm>
        </p:spPr>
        <p:txBody>
          <a:bodyPr anchor="b"/>
          <a:lstStyle>
            <a:lvl1pPr algn="l">
              <a:defRPr sz="5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9F3DC094-406E-704C-AAA1-3927F174831D}"/>
              </a:ext>
            </a:extLst>
          </p:cNvPr>
          <p:cNvSpPr>
            <a:spLocks noGrp="1"/>
          </p:cNvSpPr>
          <p:nvPr>
            <p:ph type="subTitle" idx="1"/>
          </p:nvPr>
        </p:nvSpPr>
        <p:spPr>
          <a:xfrm>
            <a:off x="977900" y="5278437"/>
            <a:ext cx="5727700" cy="457200"/>
          </a:xfrm>
        </p:spPr>
        <p:txBody>
          <a:bodyPr/>
          <a:lstStyle>
            <a:lvl1pPr marL="0" indent="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Picture Placeholder 12">
            <a:extLst>
              <a:ext uri="{FF2B5EF4-FFF2-40B4-BE49-F238E27FC236}">
                <a16:creationId xmlns:a16="http://schemas.microsoft.com/office/drawing/2014/main" xmlns="" id="{6EFFF03E-1CEC-D548-92A4-69544BB885D4}"/>
              </a:ext>
            </a:extLst>
          </p:cNvPr>
          <p:cNvSpPr>
            <a:spLocks noGrp="1"/>
          </p:cNvSpPr>
          <p:nvPr>
            <p:ph type="pic" sz="quarter" idx="10" hasCustomPrompt="1"/>
          </p:nvPr>
        </p:nvSpPr>
        <p:spPr>
          <a:xfrm>
            <a:off x="977900" y="863600"/>
            <a:ext cx="2578100" cy="1066800"/>
          </a:xfrm>
        </p:spPr>
        <p:txBody>
          <a:bodyPr anchor="ctr"/>
          <a:lstStyle>
            <a:lvl1pPr algn="ctr">
              <a:buNone/>
              <a:defRPr sz="1400">
                <a:solidFill>
                  <a:schemeClr val="bg1"/>
                </a:solidFill>
              </a:defRPr>
            </a:lvl1pPr>
          </a:lstStyle>
          <a:p>
            <a:r>
              <a:rPr lang="en-US"/>
              <a:t>Reversed or white logo</a:t>
            </a:r>
          </a:p>
        </p:txBody>
      </p:sp>
      <p:sp>
        <p:nvSpPr>
          <p:cNvPr id="15" name="Text Placeholder 14">
            <a:extLst>
              <a:ext uri="{FF2B5EF4-FFF2-40B4-BE49-F238E27FC236}">
                <a16:creationId xmlns:a16="http://schemas.microsoft.com/office/drawing/2014/main" xmlns="" id="{6A9F3D3B-F4F7-8842-9D6D-D8E179FEF117}"/>
              </a:ext>
            </a:extLst>
          </p:cNvPr>
          <p:cNvSpPr>
            <a:spLocks noGrp="1"/>
          </p:cNvSpPr>
          <p:nvPr>
            <p:ph type="body" sz="quarter" idx="11" hasCustomPrompt="1"/>
          </p:nvPr>
        </p:nvSpPr>
        <p:spPr>
          <a:xfrm>
            <a:off x="977900" y="5843718"/>
            <a:ext cx="2125662" cy="301364"/>
          </a:xfrm>
        </p:spPr>
        <p:txBody>
          <a:bodyPr/>
          <a:lstStyle>
            <a:lvl1pPr>
              <a:buNone/>
              <a:defRPr sz="18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Date</a:t>
            </a:r>
          </a:p>
        </p:txBody>
      </p:sp>
    </p:spTree>
    <p:extLst>
      <p:ext uri="{BB962C8B-B14F-4D97-AF65-F5344CB8AC3E}">
        <p14:creationId xmlns:p14="http://schemas.microsoft.com/office/powerpoint/2010/main" val="38220595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GENDA -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CFD0CE-7BF5-2A48-BF63-202D880A6947}"/>
              </a:ext>
            </a:extLst>
          </p:cNvPr>
          <p:cNvSpPr>
            <a:spLocks noGrp="1"/>
          </p:cNvSpPr>
          <p:nvPr>
            <p:ph type="title" hasCustomPrompt="1"/>
          </p:nvPr>
        </p:nvSpPr>
        <p:spPr>
          <a:xfrm>
            <a:off x="419100" y="365125"/>
            <a:ext cx="9855200" cy="1095375"/>
          </a:xfrm>
        </p:spPr>
        <p:txBody>
          <a:bodyPr/>
          <a:lstStyle>
            <a:lvl1pPr>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Agenda</a:t>
            </a:r>
          </a:p>
        </p:txBody>
      </p:sp>
      <p:sp>
        <p:nvSpPr>
          <p:cNvPr id="3" name="Content Placeholder 2">
            <a:extLst>
              <a:ext uri="{FF2B5EF4-FFF2-40B4-BE49-F238E27FC236}">
                <a16:creationId xmlns:a16="http://schemas.microsoft.com/office/drawing/2014/main" xmlns="" id="{747CE987-CBDB-DD40-B90D-8D9FD015CD4E}"/>
              </a:ext>
            </a:extLst>
          </p:cNvPr>
          <p:cNvSpPr>
            <a:spLocks noGrp="1"/>
          </p:cNvSpPr>
          <p:nvPr>
            <p:ph idx="1"/>
          </p:nvPr>
        </p:nvSpPr>
        <p:spPr>
          <a:xfrm>
            <a:off x="419100" y="1638301"/>
            <a:ext cx="9855200" cy="4538662"/>
          </a:xfrm>
        </p:spPr>
        <p:txBody>
          <a:bodyPr/>
          <a:lstStyle>
            <a:lvl1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endParaRPr lang="en-US"/>
          </a:p>
        </p:txBody>
      </p:sp>
      <p:sp>
        <p:nvSpPr>
          <p:cNvPr id="8" name="Google Shape;134;p25">
            <a:extLst>
              <a:ext uri="{FF2B5EF4-FFF2-40B4-BE49-F238E27FC236}">
                <a16:creationId xmlns:a16="http://schemas.microsoft.com/office/drawing/2014/main" xmlns="" id="{D7DBF91D-1CFC-0347-B187-CA5A69F69130}"/>
              </a:ext>
            </a:extLst>
          </p:cNvPr>
          <p:cNvSpPr/>
          <p:nvPr userDrawn="1"/>
        </p:nvSpPr>
        <p:spPr>
          <a:xfrm rot="-5400000" flipH="1">
            <a:off x="8013700" y="2679700"/>
            <a:ext cx="6858000" cy="1498600"/>
          </a:xfrm>
          <a:prstGeom prst="rect">
            <a:avLst/>
          </a:prstGeom>
          <a:solidFill>
            <a:schemeClr val="tx2"/>
          </a:solidFill>
          <a:ln>
            <a:noFill/>
          </a:ln>
          <a:effectLst>
            <a:outerShdw blurRad="2413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Picture Placeholder 12">
            <a:extLst>
              <a:ext uri="{FF2B5EF4-FFF2-40B4-BE49-F238E27FC236}">
                <a16:creationId xmlns:a16="http://schemas.microsoft.com/office/drawing/2014/main" xmlns="" id="{A6AFCFAF-5264-244C-8460-73CA5FF5A3F0}"/>
              </a:ext>
            </a:extLst>
          </p:cNvPr>
          <p:cNvSpPr>
            <a:spLocks noGrp="1"/>
          </p:cNvSpPr>
          <p:nvPr>
            <p:ph type="pic" sz="quarter" idx="10" hasCustomPrompt="1"/>
          </p:nvPr>
        </p:nvSpPr>
        <p:spPr>
          <a:xfrm>
            <a:off x="8566150" y="5793582"/>
            <a:ext cx="1828800" cy="703262"/>
          </a:xfrm>
        </p:spPr>
        <p:txBody>
          <a:bodyPr anchor="ctr"/>
          <a:lstStyle>
            <a:lvl1pPr algn="ctr">
              <a:buNone/>
              <a:defRPr sz="1400">
                <a:solidFill>
                  <a:schemeClr val="tx1"/>
                </a:solidFill>
              </a:defRPr>
            </a:lvl1pPr>
          </a:lstStyle>
          <a:p>
            <a:r>
              <a:rPr lang="en-US"/>
              <a:t>Full-color logo</a:t>
            </a:r>
          </a:p>
        </p:txBody>
      </p:sp>
    </p:spTree>
    <p:extLst>
      <p:ext uri="{BB962C8B-B14F-4D97-AF65-F5344CB8AC3E}">
        <p14:creationId xmlns:p14="http://schemas.microsoft.com/office/powerpoint/2010/main" val="19448619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Photo Content / Photo Walkthroug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A0DF1B-3961-5B45-B857-3B0744C2B4B2}"/>
              </a:ext>
            </a:extLst>
          </p:cNvPr>
          <p:cNvSpPr>
            <a:spLocks noGrp="1"/>
          </p:cNvSpPr>
          <p:nvPr>
            <p:ph type="title"/>
          </p:nvPr>
        </p:nvSpPr>
        <p:spPr>
          <a:xfrm>
            <a:off x="419101" y="365125"/>
            <a:ext cx="9855200" cy="1095375"/>
          </a:xfrm>
        </p:spPr>
        <p:txBody>
          <a:bodyPr anchor="ctr"/>
          <a:lstStyle>
            <a:lvl1pPr>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xmlns="" id="{4BA1C90A-EEC0-5F45-8751-19B6674054F5}"/>
              </a:ext>
            </a:extLst>
          </p:cNvPr>
          <p:cNvSpPr>
            <a:spLocks noGrp="1"/>
          </p:cNvSpPr>
          <p:nvPr>
            <p:ph sz="quarter" idx="11" hasCustomPrompt="1"/>
          </p:nvPr>
        </p:nvSpPr>
        <p:spPr>
          <a:xfrm>
            <a:off x="3982065" y="1638302"/>
            <a:ext cx="6292236" cy="4634679"/>
          </a:xfrm>
        </p:spPr>
        <p:txBody>
          <a:bodyPr anchor="ctr"/>
          <a:lstStyle>
            <a:lvl1pPr algn="ctr">
              <a:buNone/>
              <a:defRPr/>
            </a:lvl1pPr>
            <a:lvl2pPr>
              <a:buNone/>
              <a:defRPr/>
            </a:lvl2pPr>
            <a:lvl3pPr>
              <a:buNone/>
              <a:defRPr/>
            </a:lvl3pPr>
            <a:lvl4pPr>
              <a:buNone/>
              <a:defRPr/>
            </a:lvl4pPr>
            <a:lvl5pPr>
              <a:buNone/>
              <a:defRPr/>
            </a:lvl5pPr>
          </a:lstStyle>
          <a:p>
            <a:pPr lvl="0"/>
            <a:r>
              <a:rPr lang="en-US"/>
              <a:t>Photo or chart</a:t>
            </a:r>
          </a:p>
        </p:txBody>
      </p:sp>
      <p:sp>
        <p:nvSpPr>
          <p:cNvPr id="7" name="Text Placeholder 6">
            <a:extLst>
              <a:ext uri="{FF2B5EF4-FFF2-40B4-BE49-F238E27FC236}">
                <a16:creationId xmlns:a16="http://schemas.microsoft.com/office/drawing/2014/main" xmlns="" id="{CC5798A4-1E1F-334A-894F-DA64904E72EA}"/>
              </a:ext>
            </a:extLst>
          </p:cNvPr>
          <p:cNvSpPr>
            <a:spLocks noGrp="1"/>
          </p:cNvSpPr>
          <p:nvPr>
            <p:ph type="body" sz="quarter" idx="12"/>
          </p:nvPr>
        </p:nvSpPr>
        <p:spPr>
          <a:xfrm>
            <a:off x="419099" y="1638302"/>
            <a:ext cx="3415481" cy="4634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Google Shape;134;p25">
            <a:extLst>
              <a:ext uri="{FF2B5EF4-FFF2-40B4-BE49-F238E27FC236}">
                <a16:creationId xmlns:a16="http://schemas.microsoft.com/office/drawing/2014/main" xmlns="" id="{878D6391-5D9A-0B4A-ABFC-21795AE89184}"/>
              </a:ext>
            </a:extLst>
          </p:cNvPr>
          <p:cNvSpPr/>
          <p:nvPr userDrawn="1"/>
        </p:nvSpPr>
        <p:spPr>
          <a:xfrm rot="-5400000" flipH="1">
            <a:off x="8013700" y="2679700"/>
            <a:ext cx="6858000" cy="1498600"/>
          </a:xfrm>
          <a:prstGeom prst="rect">
            <a:avLst/>
          </a:prstGeom>
          <a:solidFill>
            <a:schemeClr val="tx2"/>
          </a:solidFill>
          <a:ln>
            <a:noFill/>
          </a:ln>
          <a:effectLst>
            <a:outerShdw blurRad="2413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21623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xmlns="" id="{CA40E385-69E3-0943-9410-0D3D85ECD13C}"/>
              </a:ext>
            </a:extLst>
          </p:cNvPr>
          <p:cNvSpPr>
            <a:spLocks noGrp="1"/>
          </p:cNvSpPr>
          <p:nvPr>
            <p:ph idx="1"/>
          </p:nvPr>
        </p:nvSpPr>
        <p:spPr>
          <a:xfrm>
            <a:off x="723900" y="1967696"/>
            <a:ext cx="5067300" cy="4260067"/>
          </a:xfrm>
        </p:spPr>
        <p:txBody>
          <a:bodyPr anchor="t"/>
          <a:lstStyle>
            <a:lvl1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xmlns="" id="{099663A7-D6DB-4E4A-897D-288E994602D3}"/>
              </a:ext>
            </a:extLst>
          </p:cNvPr>
          <p:cNvSpPr>
            <a:spLocks noGrp="1"/>
          </p:cNvSpPr>
          <p:nvPr>
            <p:ph type="body" sz="quarter" idx="10" hasCustomPrompt="1"/>
          </p:nvPr>
        </p:nvSpPr>
        <p:spPr>
          <a:xfrm>
            <a:off x="723900" y="796926"/>
            <a:ext cx="5067300" cy="950852"/>
          </a:xfrm>
        </p:spPr>
        <p:txBody>
          <a:bodyPr/>
          <a:lstStyle>
            <a:lvl1pPr marL="0">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Title</a:t>
            </a:r>
          </a:p>
        </p:txBody>
      </p:sp>
      <p:sp>
        <p:nvSpPr>
          <p:cNvPr id="12" name="Picture Placeholder 11">
            <a:extLst>
              <a:ext uri="{FF2B5EF4-FFF2-40B4-BE49-F238E27FC236}">
                <a16:creationId xmlns:a16="http://schemas.microsoft.com/office/drawing/2014/main" xmlns="" id="{D081441D-04D9-E242-ABCD-BB2A61BAD25A}"/>
              </a:ext>
            </a:extLst>
          </p:cNvPr>
          <p:cNvSpPr>
            <a:spLocks noGrp="1"/>
          </p:cNvSpPr>
          <p:nvPr>
            <p:ph type="pic" sz="quarter" idx="11"/>
          </p:nvPr>
        </p:nvSpPr>
        <p:spPr>
          <a:xfrm>
            <a:off x="6096000" y="0"/>
            <a:ext cx="6096000" cy="6858000"/>
          </a:xfrm>
          <a:solidFill>
            <a:schemeClr val="tx2"/>
          </a:solidFill>
          <a:effectLst>
            <a:outerShdw blurRad="254000" dist="38100" dir="10800000" algn="r" rotWithShape="0">
              <a:prstClr val="black">
                <a:alpha val="40000"/>
              </a:prstClr>
            </a:outerShdw>
          </a:effectLst>
        </p:spPr>
        <p:txBody>
          <a:bodyPr anchor="ctr"/>
          <a:lstStyle>
            <a:lvl1pPr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23494768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 Presenter">
    <p:spTree>
      <p:nvGrpSpPr>
        <p:cNvPr id="1" name=""/>
        <p:cNvGrpSpPr/>
        <p:nvPr/>
      </p:nvGrpSpPr>
      <p:grpSpPr>
        <a:xfrm>
          <a:off x="0" y="0"/>
          <a:ext cx="0" cy="0"/>
          <a:chOff x="0" y="0"/>
          <a:chExt cx="0" cy="0"/>
        </a:xfrm>
      </p:grpSpPr>
      <p:sp>
        <p:nvSpPr>
          <p:cNvPr id="8" name="Google Shape;134;p25">
            <a:extLst>
              <a:ext uri="{FF2B5EF4-FFF2-40B4-BE49-F238E27FC236}">
                <a16:creationId xmlns:a16="http://schemas.microsoft.com/office/drawing/2014/main" xmlns="" id="{0935A634-1CB3-E949-9146-CF424510DE01}"/>
              </a:ext>
            </a:extLst>
          </p:cNvPr>
          <p:cNvSpPr/>
          <p:nvPr userDrawn="1"/>
        </p:nvSpPr>
        <p:spPr>
          <a:xfrm rot="5400000" flipH="1">
            <a:off x="-1346200" y="1346200"/>
            <a:ext cx="6858000" cy="4165600"/>
          </a:xfrm>
          <a:prstGeom prst="rect">
            <a:avLst/>
          </a:prstGeom>
          <a:solidFill>
            <a:schemeClr val="tx2"/>
          </a:solidFill>
          <a:ln>
            <a:noFill/>
          </a:ln>
          <a:effectLst>
            <a:outerShdw blurRad="2540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43B2C776-BE0C-014F-9858-3AE18783F832}"/>
              </a:ext>
            </a:extLst>
          </p:cNvPr>
          <p:cNvSpPr>
            <a:spLocks noGrp="1"/>
          </p:cNvSpPr>
          <p:nvPr>
            <p:ph type="title" hasCustomPrompt="1"/>
          </p:nvPr>
        </p:nvSpPr>
        <p:spPr>
          <a:xfrm>
            <a:off x="4457700" y="450453"/>
            <a:ext cx="7251700" cy="981869"/>
          </a:xfrm>
        </p:spPr>
        <p:txBody>
          <a:bodyPr/>
          <a:lstStyle>
            <a:lvl1pPr>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Meet the Program Director</a:t>
            </a:r>
          </a:p>
        </p:txBody>
      </p:sp>
      <p:sp>
        <p:nvSpPr>
          <p:cNvPr id="9" name="Content Placeholder 2">
            <a:extLst>
              <a:ext uri="{FF2B5EF4-FFF2-40B4-BE49-F238E27FC236}">
                <a16:creationId xmlns:a16="http://schemas.microsoft.com/office/drawing/2014/main" xmlns="" id="{C94086F2-540D-AF40-A498-4AE0A2787530}"/>
              </a:ext>
            </a:extLst>
          </p:cNvPr>
          <p:cNvSpPr>
            <a:spLocks noGrp="1"/>
          </p:cNvSpPr>
          <p:nvPr>
            <p:ph idx="1"/>
          </p:nvPr>
        </p:nvSpPr>
        <p:spPr>
          <a:xfrm>
            <a:off x="4457700" y="1632030"/>
            <a:ext cx="7251700" cy="4214733"/>
          </a:xfrm>
        </p:spPr>
        <p:txBody>
          <a:bodyPr anchor="t"/>
          <a:lstStyle>
            <a:lvl1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tx2"/>
              </a:buClr>
              <a:defRPr sz="1800" b="0" i="0" baseline="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endParaRPr lang="en-US"/>
          </a:p>
        </p:txBody>
      </p:sp>
      <p:sp>
        <p:nvSpPr>
          <p:cNvPr id="10" name="Picture Placeholder 12">
            <a:extLst>
              <a:ext uri="{FF2B5EF4-FFF2-40B4-BE49-F238E27FC236}">
                <a16:creationId xmlns:a16="http://schemas.microsoft.com/office/drawing/2014/main" xmlns="" id="{4ED5ECEE-8955-694F-BF2F-2703E87FB273}"/>
              </a:ext>
            </a:extLst>
          </p:cNvPr>
          <p:cNvSpPr>
            <a:spLocks noGrp="1"/>
          </p:cNvSpPr>
          <p:nvPr>
            <p:ph type="pic" sz="quarter" idx="10" hasCustomPrompt="1"/>
          </p:nvPr>
        </p:nvSpPr>
        <p:spPr>
          <a:xfrm>
            <a:off x="9975850" y="5793582"/>
            <a:ext cx="1828800" cy="703262"/>
          </a:xfrm>
        </p:spPr>
        <p:txBody>
          <a:bodyPr anchor="ctr"/>
          <a:lstStyle>
            <a:lvl1pPr algn="ctr">
              <a:buNone/>
              <a:defRPr sz="1400">
                <a:solidFill>
                  <a:schemeClr val="tx1"/>
                </a:solidFill>
              </a:defRPr>
            </a:lvl1pPr>
          </a:lstStyle>
          <a:p>
            <a:r>
              <a:rPr lang="en-US"/>
              <a:t>Full-color logo</a:t>
            </a:r>
          </a:p>
        </p:txBody>
      </p:sp>
      <p:sp>
        <p:nvSpPr>
          <p:cNvPr id="5" name="Rectangle 4">
            <a:extLst>
              <a:ext uri="{FF2B5EF4-FFF2-40B4-BE49-F238E27FC236}">
                <a16:creationId xmlns:a16="http://schemas.microsoft.com/office/drawing/2014/main" xmlns="" id="{1822DA35-402A-841D-C113-C3443111DD42}"/>
              </a:ext>
            </a:extLst>
          </p:cNvPr>
          <p:cNvSpPr/>
          <p:nvPr userDrawn="1"/>
        </p:nvSpPr>
        <p:spPr>
          <a:xfrm>
            <a:off x="1063700" y="1119155"/>
            <a:ext cx="2304899" cy="2908366"/>
          </a:xfrm>
          <a:prstGeom prst="rect">
            <a:avLst/>
          </a:prstGeom>
          <a:no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noFill/>
            </a:endParaRPr>
          </a:p>
        </p:txBody>
      </p:sp>
    </p:spTree>
    <p:extLst>
      <p:ext uri="{BB962C8B-B14F-4D97-AF65-F5344CB8AC3E}">
        <p14:creationId xmlns:p14="http://schemas.microsoft.com/office/powerpoint/2010/main" val="18673175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 Presente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D1169F53-63BA-9E4D-90A3-9C42B86ECC29}"/>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94DBFED-D8DD-FC44-9FF7-C0034E0F2813}"/>
              </a:ext>
            </a:extLst>
          </p:cNvPr>
          <p:cNvSpPr>
            <a:spLocks noGrp="1"/>
          </p:cNvSpPr>
          <p:nvPr>
            <p:ph type="title" hasCustomPrompt="1"/>
          </p:nvPr>
        </p:nvSpPr>
        <p:spPr>
          <a:xfrm>
            <a:off x="838200" y="365125"/>
            <a:ext cx="10213258" cy="1325563"/>
          </a:xfrm>
        </p:spPr>
        <p:txBody>
          <a:bodyPr>
            <a:normAutofit/>
          </a:bodyP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Hear From Our Students</a:t>
            </a:r>
          </a:p>
        </p:txBody>
      </p:sp>
      <p:sp>
        <p:nvSpPr>
          <p:cNvPr id="10" name="Text Placeholder 9">
            <a:extLst>
              <a:ext uri="{FF2B5EF4-FFF2-40B4-BE49-F238E27FC236}">
                <a16:creationId xmlns:a16="http://schemas.microsoft.com/office/drawing/2014/main" xmlns="" id="{7F53830D-3A07-E64D-A763-B4EF6D2A3D49}"/>
              </a:ext>
            </a:extLst>
          </p:cNvPr>
          <p:cNvSpPr>
            <a:spLocks noGrp="1"/>
          </p:cNvSpPr>
          <p:nvPr>
            <p:ph type="body" sz="quarter" idx="11" hasCustomPrompt="1"/>
          </p:nvPr>
        </p:nvSpPr>
        <p:spPr>
          <a:xfrm>
            <a:off x="1708100" y="4429454"/>
            <a:ext cx="3524250" cy="422019"/>
          </a:xfrm>
        </p:spPr>
        <p:txBody>
          <a:bodyPr anchor="b"/>
          <a:lstStyle>
            <a:lvl1pPr marL="0" algn="ctr">
              <a:buNone/>
              <a:defRPr sz="2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[Student Name]</a:t>
            </a:r>
          </a:p>
        </p:txBody>
      </p:sp>
      <p:sp>
        <p:nvSpPr>
          <p:cNvPr id="15" name="Text Placeholder 9">
            <a:extLst>
              <a:ext uri="{FF2B5EF4-FFF2-40B4-BE49-F238E27FC236}">
                <a16:creationId xmlns:a16="http://schemas.microsoft.com/office/drawing/2014/main" xmlns="" id="{391CC52E-371A-9B43-A5AA-53668D97EB5B}"/>
              </a:ext>
            </a:extLst>
          </p:cNvPr>
          <p:cNvSpPr>
            <a:spLocks noGrp="1"/>
          </p:cNvSpPr>
          <p:nvPr>
            <p:ph type="body" sz="quarter" idx="12" hasCustomPrompt="1"/>
          </p:nvPr>
        </p:nvSpPr>
        <p:spPr>
          <a:xfrm>
            <a:off x="1481328" y="4990286"/>
            <a:ext cx="3968496" cy="1401370"/>
          </a:xfrm>
        </p:spPr>
        <p:txBody>
          <a:bodyPr/>
          <a:lstStyle>
            <a:lvl1pPr marL="0" algn="ctr">
              <a:buNone/>
              <a:defRPr sz="16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marL="0" indent="0">
              <a:buNone/>
            </a:pPr>
            <a:r>
              <a:rPr lang="en-US" i="1"/>
              <a:t>Student Quote</a:t>
            </a:r>
          </a:p>
        </p:txBody>
      </p:sp>
      <p:sp>
        <p:nvSpPr>
          <p:cNvPr id="17" name="Text Placeholder 9">
            <a:extLst>
              <a:ext uri="{FF2B5EF4-FFF2-40B4-BE49-F238E27FC236}">
                <a16:creationId xmlns:a16="http://schemas.microsoft.com/office/drawing/2014/main" xmlns="" id="{B0F4EF3C-2EC9-104C-8004-B493CEBDC182}"/>
              </a:ext>
            </a:extLst>
          </p:cNvPr>
          <p:cNvSpPr>
            <a:spLocks noGrp="1"/>
          </p:cNvSpPr>
          <p:nvPr>
            <p:ph type="body" sz="quarter" idx="14" hasCustomPrompt="1"/>
          </p:nvPr>
        </p:nvSpPr>
        <p:spPr>
          <a:xfrm>
            <a:off x="6128462" y="4420752"/>
            <a:ext cx="3524250" cy="422019"/>
          </a:xfrm>
        </p:spPr>
        <p:txBody>
          <a:bodyPr anchor="b"/>
          <a:lstStyle>
            <a:lvl1pPr marL="0" algn="ctr">
              <a:buNone/>
              <a:defRPr sz="2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[Student Name]</a:t>
            </a:r>
          </a:p>
        </p:txBody>
      </p:sp>
      <p:sp>
        <p:nvSpPr>
          <p:cNvPr id="18" name="Text Placeholder 9">
            <a:extLst>
              <a:ext uri="{FF2B5EF4-FFF2-40B4-BE49-F238E27FC236}">
                <a16:creationId xmlns:a16="http://schemas.microsoft.com/office/drawing/2014/main" xmlns="" id="{1E649373-8DDB-C845-A89F-A5A977365607}"/>
              </a:ext>
            </a:extLst>
          </p:cNvPr>
          <p:cNvSpPr>
            <a:spLocks noGrp="1"/>
          </p:cNvSpPr>
          <p:nvPr>
            <p:ph type="body" sz="quarter" idx="15" hasCustomPrompt="1"/>
          </p:nvPr>
        </p:nvSpPr>
        <p:spPr>
          <a:xfrm>
            <a:off x="5916168" y="4990286"/>
            <a:ext cx="3968496" cy="1311275"/>
          </a:xfrm>
        </p:spPr>
        <p:txBody>
          <a:bodyPr/>
          <a:lstStyle>
            <a:lvl1pPr marL="0" algn="ctr">
              <a:buNone/>
              <a:defRPr sz="16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lgn="ct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marL="0" marR="0" lvl="0" indent="-228600" algn="ctr" defTabSz="914400" rtl="0" eaLnBrk="1" fontAlgn="auto" latinLnBrk="0" hangingPunct="1">
              <a:lnSpc>
                <a:spcPct val="90000"/>
              </a:lnSpc>
              <a:spcBef>
                <a:spcPts val="1000"/>
              </a:spcBef>
              <a:spcAft>
                <a:spcPts val="0"/>
              </a:spcAft>
              <a:buClr>
                <a:schemeClr val="tx2"/>
              </a:buClr>
              <a:buSzTx/>
              <a:buFont typeface="Arial" panose="020B0604020202020204" pitchFamily="34" charset="0"/>
              <a:buNone/>
              <a:tabLst/>
              <a:defRPr/>
            </a:pPr>
            <a:r>
              <a:rPr lang="en-US" i="1"/>
              <a:t>Student Quote</a:t>
            </a:r>
          </a:p>
          <a:p>
            <a:pPr lvl="0"/>
            <a:endParaRPr lang="en-US"/>
          </a:p>
        </p:txBody>
      </p:sp>
    </p:spTree>
    <p:extLst>
      <p:ext uri="{BB962C8B-B14F-4D97-AF65-F5344CB8AC3E}">
        <p14:creationId xmlns:p14="http://schemas.microsoft.com/office/powerpoint/2010/main" val="28645553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Instructions / List">
    <p:spTree>
      <p:nvGrpSpPr>
        <p:cNvPr id="1" name=""/>
        <p:cNvGrpSpPr/>
        <p:nvPr/>
      </p:nvGrpSpPr>
      <p:grpSpPr>
        <a:xfrm>
          <a:off x="0" y="0"/>
          <a:ext cx="0" cy="0"/>
          <a:chOff x="0" y="0"/>
          <a:chExt cx="0" cy="0"/>
        </a:xfrm>
      </p:grpSpPr>
      <p:sp>
        <p:nvSpPr>
          <p:cNvPr id="6" name="Google Shape;134;p25">
            <a:extLst>
              <a:ext uri="{FF2B5EF4-FFF2-40B4-BE49-F238E27FC236}">
                <a16:creationId xmlns:a16="http://schemas.microsoft.com/office/drawing/2014/main" xmlns="" id="{C240CA10-4504-F342-8F28-F0EDBF2279B6}"/>
              </a:ext>
            </a:extLst>
          </p:cNvPr>
          <p:cNvSpPr/>
          <p:nvPr userDrawn="1"/>
        </p:nvSpPr>
        <p:spPr>
          <a:xfrm rot="5400000" flipH="1">
            <a:off x="-1346200" y="1346200"/>
            <a:ext cx="6858000" cy="4165600"/>
          </a:xfrm>
          <a:prstGeom prst="rect">
            <a:avLst/>
          </a:prstGeom>
          <a:solidFill>
            <a:schemeClr val="tx2"/>
          </a:solidFill>
          <a:ln>
            <a:noFill/>
          </a:ln>
          <a:effectLst>
            <a:outerShdw blurRad="2540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516F56A-D3EA-6141-BE59-B85D1FF3A135}"/>
              </a:ext>
            </a:extLst>
          </p:cNvPr>
          <p:cNvSpPr>
            <a:spLocks noGrp="1"/>
          </p:cNvSpPr>
          <p:nvPr>
            <p:ph type="title"/>
          </p:nvPr>
        </p:nvSpPr>
        <p:spPr>
          <a:xfrm>
            <a:off x="723900" y="796925"/>
            <a:ext cx="2933700" cy="2517775"/>
          </a:xfrm>
        </p:spPr>
        <p:txBody>
          <a:bodyPr anchor="t"/>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xmlns="" id="{5C2B1CFE-3E74-144C-8F4E-BBFBCB08274B}"/>
              </a:ext>
            </a:extLst>
          </p:cNvPr>
          <p:cNvSpPr/>
          <p:nvPr userDrawn="1"/>
        </p:nvSpPr>
        <p:spPr>
          <a:xfrm>
            <a:off x="5181600" y="1014412"/>
            <a:ext cx="1079500" cy="1079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068E9A9F-867D-734C-A19A-0F73603B9863}"/>
              </a:ext>
            </a:extLst>
          </p:cNvPr>
          <p:cNvSpPr/>
          <p:nvPr userDrawn="1"/>
        </p:nvSpPr>
        <p:spPr>
          <a:xfrm>
            <a:off x="5181600" y="2925762"/>
            <a:ext cx="1079500" cy="1079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D4BCFC24-C6B3-4F44-AACE-AC1D5EF1CD77}"/>
              </a:ext>
            </a:extLst>
          </p:cNvPr>
          <p:cNvSpPr/>
          <p:nvPr userDrawn="1"/>
        </p:nvSpPr>
        <p:spPr>
          <a:xfrm>
            <a:off x="5181600" y="4837112"/>
            <a:ext cx="1079500" cy="1079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xmlns="" id="{3D0846E1-210B-4346-8EBB-052448334560}"/>
              </a:ext>
            </a:extLst>
          </p:cNvPr>
          <p:cNvSpPr>
            <a:spLocks noGrp="1"/>
          </p:cNvSpPr>
          <p:nvPr>
            <p:ph type="pic" sz="quarter" idx="10" hasCustomPrompt="1"/>
          </p:nvPr>
        </p:nvSpPr>
        <p:spPr>
          <a:xfrm>
            <a:off x="5346700" y="1179512"/>
            <a:ext cx="749300" cy="749300"/>
          </a:xfrm>
        </p:spPr>
        <p:txBody>
          <a:bodyPr anchor="ctr"/>
          <a:lstStyle>
            <a:lvl1pPr algn="ctr">
              <a:buNone/>
              <a:defRPr sz="900">
                <a:solidFill>
                  <a:schemeClr val="bg1"/>
                </a:solidFill>
              </a:defRPr>
            </a:lvl1pPr>
          </a:lstStyle>
          <a:p>
            <a:r>
              <a:rPr lang="en-US"/>
              <a:t>White icon</a:t>
            </a:r>
          </a:p>
        </p:txBody>
      </p:sp>
      <p:sp>
        <p:nvSpPr>
          <p:cNvPr id="12" name="Picture Placeholder 10">
            <a:extLst>
              <a:ext uri="{FF2B5EF4-FFF2-40B4-BE49-F238E27FC236}">
                <a16:creationId xmlns:a16="http://schemas.microsoft.com/office/drawing/2014/main" xmlns="" id="{395B272B-2BB5-8F47-9331-1ACCC64F6FE9}"/>
              </a:ext>
            </a:extLst>
          </p:cNvPr>
          <p:cNvSpPr>
            <a:spLocks noGrp="1"/>
          </p:cNvSpPr>
          <p:nvPr>
            <p:ph type="pic" sz="quarter" idx="11" hasCustomPrompt="1"/>
          </p:nvPr>
        </p:nvSpPr>
        <p:spPr>
          <a:xfrm>
            <a:off x="5346700" y="3097212"/>
            <a:ext cx="749300" cy="749300"/>
          </a:xfrm>
        </p:spPr>
        <p:txBody>
          <a:bodyPr anchor="ctr"/>
          <a:lstStyle>
            <a:lvl1pPr algn="ctr">
              <a:buNone/>
              <a:defRPr sz="900">
                <a:solidFill>
                  <a:schemeClr val="bg1"/>
                </a:solidFill>
              </a:defRPr>
            </a:lvl1pPr>
          </a:lstStyle>
          <a:p>
            <a:r>
              <a:rPr lang="en-US"/>
              <a:t>White icon</a:t>
            </a:r>
          </a:p>
        </p:txBody>
      </p:sp>
      <p:sp>
        <p:nvSpPr>
          <p:cNvPr id="13" name="Picture Placeholder 10">
            <a:extLst>
              <a:ext uri="{FF2B5EF4-FFF2-40B4-BE49-F238E27FC236}">
                <a16:creationId xmlns:a16="http://schemas.microsoft.com/office/drawing/2014/main" xmlns="" id="{E940628F-07CE-9B43-A555-AC839FBD15CF}"/>
              </a:ext>
            </a:extLst>
          </p:cNvPr>
          <p:cNvSpPr>
            <a:spLocks noGrp="1"/>
          </p:cNvSpPr>
          <p:nvPr>
            <p:ph type="pic" sz="quarter" idx="12" hasCustomPrompt="1"/>
          </p:nvPr>
        </p:nvSpPr>
        <p:spPr>
          <a:xfrm>
            <a:off x="5346700" y="5002212"/>
            <a:ext cx="749300" cy="749300"/>
          </a:xfrm>
        </p:spPr>
        <p:txBody>
          <a:bodyPr anchor="ctr"/>
          <a:lstStyle>
            <a:lvl1pPr algn="ctr">
              <a:buNone/>
              <a:defRPr sz="900">
                <a:solidFill>
                  <a:schemeClr val="bg1"/>
                </a:solidFill>
              </a:defRPr>
            </a:lvl1pPr>
          </a:lstStyle>
          <a:p>
            <a:r>
              <a:rPr lang="en-US"/>
              <a:t>White icon</a:t>
            </a:r>
          </a:p>
        </p:txBody>
      </p:sp>
      <p:sp>
        <p:nvSpPr>
          <p:cNvPr id="15" name="Text Placeholder 14">
            <a:extLst>
              <a:ext uri="{FF2B5EF4-FFF2-40B4-BE49-F238E27FC236}">
                <a16:creationId xmlns:a16="http://schemas.microsoft.com/office/drawing/2014/main" xmlns="" id="{04DC82A0-EFE5-9F48-BA77-AF7274D82428}"/>
              </a:ext>
            </a:extLst>
          </p:cNvPr>
          <p:cNvSpPr>
            <a:spLocks noGrp="1"/>
          </p:cNvSpPr>
          <p:nvPr>
            <p:ph type="body" sz="quarter" idx="13" hasCustomPrompt="1"/>
          </p:nvPr>
        </p:nvSpPr>
        <p:spPr>
          <a:xfrm>
            <a:off x="6489700" y="1014413"/>
            <a:ext cx="486410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Instruction 1 (chat)</a:t>
            </a:r>
          </a:p>
        </p:txBody>
      </p:sp>
      <p:sp>
        <p:nvSpPr>
          <p:cNvPr id="17" name="Text Placeholder 16">
            <a:extLst>
              <a:ext uri="{FF2B5EF4-FFF2-40B4-BE49-F238E27FC236}">
                <a16:creationId xmlns:a16="http://schemas.microsoft.com/office/drawing/2014/main" xmlns="" id="{4D2897CC-A4DA-BC42-A761-9B97DA21ED32}"/>
              </a:ext>
            </a:extLst>
          </p:cNvPr>
          <p:cNvSpPr>
            <a:spLocks noGrp="1"/>
          </p:cNvSpPr>
          <p:nvPr>
            <p:ph type="body" sz="quarter" idx="14" hasCustomPrompt="1"/>
          </p:nvPr>
        </p:nvSpPr>
        <p:spPr>
          <a:xfrm>
            <a:off x="6489700" y="1473200"/>
            <a:ext cx="4864100" cy="620713"/>
          </a:xfrm>
        </p:spPr>
        <p:txBody>
          <a:bodyPr/>
          <a:lstStyle>
            <a:lvl1pPr marL="0" indent="0">
              <a:buNone/>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Click to edit instructions on how/when to use the chat feature</a:t>
            </a:r>
          </a:p>
        </p:txBody>
      </p:sp>
      <p:sp>
        <p:nvSpPr>
          <p:cNvPr id="18" name="Text Placeholder 14">
            <a:extLst>
              <a:ext uri="{FF2B5EF4-FFF2-40B4-BE49-F238E27FC236}">
                <a16:creationId xmlns:a16="http://schemas.microsoft.com/office/drawing/2014/main" xmlns="" id="{88C8456C-2B4C-6A40-81A4-0D367C09B692}"/>
              </a:ext>
            </a:extLst>
          </p:cNvPr>
          <p:cNvSpPr>
            <a:spLocks noGrp="1"/>
          </p:cNvSpPr>
          <p:nvPr>
            <p:ph type="body" sz="quarter" idx="15" hasCustomPrompt="1"/>
          </p:nvPr>
        </p:nvSpPr>
        <p:spPr>
          <a:xfrm>
            <a:off x="6489700" y="2937669"/>
            <a:ext cx="486410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Instruction 2 (features)</a:t>
            </a:r>
          </a:p>
        </p:txBody>
      </p:sp>
      <p:sp>
        <p:nvSpPr>
          <p:cNvPr id="19" name="Text Placeholder 16">
            <a:extLst>
              <a:ext uri="{FF2B5EF4-FFF2-40B4-BE49-F238E27FC236}">
                <a16:creationId xmlns:a16="http://schemas.microsoft.com/office/drawing/2014/main" xmlns="" id="{E6E61F72-F275-C74B-B217-BD02B9425147}"/>
              </a:ext>
            </a:extLst>
          </p:cNvPr>
          <p:cNvSpPr>
            <a:spLocks noGrp="1"/>
          </p:cNvSpPr>
          <p:nvPr>
            <p:ph type="body" sz="quarter" idx="16" hasCustomPrompt="1"/>
          </p:nvPr>
        </p:nvSpPr>
        <p:spPr>
          <a:xfrm>
            <a:off x="6489700" y="3396456"/>
            <a:ext cx="4864100" cy="620713"/>
          </a:xfrm>
        </p:spPr>
        <p:txBody>
          <a:bodyPr/>
          <a:lstStyle>
            <a:lvl1pPr marL="0" indent="0">
              <a:buNone/>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Click to edit instructions on how/when to use the attendee raise hand feature</a:t>
            </a:r>
          </a:p>
        </p:txBody>
      </p:sp>
      <p:sp>
        <p:nvSpPr>
          <p:cNvPr id="20" name="Text Placeholder 14">
            <a:extLst>
              <a:ext uri="{FF2B5EF4-FFF2-40B4-BE49-F238E27FC236}">
                <a16:creationId xmlns:a16="http://schemas.microsoft.com/office/drawing/2014/main" xmlns="" id="{000C9366-6BD8-6141-9D7C-FC5D2B4B0636}"/>
              </a:ext>
            </a:extLst>
          </p:cNvPr>
          <p:cNvSpPr>
            <a:spLocks noGrp="1"/>
          </p:cNvSpPr>
          <p:nvPr>
            <p:ph type="body" sz="quarter" idx="17" hasCustomPrompt="1"/>
          </p:nvPr>
        </p:nvSpPr>
        <p:spPr>
          <a:xfrm>
            <a:off x="6489700" y="4837112"/>
            <a:ext cx="486410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Instruction 3 (questions)</a:t>
            </a:r>
          </a:p>
        </p:txBody>
      </p:sp>
      <p:sp>
        <p:nvSpPr>
          <p:cNvPr id="21" name="Text Placeholder 16">
            <a:extLst>
              <a:ext uri="{FF2B5EF4-FFF2-40B4-BE49-F238E27FC236}">
                <a16:creationId xmlns:a16="http://schemas.microsoft.com/office/drawing/2014/main" xmlns="" id="{42EADC21-0807-3D42-80DF-F34C034EA0D6}"/>
              </a:ext>
            </a:extLst>
          </p:cNvPr>
          <p:cNvSpPr>
            <a:spLocks noGrp="1"/>
          </p:cNvSpPr>
          <p:nvPr>
            <p:ph type="body" sz="quarter" idx="18" hasCustomPrompt="1"/>
          </p:nvPr>
        </p:nvSpPr>
        <p:spPr>
          <a:xfrm>
            <a:off x="6489700" y="5295899"/>
            <a:ext cx="4864100" cy="620713"/>
          </a:xfrm>
        </p:spPr>
        <p:txBody>
          <a:bodyPr/>
          <a:lstStyle>
            <a:lvl1pPr marL="0" indent="0">
              <a:buNone/>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Click to edit instructions on how/when ask questions</a:t>
            </a:r>
          </a:p>
        </p:txBody>
      </p:sp>
      <p:sp>
        <p:nvSpPr>
          <p:cNvPr id="16" name="Picture Placeholder 12">
            <a:extLst>
              <a:ext uri="{FF2B5EF4-FFF2-40B4-BE49-F238E27FC236}">
                <a16:creationId xmlns:a16="http://schemas.microsoft.com/office/drawing/2014/main" xmlns="" id="{06983742-8BFC-7042-A9BB-2EAF81CA9544}"/>
              </a:ext>
            </a:extLst>
          </p:cNvPr>
          <p:cNvSpPr>
            <a:spLocks noGrp="1"/>
          </p:cNvSpPr>
          <p:nvPr>
            <p:ph type="pic" sz="quarter" idx="19" hasCustomPrompt="1"/>
          </p:nvPr>
        </p:nvSpPr>
        <p:spPr>
          <a:xfrm>
            <a:off x="901700" y="5072855"/>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38534016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 Instructions / List">
    <p:spTree>
      <p:nvGrpSpPr>
        <p:cNvPr id="1" name=""/>
        <p:cNvGrpSpPr/>
        <p:nvPr/>
      </p:nvGrpSpPr>
      <p:grpSpPr>
        <a:xfrm>
          <a:off x="0" y="0"/>
          <a:ext cx="0" cy="0"/>
          <a:chOff x="0" y="0"/>
          <a:chExt cx="0" cy="0"/>
        </a:xfrm>
      </p:grpSpPr>
      <p:sp>
        <p:nvSpPr>
          <p:cNvPr id="6" name="Google Shape;134;p25">
            <a:extLst>
              <a:ext uri="{FF2B5EF4-FFF2-40B4-BE49-F238E27FC236}">
                <a16:creationId xmlns:a16="http://schemas.microsoft.com/office/drawing/2014/main" xmlns="" id="{C240CA10-4504-F342-8F28-F0EDBF2279B6}"/>
              </a:ext>
            </a:extLst>
          </p:cNvPr>
          <p:cNvSpPr/>
          <p:nvPr userDrawn="1"/>
        </p:nvSpPr>
        <p:spPr>
          <a:xfrm rot="5400000" flipH="1">
            <a:off x="-1346200" y="1346200"/>
            <a:ext cx="6858000" cy="4165600"/>
          </a:xfrm>
          <a:prstGeom prst="rect">
            <a:avLst/>
          </a:prstGeom>
          <a:solidFill>
            <a:schemeClr val="tx2"/>
          </a:solidFill>
          <a:ln>
            <a:noFill/>
          </a:ln>
          <a:effectLst>
            <a:outerShdw blurRad="254000" dist="38100" algn="l"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516F56A-D3EA-6141-BE59-B85D1FF3A135}"/>
              </a:ext>
            </a:extLst>
          </p:cNvPr>
          <p:cNvSpPr>
            <a:spLocks noGrp="1"/>
          </p:cNvSpPr>
          <p:nvPr>
            <p:ph type="title" hasCustomPrompt="1"/>
          </p:nvPr>
        </p:nvSpPr>
        <p:spPr>
          <a:xfrm>
            <a:off x="723900" y="796925"/>
            <a:ext cx="2933700" cy="3795297"/>
          </a:xfrm>
        </p:spPr>
        <p:txBody>
          <a:bodyPr anchor="t">
            <a:normAutofit/>
          </a:bodyPr>
          <a:lstStyle>
            <a:lvl1pPr>
              <a:defRPr sz="4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Why Choose Ohio</a:t>
            </a:r>
            <a:br>
              <a:rPr lang="en-US"/>
            </a:br>
            <a:r>
              <a:rPr lang="en-US"/>
              <a:t>University</a:t>
            </a:r>
          </a:p>
        </p:txBody>
      </p:sp>
      <p:sp>
        <p:nvSpPr>
          <p:cNvPr id="15" name="Text Placeholder 14">
            <a:extLst>
              <a:ext uri="{FF2B5EF4-FFF2-40B4-BE49-F238E27FC236}">
                <a16:creationId xmlns:a16="http://schemas.microsoft.com/office/drawing/2014/main" xmlns="" id="{04DC82A0-EFE5-9F48-BA77-AF7274D82428}"/>
              </a:ext>
            </a:extLst>
          </p:cNvPr>
          <p:cNvSpPr>
            <a:spLocks noGrp="1"/>
          </p:cNvSpPr>
          <p:nvPr>
            <p:ph type="body" sz="quarter" idx="13" hasCustomPrompt="1"/>
          </p:nvPr>
        </p:nvSpPr>
        <p:spPr>
          <a:xfrm>
            <a:off x="5181600" y="243379"/>
            <a:ext cx="524891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Our faculty go above and beyond</a:t>
            </a:r>
          </a:p>
        </p:txBody>
      </p:sp>
      <p:sp>
        <p:nvSpPr>
          <p:cNvPr id="17" name="Text Placeholder 16">
            <a:extLst>
              <a:ext uri="{FF2B5EF4-FFF2-40B4-BE49-F238E27FC236}">
                <a16:creationId xmlns:a16="http://schemas.microsoft.com/office/drawing/2014/main" xmlns="" id="{4D2897CC-A4DA-BC42-A761-9B97DA21ED32}"/>
              </a:ext>
            </a:extLst>
          </p:cNvPr>
          <p:cNvSpPr>
            <a:spLocks noGrp="1"/>
          </p:cNvSpPr>
          <p:nvPr>
            <p:ph type="body" sz="quarter" idx="14" hasCustomPrompt="1"/>
          </p:nvPr>
        </p:nvSpPr>
        <p:spPr>
          <a:xfrm>
            <a:off x="5181600" y="627819"/>
            <a:ext cx="4864100" cy="1247852"/>
          </a:xfrm>
        </p:spPr>
        <p:txBody>
          <a:bodyPr/>
          <a:lstStyle>
            <a:lvl1pPr marL="285750" indent="-285750">
              <a:buFont typeface="Arial" panose="020B0604020202020204" pitchFamily="34" charset="0"/>
              <a:buChar char="•"/>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Real-world industry experience</a:t>
            </a:r>
          </a:p>
          <a:p>
            <a:pPr lvl="0"/>
            <a:r>
              <a:rPr lang="en-US"/>
              <a:t>Student-centric</a:t>
            </a:r>
          </a:p>
          <a:p>
            <a:pPr lvl="0"/>
            <a:r>
              <a:rPr lang="en-US"/>
              <a:t>Available and willing to help when you need it</a:t>
            </a:r>
          </a:p>
        </p:txBody>
      </p:sp>
      <p:sp>
        <p:nvSpPr>
          <p:cNvPr id="18" name="Text Placeholder 14">
            <a:extLst>
              <a:ext uri="{FF2B5EF4-FFF2-40B4-BE49-F238E27FC236}">
                <a16:creationId xmlns:a16="http://schemas.microsoft.com/office/drawing/2014/main" xmlns="" id="{88C8456C-2B4C-6A40-81A4-0D367C09B692}"/>
              </a:ext>
            </a:extLst>
          </p:cNvPr>
          <p:cNvSpPr>
            <a:spLocks noGrp="1"/>
          </p:cNvSpPr>
          <p:nvPr>
            <p:ph type="body" sz="quarter" idx="15" hasCustomPrompt="1"/>
          </p:nvPr>
        </p:nvSpPr>
        <p:spPr>
          <a:xfrm>
            <a:off x="5181600" y="2131656"/>
            <a:ext cx="5939790" cy="369887"/>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Flexibility for your schedule and pace</a:t>
            </a:r>
          </a:p>
        </p:txBody>
      </p:sp>
      <p:sp>
        <p:nvSpPr>
          <p:cNvPr id="19" name="Text Placeholder 16">
            <a:extLst>
              <a:ext uri="{FF2B5EF4-FFF2-40B4-BE49-F238E27FC236}">
                <a16:creationId xmlns:a16="http://schemas.microsoft.com/office/drawing/2014/main" xmlns="" id="{E6E61F72-F275-C74B-B217-BD02B9425147}"/>
              </a:ext>
            </a:extLst>
          </p:cNvPr>
          <p:cNvSpPr>
            <a:spLocks noGrp="1"/>
          </p:cNvSpPr>
          <p:nvPr>
            <p:ph type="body" sz="quarter" idx="16" hasCustomPrompt="1"/>
          </p:nvPr>
        </p:nvSpPr>
        <p:spPr>
          <a:xfrm>
            <a:off x="5181600" y="2524842"/>
            <a:ext cx="4864100" cy="620713"/>
          </a:xfrm>
        </p:spPr>
        <p:txBody>
          <a:bodyPr/>
          <a:lstStyle>
            <a:lvl1pPr marL="285750" indent="-285750">
              <a:buFont typeface="Arial" panose="020B0604020202020204" pitchFamily="34" charset="0"/>
              <a:buChar char="•"/>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Class formats and timing that work for you, not against you</a:t>
            </a:r>
          </a:p>
        </p:txBody>
      </p:sp>
      <p:sp>
        <p:nvSpPr>
          <p:cNvPr id="20" name="Text Placeholder 14">
            <a:extLst>
              <a:ext uri="{FF2B5EF4-FFF2-40B4-BE49-F238E27FC236}">
                <a16:creationId xmlns:a16="http://schemas.microsoft.com/office/drawing/2014/main" xmlns="" id="{000C9366-6BD8-6141-9D7C-FC5D2B4B0636}"/>
              </a:ext>
            </a:extLst>
          </p:cNvPr>
          <p:cNvSpPr>
            <a:spLocks noGrp="1"/>
          </p:cNvSpPr>
          <p:nvPr>
            <p:ph type="body" sz="quarter" idx="17" hasCustomPrompt="1"/>
          </p:nvPr>
        </p:nvSpPr>
        <p:spPr>
          <a:xfrm>
            <a:off x="5181600" y="3402451"/>
            <a:ext cx="5939790" cy="1003540"/>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Networking/professional development that take you beyond the classroom</a:t>
            </a:r>
          </a:p>
        </p:txBody>
      </p:sp>
      <p:sp>
        <p:nvSpPr>
          <p:cNvPr id="24" name="Text Placeholder 14">
            <a:extLst>
              <a:ext uri="{FF2B5EF4-FFF2-40B4-BE49-F238E27FC236}">
                <a16:creationId xmlns:a16="http://schemas.microsoft.com/office/drawing/2014/main" xmlns="" id="{84303A4F-89D1-D44E-A313-93C869A48209}"/>
              </a:ext>
            </a:extLst>
          </p:cNvPr>
          <p:cNvSpPr>
            <a:spLocks noGrp="1"/>
          </p:cNvSpPr>
          <p:nvPr userDrawn="1">
            <p:ph type="body" sz="quarter" idx="21" hasCustomPrompt="1"/>
          </p:nvPr>
        </p:nvSpPr>
        <p:spPr>
          <a:xfrm>
            <a:off x="5181600" y="4592222"/>
            <a:ext cx="6488430" cy="755092"/>
          </a:xfrm>
        </p:spPr>
        <p:txBody>
          <a:bodyPr anchor="t"/>
          <a:lstStyle>
            <a:lvl1pPr>
              <a:buNone/>
              <a:defRPr sz="24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As always, College of Business benefits include: </a:t>
            </a:r>
          </a:p>
        </p:txBody>
      </p:sp>
      <p:sp>
        <p:nvSpPr>
          <p:cNvPr id="25" name="Text Placeholder 16">
            <a:extLst>
              <a:ext uri="{FF2B5EF4-FFF2-40B4-BE49-F238E27FC236}">
                <a16:creationId xmlns:a16="http://schemas.microsoft.com/office/drawing/2014/main" xmlns="" id="{89AEC075-C9D9-D846-87C5-D7A7CE9B1CA7}"/>
              </a:ext>
            </a:extLst>
          </p:cNvPr>
          <p:cNvSpPr>
            <a:spLocks noGrp="1"/>
          </p:cNvSpPr>
          <p:nvPr userDrawn="1">
            <p:ph type="body" sz="quarter" idx="22" hasCustomPrompt="1"/>
          </p:nvPr>
        </p:nvSpPr>
        <p:spPr>
          <a:xfrm>
            <a:off x="5181600" y="5364621"/>
            <a:ext cx="4864100" cy="1251745"/>
          </a:xfrm>
        </p:spPr>
        <p:txBody>
          <a:bodyPr/>
          <a:lstStyle>
            <a:lvl1pPr marL="285750" indent="-285750">
              <a:buFont typeface="Arial" panose="020B0604020202020204" pitchFamily="34" charset="0"/>
              <a:buChar char="•"/>
              <a:defRPr sz="1800" b="0" i="0">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sz="1800"/>
            </a:lvl2pPr>
            <a:lvl3pPr>
              <a:buNone/>
              <a:defRPr sz="1800"/>
            </a:lvl3pPr>
            <a:lvl4pPr>
              <a:buNone/>
              <a:defRPr sz="1800"/>
            </a:lvl4pPr>
            <a:lvl5pPr>
              <a:buNone/>
              <a:defRPr sz="1800"/>
            </a:lvl5pPr>
          </a:lstStyle>
          <a:p>
            <a:pPr lvl="0"/>
            <a:r>
              <a:rPr lang="en-US"/>
              <a:t>Career Management Services</a:t>
            </a:r>
          </a:p>
          <a:p>
            <a:pPr lvl="0"/>
            <a:r>
              <a:rPr lang="en-US"/>
              <a:t>Employer Relations</a:t>
            </a:r>
          </a:p>
          <a:p>
            <a:pPr lvl="0"/>
            <a:r>
              <a:rPr lang="en-US"/>
              <a:t>Diversity &amp; Inclusion Support</a:t>
            </a:r>
          </a:p>
        </p:txBody>
      </p:sp>
    </p:spTree>
    <p:extLst>
      <p:ext uri="{BB962C8B-B14F-4D97-AF65-F5344CB8AC3E}">
        <p14:creationId xmlns:p14="http://schemas.microsoft.com/office/powerpoint/2010/main" val="1217219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istory / Who We Are">
    <p:spTree>
      <p:nvGrpSpPr>
        <p:cNvPr id="1" name=""/>
        <p:cNvGrpSpPr/>
        <p:nvPr/>
      </p:nvGrpSpPr>
      <p:grpSpPr>
        <a:xfrm>
          <a:off x="0" y="0"/>
          <a:ext cx="0" cy="0"/>
          <a:chOff x="0" y="0"/>
          <a:chExt cx="0" cy="0"/>
        </a:xfrm>
      </p:grpSpPr>
      <p:sp>
        <p:nvSpPr>
          <p:cNvPr id="6" name="Google Shape;134;p25">
            <a:extLst>
              <a:ext uri="{FF2B5EF4-FFF2-40B4-BE49-F238E27FC236}">
                <a16:creationId xmlns:a16="http://schemas.microsoft.com/office/drawing/2014/main" xmlns="" id="{ECE7F0B9-78BA-A74E-A0E3-07AC25243957}"/>
              </a:ext>
            </a:extLst>
          </p:cNvPr>
          <p:cNvSpPr/>
          <p:nvPr userDrawn="1"/>
        </p:nvSpPr>
        <p:spPr>
          <a:xfrm rot="5400000" flipH="1" flipV="1">
            <a:off x="4572856" y="-761144"/>
            <a:ext cx="6858000" cy="8380288"/>
          </a:xfrm>
          <a:prstGeom prst="rect">
            <a:avLst/>
          </a:prstGeom>
          <a:solidFill>
            <a:schemeClr val="tx2"/>
          </a:solidFill>
          <a:ln>
            <a:noFill/>
          </a:ln>
          <a:effectLst>
            <a:outerShdw blurRad="2540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 Placeholder 13">
            <a:extLst>
              <a:ext uri="{FF2B5EF4-FFF2-40B4-BE49-F238E27FC236}">
                <a16:creationId xmlns:a16="http://schemas.microsoft.com/office/drawing/2014/main" xmlns="" id="{CA74A153-9FA3-F343-A4ED-B8880159359F}"/>
              </a:ext>
            </a:extLst>
          </p:cNvPr>
          <p:cNvSpPr>
            <a:spLocks noGrp="1"/>
          </p:cNvSpPr>
          <p:nvPr>
            <p:ph type="body" sz="quarter" idx="12" hasCustomPrompt="1"/>
          </p:nvPr>
        </p:nvSpPr>
        <p:spPr>
          <a:xfrm>
            <a:off x="167405" y="803444"/>
            <a:ext cx="3159125" cy="2628900"/>
          </a:xfrm>
        </p:spPr>
        <p:txBody>
          <a:bodyPr/>
          <a:lstStyle>
            <a:lvl1pPr marL="0">
              <a:buNone/>
              <a:defRPr sz="32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Curriculum Overview</a:t>
            </a:r>
          </a:p>
        </p:txBody>
      </p:sp>
    </p:spTree>
    <p:extLst>
      <p:ext uri="{BB962C8B-B14F-4D97-AF65-F5344CB8AC3E}">
        <p14:creationId xmlns:p14="http://schemas.microsoft.com/office/powerpoint/2010/main" val="18886565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ENERAL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a:srcRect l="37161" r="7901"/>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37283467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USINESS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2531" r="22531"/>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282414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J/FORENSIC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523" r="42105"/>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2443607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EDUCATION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517" r="32545"/>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37313843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EALTHCARE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653" b="7653"/>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22945463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SYCH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0741" r="34355"/>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12198644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OCIALWORK Section / Program Nam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7BD2CB4B-0607-1D40-B3C5-9F0A5CE93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26" r="38064"/>
          <a:stretch/>
        </p:blipFill>
        <p:spPr>
          <a:xfrm>
            <a:off x="6540500" y="0"/>
            <a:ext cx="5651500" cy="6858000"/>
          </a:xfrm>
          <a:prstGeom prst="rect">
            <a:avLst/>
          </a:prstGeom>
        </p:spPr>
      </p:pic>
      <p:sp>
        <p:nvSpPr>
          <p:cNvPr id="6" name="Google Shape;124;p24">
            <a:extLst>
              <a:ext uri="{FF2B5EF4-FFF2-40B4-BE49-F238E27FC236}">
                <a16:creationId xmlns:a16="http://schemas.microsoft.com/office/drawing/2014/main" xmlns="" id="{736D3E23-8369-B64A-881B-CD3CFB7030EB}"/>
              </a:ext>
            </a:extLst>
          </p:cNvPr>
          <p:cNvSpPr/>
          <p:nvPr userDrawn="1"/>
        </p:nvSpPr>
        <p:spPr>
          <a:xfrm rot="5400000">
            <a:off x="9620249" y="3270252"/>
            <a:ext cx="4699002" cy="4445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27;p24">
            <a:extLst>
              <a:ext uri="{FF2B5EF4-FFF2-40B4-BE49-F238E27FC236}">
                <a16:creationId xmlns:a16="http://schemas.microsoft.com/office/drawing/2014/main" xmlns="" id="{6358D6AB-BC12-E646-BBCB-473C092109E9}"/>
              </a:ext>
            </a:extLst>
          </p:cNvPr>
          <p:cNvSpPr/>
          <p:nvPr userDrawn="1"/>
        </p:nvSpPr>
        <p:spPr>
          <a:xfrm rot="-5400000" flipH="1">
            <a:off x="1142999" y="3"/>
            <a:ext cx="4699003" cy="6985001"/>
          </a:xfrm>
          <a:prstGeom prst="rect">
            <a:avLst/>
          </a:prstGeom>
          <a:solidFill>
            <a:schemeClr val="tx2">
              <a:alpha val="86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xmlns="" id="{CA012492-850A-7C45-BBF5-45BB0CC6B7FF}"/>
              </a:ext>
            </a:extLst>
          </p:cNvPr>
          <p:cNvSpPr>
            <a:spLocks noGrp="1"/>
          </p:cNvSpPr>
          <p:nvPr>
            <p:ph type="title" hasCustomPrompt="1"/>
          </p:nvPr>
        </p:nvSpPr>
        <p:spPr>
          <a:xfrm>
            <a:off x="863600" y="1600200"/>
            <a:ext cx="5257800" cy="2743200"/>
          </a:xfrm>
        </p:spPr>
        <p:txBody>
          <a:bodyPr anchor="b"/>
          <a:lstStyle>
            <a:lvl1pPr algn="l">
              <a:defRPr sz="44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Program Name title style</a:t>
            </a:r>
          </a:p>
        </p:txBody>
      </p:sp>
      <p:sp>
        <p:nvSpPr>
          <p:cNvPr id="11" name="Text Placeholder 10">
            <a:extLst>
              <a:ext uri="{FF2B5EF4-FFF2-40B4-BE49-F238E27FC236}">
                <a16:creationId xmlns:a16="http://schemas.microsoft.com/office/drawing/2014/main" xmlns="" id="{B3EEAA17-5B92-A443-8DAE-C8C7EBEDD4E0}"/>
              </a:ext>
            </a:extLst>
          </p:cNvPr>
          <p:cNvSpPr>
            <a:spLocks noGrp="1"/>
          </p:cNvSpPr>
          <p:nvPr>
            <p:ph type="body" sz="quarter" idx="10" hasCustomPrompt="1"/>
          </p:nvPr>
        </p:nvSpPr>
        <p:spPr>
          <a:xfrm>
            <a:off x="863600" y="4343400"/>
            <a:ext cx="5422900" cy="1092200"/>
          </a:xfrm>
        </p:spPr>
        <p:txBody>
          <a:bodyPr/>
          <a:lstStyle>
            <a:lvl1pPr marL="0" algn="l">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any additional program information (concentrations, certificates, etc.)</a:t>
            </a:r>
          </a:p>
        </p:txBody>
      </p:sp>
    </p:spTree>
    <p:extLst>
      <p:ext uri="{BB962C8B-B14F-4D97-AF65-F5344CB8AC3E}">
        <p14:creationId xmlns:p14="http://schemas.microsoft.com/office/powerpoint/2010/main" val="17783946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alue Prop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4E4C05C0-C4E4-B64B-86A2-11449E985C1E}"/>
              </a:ext>
            </a:extLst>
          </p:cNvPr>
          <p:cNvSpPr/>
          <p:nvPr userDrawn="1"/>
        </p:nvSpPr>
        <p:spPr>
          <a:xfrm>
            <a:off x="4165601" y="1"/>
            <a:ext cx="8026400" cy="6858000"/>
          </a:xfrm>
          <a:prstGeom prst="rect">
            <a:avLst/>
          </a:prstGeom>
          <a:solidFill>
            <a:schemeClr val="bg1"/>
          </a:solidFill>
          <a:ln>
            <a:noFill/>
          </a:ln>
          <a:effectLst>
            <a:outerShdw blurRad="495300" dist="38100" dir="10800000" sx="99000" sy="99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134;p25">
            <a:extLst>
              <a:ext uri="{FF2B5EF4-FFF2-40B4-BE49-F238E27FC236}">
                <a16:creationId xmlns:a16="http://schemas.microsoft.com/office/drawing/2014/main" xmlns="" id="{45C55135-65B3-1A45-84E7-510DC3DE90E3}"/>
              </a:ext>
            </a:extLst>
          </p:cNvPr>
          <p:cNvSpPr/>
          <p:nvPr userDrawn="1"/>
        </p:nvSpPr>
        <p:spPr>
          <a:xfrm rot="-5400000" flipH="1">
            <a:off x="9037817" y="1416685"/>
            <a:ext cx="2295144" cy="4013200"/>
          </a:xfrm>
          <a:prstGeom prst="rect">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34;p25">
            <a:extLst>
              <a:ext uri="{FF2B5EF4-FFF2-40B4-BE49-F238E27FC236}">
                <a16:creationId xmlns:a16="http://schemas.microsoft.com/office/drawing/2014/main" xmlns="" id="{6E10B2C0-64E2-5848-B168-BDFB66096901}"/>
              </a:ext>
            </a:extLst>
          </p:cNvPr>
          <p:cNvSpPr/>
          <p:nvPr userDrawn="1"/>
        </p:nvSpPr>
        <p:spPr>
          <a:xfrm rot="-5400000" flipH="1">
            <a:off x="5024623" y="-870459"/>
            <a:ext cx="2295144" cy="4013200"/>
          </a:xfrm>
          <a:prstGeom prst="rect">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9">
            <a:extLst>
              <a:ext uri="{FF2B5EF4-FFF2-40B4-BE49-F238E27FC236}">
                <a16:creationId xmlns:a16="http://schemas.microsoft.com/office/drawing/2014/main" xmlns="" id="{BD06CDE8-E15F-F048-A821-DCB1E5802DAA}"/>
              </a:ext>
            </a:extLst>
          </p:cNvPr>
          <p:cNvSpPr>
            <a:spLocks noGrp="1"/>
          </p:cNvSpPr>
          <p:nvPr>
            <p:ph type="body" sz="quarter" idx="11" hasCustomPrompt="1"/>
          </p:nvPr>
        </p:nvSpPr>
        <p:spPr>
          <a:xfrm>
            <a:off x="4362450" y="488950"/>
            <a:ext cx="3467100" cy="1248410"/>
          </a:xfrm>
        </p:spPr>
        <p:txBody>
          <a:bodyPr anchor="ctr"/>
          <a:lstStyle>
            <a:lvl1pPr marL="0" algn="ctr">
              <a:buNone/>
              <a:defRPr lang="en-US" sz="24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Develop your management capability</a:t>
            </a:r>
          </a:p>
        </p:txBody>
      </p:sp>
      <p:sp>
        <p:nvSpPr>
          <p:cNvPr id="13" name="Text Placeholder 9">
            <a:extLst>
              <a:ext uri="{FF2B5EF4-FFF2-40B4-BE49-F238E27FC236}">
                <a16:creationId xmlns:a16="http://schemas.microsoft.com/office/drawing/2014/main" xmlns="" id="{3E59087C-A68C-DD4F-9EC3-60F22CAC1F94}"/>
              </a:ext>
            </a:extLst>
          </p:cNvPr>
          <p:cNvSpPr>
            <a:spLocks noGrp="1"/>
          </p:cNvSpPr>
          <p:nvPr>
            <p:ph type="body" sz="quarter" idx="12" hasCustomPrompt="1"/>
          </p:nvPr>
        </p:nvSpPr>
        <p:spPr>
          <a:xfrm>
            <a:off x="8451848" y="2689860"/>
            <a:ext cx="3467100" cy="1412081"/>
          </a:xfrm>
        </p:spPr>
        <p:txBody>
          <a:bodyPr anchor="ctr"/>
          <a:lstStyle>
            <a:lvl1pPr marL="0" algn="ctr">
              <a:buNone/>
              <a:defRPr lang="en-US" sz="24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36 credit hours</a:t>
            </a:r>
          </a:p>
        </p:txBody>
      </p:sp>
      <p:sp>
        <p:nvSpPr>
          <p:cNvPr id="15" name="Text Placeholder 9">
            <a:extLst>
              <a:ext uri="{FF2B5EF4-FFF2-40B4-BE49-F238E27FC236}">
                <a16:creationId xmlns:a16="http://schemas.microsoft.com/office/drawing/2014/main" xmlns="" id="{64E90885-4915-0A44-A9C8-60E4108131CC}"/>
              </a:ext>
            </a:extLst>
          </p:cNvPr>
          <p:cNvSpPr>
            <a:spLocks noGrp="1"/>
          </p:cNvSpPr>
          <p:nvPr>
            <p:ph type="body" sz="quarter" idx="13" hasCustomPrompt="1"/>
          </p:nvPr>
        </p:nvSpPr>
        <p:spPr>
          <a:xfrm>
            <a:off x="4438639" y="2692400"/>
            <a:ext cx="3467100" cy="1409541"/>
          </a:xfrm>
        </p:spPr>
        <p:txBody>
          <a:bodyPr anchor="ctr"/>
          <a:lstStyle>
            <a:lvl1pPr marL="0" algn="ctr">
              <a:buNone/>
              <a:defRPr lang="en-US" sz="2400" smtClean="0">
                <a:solidFill>
                  <a:schemeClr val="tx2"/>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Fully online with full or part-time options</a:t>
            </a:r>
          </a:p>
        </p:txBody>
      </p:sp>
      <p:sp>
        <p:nvSpPr>
          <p:cNvPr id="16" name="Text Placeholder 9">
            <a:extLst>
              <a:ext uri="{FF2B5EF4-FFF2-40B4-BE49-F238E27FC236}">
                <a16:creationId xmlns:a16="http://schemas.microsoft.com/office/drawing/2014/main" xmlns="" id="{0009F866-F02F-164A-A98F-2FE068AE999B}"/>
              </a:ext>
            </a:extLst>
          </p:cNvPr>
          <p:cNvSpPr>
            <a:spLocks noGrp="1"/>
          </p:cNvSpPr>
          <p:nvPr>
            <p:ph type="body" sz="quarter" idx="14" hasCustomPrompt="1"/>
          </p:nvPr>
        </p:nvSpPr>
        <p:spPr>
          <a:xfrm>
            <a:off x="8451839" y="507238"/>
            <a:ext cx="3467100" cy="1248410"/>
          </a:xfrm>
        </p:spPr>
        <p:txBody>
          <a:bodyPr anchor="ctr"/>
          <a:lstStyle>
            <a:lvl1pPr marL="0" algn="ctr">
              <a:buNone/>
              <a:defRPr lang="en-US" sz="2400" b="0" smtClean="0">
                <a:solidFill>
                  <a:schemeClr val="tx2"/>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Customize your program with your choice of certificates</a:t>
            </a:r>
          </a:p>
        </p:txBody>
      </p:sp>
      <p:sp>
        <p:nvSpPr>
          <p:cNvPr id="17" name="Picture Placeholder 12">
            <a:extLst>
              <a:ext uri="{FF2B5EF4-FFF2-40B4-BE49-F238E27FC236}">
                <a16:creationId xmlns:a16="http://schemas.microsoft.com/office/drawing/2014/main" xmlns="" id="{5258EECE-22ED-EC42-8A47-48E022E97C93}"/>
              </a:ext>
            </a:extLst>
          </p:cNvPr>
          <p:cNvSpPr>
            <a:spLocks noGrp="1"/>
          </p:cNvSpPr>
          <p:nvPr>
            <p:ph type="pic" sz="quarter" idx="10" hasCustomPrompt="1"/>
          </p:nvPr>
        </p:nvSpPr>
        <p:spPr>
          <a:xfrm>
            <a:off x="723900" y="5793582"/>
            <a:ext cx="1828800" cy="703262"/>
          </a:xfrm>
        </p:spPr>
        <p:txBody>
          <a:bodyPr anchor="ctr"/>
          <a:lstStyle>
            <a:lvl1pPr algn="ctr">
              <a:buNone/>
              <a:defRPr sz="1400">
                <a:solidFill>
                  <a:schemeClr val="tx1"/>
                </a:solidFill>
              </a:defRPr>
            </a:lvl1pPr>
          </a:lstStyle>
          <a:p>
            <a:r>
              <a:rPr lang="en-US"/>
              <a:t>Full-color logo</a:t>
            </a:r>
          </a:p>
        </p:txBody>
      </p:sp>
      <p:sp>
        <p:nvSpPr>
          <p:cNvPr id="19" name="Text Placeholder 18">
            <a:extLst>
              <a:ext uri="{FF2B5EF4-FFF2-40B4-BE49-F238E27FC236}">
                <a16:creationId xmlns:a16="http://schemas.microsoft.com/office/drawing/2014/main" xmlns="" id="{4A046498-399A-C44C-8BFA-97FEE490EAA7}"/>
              </a:ext>
            </a:extLst>
          </p:cNvPr>
          <p:cNvSpPr>
            <a:spLocks noGrp="1"/>
          </p:cNvSpPr>
          <p:nvPr>
            <p:ph type="body" sz="quarter" idx="15" hasCustomPrompt="1"/>
          </p:nvPr>
        </p:nvSpPr>
        <p:spPr>
          <a:xfrm>
            <a:off x="723900" y="796924"/>
            <a:ext cx="2997200" cy="814706"/>
          </a:xfrm>
        </p:spPr>
        <p:txBody>
          <a:bodyPr>
            <a:noAutofit/>
          </a:bodyPr>
          <a:lstStyle>
            <a:lvl1pPr marL="0">
              <a:buNone/>
              <a:defRPr sz="60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MSM</a:t>
            </a:r>
          </a:p>
        </p:txBody>
      </p:sp>
      <p:sp>
        <p:nvSpPr>
          <p:cNvPr id="3" name="Text Placeholder 18">
            <a:extLst>
              <a:ext uri="{FF2B5EF4-FFF2-40B4-BE49-F238E27FC236}">
                <a16:creationId xmlns:a16="http://schemas.microsoft.com/office/drawing/2014/main" xmlns="" id="{93D968E2-6EB2-D383-EE23-0BC475166FEB}"/>
              </a:ext>
            </a:extLst>
          </p:cNvPr>
          <p:cNvSpPr>
            <a:spLocks noGrp="1"/>
          </p:cNvSpPr>
          <p:nvPr>
            <p:ph type="body" sz="quarter" idx="16" hasCustomPrompt="1"/>
          </p:nvPr>
        </p:nvSpPr>
        <p:spPr>
          <a:xfrm>
            <a:off x="723899" y="1634490"/>
            <a:ext cx="2997200" cy="1794510"/>
          </a:xfrm>
        </p:spPr>
        <p:txBody>
          <a:bodyPr>
            <a:noAutofit/>
          </a:bodyPr>
          <a:lstStyle>
            <a:lvl1pPr marL="0">
              <a:buNone/>
              <a:defRPr sz="5400" b="0"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b="0"/>
              <a:t>at a Glance</a:t>
            </a:r>
            <a:endParaRPr lang="en-US"/>
          </a:p>
        </p:txBody>
      </p:sp>
      <p:sp>
        <p:nvSpPr>
          <p:cNvPr id="5" name="Google Shape;134;p25">
            <a:extLst>
              <a:ext uri="{FF2B5EF4-FFF2-40B4-BE49-F238E27FC236}">
                <a16:creationId xmlns:a16="http://schemas.microsoft.com/office/drawing/2014/main" xmlns="" id="{2A24745E-D6FD-14BD-F5A4-F75AF1799EA2}"/>
              </a:ext>
            </a:extLst>
          </p:cNvPr>
          <p:cNvSpPr/>
          <p:nvPr userDrawn="1"/>
        </p:nvSpPr>
        <p:spPr>
          <a:xfrm rot="-5400000" flipH="1">
            <a:off x="5024617" y="3715259"/>
            <a:ext cx="2295144" cy="4013200"/>
          </a:xfrm>
          <a:prstGeom prst="rect">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Text Placeholder 9">
            <a:extLst>
              <a:ext uri="{FF2B5EF4-FFF2-40B4-BE49-F238E27FC236}">
                <a16:creationId xmlns:a16="http://schemas.microsoft.com/office/drawing/2014/main" xmlns="" id="{6415DEFE-33D2-BF28-EFA0-197F5B6B6908}"/>
              </a:ext>
            </a:extLst>
          </p:cNvPr>
          <p:cNvSpPr>
            <a:spLocks noGrp="1"/>
          </p:cNvSpPr>
          <p:nvPr>
            <p:ph type="body" sz="quarter" idx="17" hasCustomPrompt="1"/>
          </p:nvPr>
        </p:nvSpPr>
        <p:spPr>
          <a:xfrm>
            <a:off x="8451850" y="5009658"/>
            <a:ext cx="3467100" cy="1409541"/>
          </a:xfrm>
        </p:spPr>
        <p:txBody>
          <a:bodyPr anchor="ctr"/>
          <a:lstStyle>
            <a:lvl1pPr marL="0" algn="ctr">
              <a:buNone/>
              <a:defRPr lang="en-US" sz="2400" smtClean="0">
                <a:solidFill>
                  <a:schemeClr val="tx2"/>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OU Alumni Scholarship for both Certificate and Degree</a:t>
            </a:r>
          </a:p>
        </p:txBody>
      </p:sp>
      <p:sp>
        <p:nvSpPr>
          <p:cNvPr id="9" name="Text Placeholder 9">
            <a:extLst>
              <a:ext uri="{FF2B5EF4-FFF2-40B4-BE49-F238E27FC236}">
                <a16:creationId xmlns:a16="http://schemas.microsoft.com/office/drawing/2014/main" xmlns="" id="{010313E1-0C97-C8F7-FFC7-608B1B3FDC66}"/>
              </a:ext>
            </a:extLst>
          </p:cNvPr>
          <p:cNvSpPr>
            <a:spLocks noGrp="1"/>
          </p:cNvSpPr>
          <p:nvPr>
            <p:ph type="body" sz="quarter" idx="18" hasCustomPrompt="1"/>
          </p:nvPr>
        </p:nvSpPr>
        <p:spPr>
          <a:xfrm>
            <a:off x="4362450" y="5090223"/>
            <a:ext cx="3467100" cy="1248410"/>
          </a:xfrm>
        </p:spPr>
        <p:txBody>
          <a:bodyPr anchor="ctr"/>
          <a:lstStyle>
            <a:lvl1pPr marL="0" algn="ctr">
              <a:buNone/>
              <a:defRPr lang="en-US" sz="24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None/>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AACSB Accredited</a:t>
            </a:r>
          </a:p>
        </p:txBody>
      </p:sp>
    </p:spTree>
    <p:extLst>
      <p:ext uri="{BB962C8B-B14F-4D97-AF65-F5344CB8AC3E}">
        <p14:creationId xmlns:p14="http://schemas.microsoft.com/office/powerpoint/2010/main" val="17232916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rogram Outcomes">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7323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ick Fac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rotWithShape="1">
          <a:blip r:embed="rId2"/>
          <a:srcRect t="7868" b="7868"/>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91342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ick Facts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22" r="10566" b="6944"/>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80877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ick Facts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836" b="7836"/>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73208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ick Facts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E82F9D56-2074-EE41-8D97-C27BBB3053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796" b="7796"/>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74677547-4317-DE4D-8E82-B25D8DB6D8FD}"/>
              </a:ext>
            </a:extLst>
          </p:cNvPr>
          <p:cNvSpPr/>
          <p:nvPr userDrawn="1"/>
        </p:nvSpPr>
        <p:spPr>
          <a:xfrm rot="5400000">
            <a:off x="374650" y="381000"/>
            <a:ext cx="6134100" cy="6096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11">
            <a:extLst>
              <a:ext uri="{FF2B5EF4-FFF2-40B4-BE49-F238E27FC236}">
                <a16:creationId xmlns:a16="http://schemas.microsoft.com/office/drawing/2014/main" xmlns="" id="{4BC3BC98-7251-A949-84D0-4F4C518B728A}"/>
              </a:ext>
            </a:extLst>
          </p:cNvPr>
          <p:cNvSpPr>
            <a:spLocks noGrp="1"/>
          </p:cNvSpPr>
          <p:nvPr>
            <p:ph type="body" sz="quarter" idx="10" hasCustomPrompt="1"/>
          </p:nvPr>
        </p:nvSpPr>
        <p:spPr>
          <a:xfrm>
            <a:off x="838200" y="1231900"/>
            <a:ext cx="5257800" cy="1094611"/>
          </a:xfrm>
        </p:spPr>
        <p:txBody>
          <a:bodyPr/>
          <a:lstStyle>
            <a:lvl1pPr marL="0">
              <a:buNone/>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Quick Facts title </a:t>
            </a:r>
          </a:p>
        </p:txBody>
      </p:sp>
      <p:sp>
        <p:nvSpPr>
          <p:cNvPr id="6" name="Content Placeholder 2">
            <a:extLst>
              <a:ext uri="{FF2B5EF4-FFF2-40B4-BE49-F238E27FC236}">
                <a16:creationId xmlns:a16="http://schemas.microsoft.com/office/drawing/2014/main" xmlns="" id="{2C063849-0759-CC49-A978-E94AC79C5724}"/>
              </a:ext>
            </a:extLst>
          </p:cNvPr>
          <p:cNvSpPr>
            <a:spLocks noGrp="1"/>
          </p:cNvSpPr>
          <p:nvPr>
            <p:ph idx="1"/>
          </p:nvPr>
        </p:nvSpPr>
        <p:spPr>
          <a:xfrm>
            <a:off x="838200" y="2476982"/>
            <a:ext cx="5257800" cy="3648516"/>
          </a:xfrm>
        </p:spPr>
        <p:txBody>
          <a:bodyPr anchor="t"/>
          <a:lstStyle>
            <a:lvl1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a:buClr>
                <a:schemeClr val="bg1"/>
              </a:buClr>
              <a:defRPr sz="1800" b="0" i="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02627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 Curriculum Overview">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D2CBE5A-28C7-4246-B46A-63261FE8A374}"/>
              </a:ext>
            </a:extLst>
          </p:cNvPr>
          <p:cNvPicPr>
            <a:picLocks noChangeAspect="1"/>
          </p:cNvPicPr>
          <p:nvPr userDrawn="1"/>
        </p:nvPicPr>
        <p:blipFill rotWithShape="1">
          <a:blip r:embed="rId2"/>
          <a:srcRect t="17018"/>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2C8D767D-23B2-2047-9517-E0402B7E1F03}"/>
              </a:ext>
            </a:extLst>
          </p:cNvPr>
          <p:cNvSpPr/>
          <p:nvPr userDrawn="1"/>
        </p:nvSpPr>
        <p:spPr>
          <a:xfrm rot="5400000">
            <a:off x="2667000" y="-2666999"/>
            <a:ext cx="6857999" cy="12192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10">
            <a:extLst>
              <a:ext uri="{FF2B5EF4-FFF2-40B4-BE49-F238E27FC236}">
                <a16:creationId xmlns:a16="http://schemas.microsoft.com/office/drawing/2014/main" xmlns="" id="{7E03273A-9B95-F14A-9DF7-72B692E230F8}"/>
              </a:ext>
            </a:extLst>
          </p:cNvPr>
          <p:cNvSpPr>
            <a:spLocks noGrp="1"/>
          </p:cNvSpPr>
          <p:nvPr>
            <p:ph type="body" sz="quarter" idx="10" hasCustomPrompt="1"/>
          </p:nvPr>
        </p:nvSpPr>
        <p:spPr>
          <a:xfrm>
            <a:off x="2492375" y="2082800"/>
            <a:ext cx="7207250" cy="2692400"/>
          </a:xfrm>
        </p:spPr>
        <p:txBody>
          <a:bodyPr anchor="ctr"/>
          <a:lstStyle>
            <a:lvl1pPr marL="0" algn="ct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Curriculum Overview title</a:t>
            </a:r>
          </a:p>
        </p:txBody>
      </p:sp>
      <p:sp>
        <p:nvSpPr>
          <p:cNvPr id="5" name="Picture Placeholder 12">
            <a:extLst>
              <a:ext uri="{FF2B5EF4-FFF2-40B4-BE49-F238E27FC236}">
                <a16:creationId xmlns:a16="http://schemas.microsoft.com/office/drawing/2014/main" xmlns="" id="{F82CB8B7-17F0-424E-ABE2-58A0391DE587}"/>
              </a:ext>
            </a:extLst>
          </p:cNvPr>
          <p:cNvSpPr>
            <a:spLocks noGrp="1"/>
          </p:cNvSpPr>
          <p:nvPr>
            <p:ph type="pic" sz="quarter" idx="11" hasCustomPrompt="1"/>
          </p:nvPr>
        </p:nvSpPr>
        <p:spPr>
          <a:xfrm>
            <a:off x="4806949" y="5283200"/>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10192183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 Curriculum Overview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D2CBE5A-28C7-4246-B46A-63261FE8A374}"/>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837" b="7837"/>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2C8D767D-23B2-2047-9517-E0402B7E1F03}"/>
              </a:ext>
            </a:extLst>
          </p:cNvPr>
          <p:cNvSpPr/>
          <p:nvPr userDrawn="1"/>
        </p:nvSpPr>
        <p:spPr>
          <a:xfrm rot="5400000">
            <a:off x="2667000" y="-2666999"/>
            <a:ext cx="6857999" cy="12192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10">
            <a:extLst>
              <a:ext uri="{FF2B5EF4-FFF2-40B4-BE49-F238E27FC236}">
                <a16:creationId xmlns:a16="http://schemas.microsoft.com/office/drawing/2014/main" xmlns="" id="{7E03273A-9B95-F14A-9DF7-72B692E230F8}"/>
              </a:ext>
            </a:extLst>
          </p:cNvPr>
          <p:cNvSpPr>
            <a:spLocks noGrp="1"/>
          </p:cNvSpPr>
          <p:nvPr>
            <p:ph type="body" sz="quarter" idx="10" hasCustomPrompt="1"/>
          </p:nvPr>
        </p:nvSpPr>
        <p:spPr>
          <a:xfrm>
            <a:off x="2492375" y="2082800"/>
            <a:ext cx="7207250" cy="2692400"/>
          </a:xfrm>
        </p:spPr>
        <p:txBody>
          <a:bodyPr anchor="ctr"/>
          <a:lstStyle>
            <a:lvl1pPr marL="0" algn="ct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Curriculum Overview title</a:t>
            </a:r>
          </a:p>
        </p:txBody>
      </p:sp>
      <p:sp>
        <p:nvSpPr>
          <p:cNvPr id="5" name="Picture Placeholder 12">
            <a:extLst>
              <a:ext uri="{FF2B5EF4-FFF2-40B4-BE49-F238E27FC236}">
                <a16:creationId xmlns:a16="http://schemas.microsoft.com/office/drawing/2014/main" xmlns="" id="{10914A4D-AA11-234C-9EA6-F2A5C7A721AA}"/>
              </a:ext>
            </a:extLst>
          </p:cNvPr>
          <p:cNvSpPr>
            <a:spLocks noGrp="1"/>
          </p:cNvSpPr>
          <p:nvPr>
            <p:ph type="pic" sz="quarter" idx="11" hasCustomPrompt="1"/>
          </p:nvPr>
        </p:nvSpPr>
        <p:spPr>
          <a:xfrm>
            <a:off x="4806949" y="5283200"/>
            <a:ext cx="2578100" cy="1066800"/>
          </a:xfrm>
        </p:spPr>
        <p:txBody>
          <a:bodyPr anchor="ctr"/>
          <a:lstStyle>
            <a:lvl1pPr algn="ctr">
              <a:buNone/>
              <a:defRPr sz="1400">
                <a:solidFill>
                  <a:schemeClr val="bg1"/>
                </a:solidFill>
              </a:defRPr>
            </a:lvl1pPr>
          </a:lstStyle>
          <a:p>
            <a:r>
              <a:rPr lang="en-US"/>
              <a:t>Reversed or white logo</a:t>
            </a:r>
          </a:p>
        </p:txBody>
      </p:sp>
    </p:spTree>
    <p:extLst>
      <p:ext uri="{BB962C8B-B14F-4D97-AF65-F5344CB8AC3E}">
        <p14:creationId xmlns:p14="http://schemas.microsoft.com/office/powerpoint/2010/main" val="40195936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Timeline title style</a:t>
            </a:r>
          </a:p>
        </p:txBody>
      </p:sp>
      <p:sp>
        <p:nvSpPr>
          <p:cNvPr id="7" name="Oval 6">
            <a:extLst>
              <a:ext uri="{FF2B5EF4-FFF2-40B4-BE49-F238E27FC236}">
                <a16:creationId xmlns:a16="http://schemas.microsoft.com/office/drawing/2014/main" xmlns="" id="{A9B13FA6-F22B-764C-AEAF-FA498ECD726D}"/>
              </a:ext>
            </a:extLst>
          </p:cNvPr>
          <p:cNvSpPr/>
          <p:nvPr userDrawn="1"/>
        </p:nvSpPr>
        <p:spPr>
          <a:xfrm>
            <a:off x="805457"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3132425"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5459393"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9" idx="6"/>
          </p:cNvCxnSpPr>
          <p:nvPr userDrawn="1"/>
        </p:nvCxnSpPr>
        <p:spPr>
          <a:xfrm>
            <a:off x="1349509" y="2753031"/>
            <a:ext cx="5388077"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444553"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764966"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6095211"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p:nvPr>
        </p:nvSpPr>
        <p:spPr>
          <a:xfrm>
            <a:off x="569533"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p:nvPr>
        </p:nvSpPr>
        <p:spPr>
          <a:xfrm>
            <a:off x="2899778"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p:nvPr>
        </p:nvSpPr>
        <p:spPr>
          <a:xfrm>
            <a:off x="5230023"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5" name="Picture Placeholder 24">
            <a:extLst>
              <a:ext uri="{FF2B5EF4-FFF2-40B4-BE49-F238E27FC236}">
                <a16:creationId xmlns:a16="http://schemas.microsoft.com/office/drawing/2014/main" xmlns="" id="{E81A74FC-9584-6648-B64E-A48B315266D0}"/>
              </a:ext>
            </a:extLst>
          </p:cNvPr>
          <p:cNvSpPr>
            <a:spLocks noGrp="1"/>
          </p:cNvSpPr>
          <p:nvPr>
            <p:ph type="pic" sz="quarter" idx="14" hasCustomPrompt="1"/>
          </p:nvPr>
        </p:nvSpPr>
        <p:spPr>
          <a:xfrm>
            <a:off x="1051338"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6" name="Picture Placeholder 24">
            <a:extLst>
              <a:ext uri="{FF2B5EF4-FFF2-40B4-BE49-F238E27FC236}">
                <a16:creationId xmlns:a16="http://schemas.microsoft.com/office/drawing/2014/main" xmlns="" id="{40C3B6D3-5F66-864D-95FE-939777CBBE8F}"/>
              </a:ext>
            </a:extLst>
          </p:cNvPr>
          <p:cNvSpPr>
            <a:spLocks noGrp="1"/>
          </p:cNvSpPr>
          <p:nvPr>
            <p:ph type="pic" sz="quarter" idx="15" hasCustomPrompt="1"/>
          </p:nvPr>
        </p:nvSpPr>
        <p:spPr>
          <a:xfrm>
            <a:off x="3381583"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7" name="Picture Placeholder 24">
            <a:extLst>
              <a:ext uri="{FF2B5EF4-FFF2-40B4-BE49-F238E27FC236}">
                <a16:creationId xmlns:a16="http://schemas.microsoft.com/office/drawing/2014/main" xmlns="" id="{54758AC5-CE45-B748-ABC1-B648B627B252}"/>
              </a:ext>
            </a:extLst>
          </p:cNvPr>
          <p:cNvSpPr>
            <a:spLocks noGrp="1"/>
          </p:cNvSpPr>
          <p:nvPr>
            <p:ph type="pic" sz="quarter" idx="16" hasCustomPrompt="1"/>
          </p:nvPr>
        </p:nvSpPr>
        <p:spPr>
          <a:xfrm>
            <a:off x="5711827"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5" name="Text Placeholder 4">
            <a:extLst>
              <a:ext uri="{FF2B5EF4-FFF2-40B4-BE49-F238E27FC236}">
                <a16:creationId xmlns:a16="http://schemas.microsoft.com/office/drawing/2014/main" xmlns="" id="{19FB0B41-8E6E-BA49-B4CB-2D8868827AFD}"/>
              </a:ext>
            </a:extLst>
          </p:cNvPr>
          <p:cNvSpPr>
            <a:spLocks noGrp="1"/>
          </p:cNvSpPr>
          <p:nvPr>
            <p:ph type="body" sz="quarter" idx="17"/>
          </p:nvPr>
        </p:nvSpPr>
        <p:spPr>
          <a:xfrm>
            <a:off x="7376682" y="2184401"/>
            <a:ext cx="3504043" cy="952012"/>
          </a:xfrm>
        </p:spPr>
        <p:txBody>
          <a:bodyPr/>
          <a:lstStyle>
            <a:lvl1pPr marL="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Click to edit Master text styles</a:t>
            </a:r>
          </a:p>
        </p:txBody>
      </p:sp>
      <p:sp>
        <p:nvSpPr>
          <p:cNvPr id="32" name="Text Placeholder 19">
            <a:extLst>
              <a:ext uri="{FF2B5EF4-FFF2-40B4-BE49-F238E27FC236}">
                <a16:creationId xmlns:a16="http://schemas.microsoft.com/office/drawing/2014/main" xmlns="" id="{0A33D2DE-2987-D44C-B8A6-F2B92EE118CB}"/>
              </a:ext>
            </a:extLst>
          </p:cNvPr>
          <p:cNvSpPr>
            <a:spLocks noGrp="1"/>
          </p:cNvSpPr>
          <p:nvPr>
            <p:ph type="body" sz="quarter" idx="18"/>
          </p:nvPr>
        </p:nvSpPr>
        <p:spPr>
          <a:xfrm>
            <a:off x="7685590" y="3428999"/>
            <a:ext cx="3195131" cy="2648105"/>
          </a:xfrm>
        </p:spPr>
        <p:txBody>
          <a:bodyPr/>
          <a:lstStyle>
            <a:lvl1pPr marL="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211344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Timeline title style</a:t>
            </a:r>
          </a:p>
        </p:txBody>
      </p:sp>
      <p:sp>
        <p:nvSpPr>
          <p:cNvPr id="7" name="Oval 6">
            <a:extLst>
              <a:ext uri="{FF2B5EF4-FFF2-40B4-BE49-F238E27FC236}">
                <a16:creationId xmlns:a16="http://schemas.microsoft.com/office/drawing/2014/main" xmlns="" id="{A9B13FA6-F22B-764C-AEAF-FA498ECD726D}"/>
              </a:ext>
            </a:extLst>
          </p:cNvPr>
          <p:cNvSpPr/>
          <p:nvPr userDrawn="1"/>
        </p:nvSpPr>
        <p:spPr>
          <a:xfrm>
            <a:off x="655024"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2576657"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4498290"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1038F078-19F1-1349-A365-3546159FFFF7}"/>
              </a:ext>
            </a:extLst>
          </p:cNvPr>
          <p:cNvSpPr/>
          <p:nvPr userDrawn="1"/>
        </p:nvSpPr>
        <p:spPr>
          <a:xfrm>
            <a:off x="6419923" y="2113935"/>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10" idx="6"/>
          </p:cNvCxnSpPr>
          <p:nvPr userDrawn="1"/>
        </p:nvCxnSpPr>
        <p:spPr>
          <a:xfrm>
            <a:off x="655024" y="2753031"/>
            <a:ext cx="7043092"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294120"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218071"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5142022"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8A48181F-6054-3D4A-B5D3-0D36851709F2}"/>
              </a:ext>
            </a:extLst>
          </p:cNvPr>
          <p:cNvCxnSpPr>
            <a:cxnSpLocks/>
          </p:cNvCxnSpPr>
          <p:nvPr userDrawn="1"/>
        </p:nvCxnSpPr>
        <p:spPr>
          <a:xfrm>
            <a:off x="7065973" y="3136489"/>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p:nvPr>
        </p:nvSpPr>
        <p:spPr>
          <a:xfrm>
            <a:off x="419100"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p:nvPr>
        </p:nvSpPr>
        <p:spPr>
          <a:xfrm>
            <a:off x="2346328"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p:nvPr>
        </p:nvSpPr>
        <p:spPr>
          <a:xfrm>
            <a:off x="4273556"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3" name="Text Placeholder 19">
            <a:extLst>
              <a:ext uri="{FF2B5EF4-FFF2-40B4-BE49-F238E27FC236}">
                <a16:creationId xmlns:a16="http://schemas.microsoft.com/office/drawing/2014/main" xmlns="" id="{9E6A2225-1428-3A4A-A90F-E5F1C375DE27}"/>
              </a:ext>
            </a:extLst>
          </p:cNvPr>
          <p:cNvSpPr>
            <a:spLocks noGrp="1"/>
          </p:cNvSpPr>
          <p:nvPr>
            <p:ph type="body" sz="quarter" idx="13"/>
          </p:nvPr>
        </p:nvSpPr>
        <p:spPr>
          <a:xfrm>
            <a:off x="6200785" y="4384829"/>
            <a:ext cx="1730375" cy="1692275"/>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5" name="Picture Placeholder 24">
            <a:extLst>
              <a:ext uri="{FF2B5EF4-FFF2-40B4-BE49-F238E27FC236}">
                <a16:creationId xmlns:a16="http://schemas.microsoft.com/office/drawing/2014/main" xmlns="" id="{E81A74FC-9584-6648-B64E-A48B315266D0}"/>
              </a:ext>
            </a:extLst>
          </p:cNvPr>
          <p:cNvSpPr>
            <a:spLocks noGrp="1"/>
          </p:cNvSpPr>
          <p:nvPr>
            <p:ph type="pic" sz="quarter" idx="14" hasCustomPrompt="1"/>
          </p:nvPr>
        </p:nvSpPr>
        <p:spPr>
          <a:xfrm>
            <a:off x="900905"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6" name="Picture Placeholder 24">
            <a:extLst>
              <a:ext uri="{FF2B5EF4-FFF2-40B4-BE49-F238E27FC236}">
                <a16:creationId xmlns:a16="http://schemas.microsoft.com/office/drawing/2014/main" xmlns="" id="{40C3B6D3-5F66-864D-95FE-939777CBBE8F}"/>
              </a:ext>
            </a:extLst>
          </p:cNvPr>
          <p:cNvSpPr>
            <a:spLocks noGrp="1"/>
          </p:cNvSpPr>
          <p:nvPr>
            <p:ph type="pic" sz="quarter" idx="15" hasCustomPrompt="1"/>
          </p:nvPr>
        </p:nvSpPr>
        <p:spPr>
          <a:xfrm>
            <a:off x="2828133"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7" name="Picture Placeholder 24">
            <a:extLst>
              <a:ext uri="{FF2B5EF4-FFF2-40B4-BE49-F238E27FC236}">
                <a16:creationId xmlns:a16="http://schemas.microsoft.com/office/drawing/2014/main" xmlns="" id="{54758AC5-CE45-B748-ABC1-B648B627B252}"/>
              </a:ext>
            </a:extLst>
          </p:cNvPr>
          <p:cNvSpPr>
            <a:spLocks noGrp="1"/>
          </p:cNvSpPr>
          <p:nvPr>
            <p:ph type="pic" sz="quarter" idx="16" hasCustomPrompt="1"/>
          </p:nvPr>
        </p:nvSpPr>
        <p:spPr>
          <a:xfrm>
            <a:off x="4755361"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8" name="Picture Placeholder 24">
            <a:extLst>
              <a:ext uri="{FF2B5EF4-FFF2-40B4-BE49-F238E27FC236}">
                <a16:creationId xmlns:a16="http://schemas.microsoft.com/office/drawing/2014/main" xmlns="" id="{B1DFBC35-83FD-1048-BD2C-88BA692C3C02}"/>
              </a:ext>
            </a:extLst>
          </p:cNvPr>
          <p:cNvSpPr>
            <a:spLocks noGrp="1"/>
          </p:cNvSpPr>
          <p:nvPr>
            <p:ph type="pic" sz="quarter" idx="17" hasCustomPrompt="1"/>
          </p:nvPr>
        </p:nvSpPr>
        <p:spPr>
          <a:xfrm>
            <a:off x="6682590" y="2369649"/>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4" name="Text Placeholder 4">
            <a:extLst>
              <a:ext uri="{FF2B5EF4-FFF2-40B4-BE49-F238E27FC236}">
                <a16:creationId xmlns:a16="http://schemas.microsoft.com/office/drawing/2014/main" xmlns="" id="{5DF376EA-CAE6-A741-B071-41AECA84E4F4}"/>
              </a:ext>
            </a:extLst>
          </p:cNvPr>
          <p:cNvSpPr>
            <a:spLocks noGrp="1"/>
          </p:cNvSpPr>
          <p:nvPr>
            <p:ph type="body" sz="quarter" idx="18"/>
          </p:nvPr>
        </p:nvSpPr>
        <p:spPr>
          <a:xfrm>
            <a:off x="8166072" y="2184401"/>
            <a:ext cx="2922259" cy="952012"/>
          </a:xfrm>
        </p:spPr>
        <p:txBody>
          <a:bodyPr/>
          <a:lstStyle>
            <a:lvl1pPr marL="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Click to edit Master text styles</a:t>
            </a:r>
          </a:p>
        </p:txBody>
      </p:sp>
      <p:sp>
        <p:nvSpPr>
          <p:cNvPr id="29" name="Text Placeholder 19">
            <a:extLst>
              <a:ext uri="{FF2B5EF4-FFF2-40B4-BE49-F238E27FC236}">
                <a16:creationId xmlns:a16="http://schemas.microsoft.com/office/drawing/2014/main" xmlns="" id="{BF017F35-F749-B54F-9CFE-F77B44C6B8C5}"/>
              </a:ext>
            </a:extLst>
          </p:cNvPr>
          <p:cNvSpPr>
            <a:spLocks noGrp="1"/>
          </p:cNvSpPr>
          <p:nvPr>
            <p:ph type="body" sz="quarter" idx="19"/>
          </p:nvPr>
        </p:nvSpPr>
        <p:spPr>
          <a:xfrm>
            <a:off x="8474980" y="3428999"/>
            <a:ext cx="2625141" cy="2648105"/>
          </a:xfrm>
        </p:spPr>
        <p:txBody>
          <a:bodyPr/>
          <a:lstStyle>
            <a:lvl1pPr marL="22860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2448593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A9B13FA6-F22B-764C-AEAF-FA498ECD726D}"/>
              </a:ext>
            </a:extLst>
          </p:cNvPr>
          <p:cNvSpPr/>
          <p:nvPr userDrawn="1"/>
        </p:nvSpPr>
        <p:spPr>
          <a:xfrm>
            <a:off x="655024"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BA784675-7412-E740-82E3-FA8872646675}"/>
              </a:ext>
            </a:extLst>
          </p:cNvPr>
          <p:cNvSpPr/>
          <p:nvPr userDrawn="1"/>
        </p:nvSpPr>
        <p:spPr>
          <a:xfrm>
            <a:off x="2848767"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EE10E862-B8AF-894F-A981-D32A80FC5A48}"/>
              </a:ext>
            </a:extLst>
          </p:cNvPr>
          <p:cNvSpPr/>
          <p:nvPr userDrawn="1"/>
        </p:nvSpPr>
        <p:spPr>
          <a:xfrm>
            <a:off x="5042510"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1038F078-19F1-1349-A365-3546159FFFF7}"/>
              </a:ext>
            </a:extLst>
          </p:cNvPr>
          <p:cNvSpPr/>
          <p:nvPr userDrawn="1"/>
        </p:nvSpPr>
        <p:spPr>
          <a:xfrm>
            <a:off x="7236253"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xmlns="" id="{70F4CAEF-74D1-0A42-B560-C85311322E2D}"/>
              </a:ext>
            </a:extLst>
          </p:cNvPr>
          <p:cNvSpPr/>
          <p:nvPr userDrawn="1"/>
        </p:nvSpPr>
        <p:spPr>
          <a:xfrm>
            <a:off x="9429994" y="1569922"/>
            <a:ext cx="1278193" cy="12781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AB29DB1-388B-7C42-95E7-7E63FAAF791A}"/>
              </a:ext>
            </a:extLst>
          </p:cNvPr>
          <p:cNvSpPr>
            <a:spLocks noGrp="1"/>
          </p:cNvSpPr>
          <p:nvPr>
            <p:ph type="title" hasCustomPrompt="1"/>
          </p:nvPr>
        </p:nvSpPr>
        <p:spPr>
          <a:xfrm>
            <a:off x="419100" y="365125"/>
            <a:ext cx="9865442" cy="1109710"/>
          </a:xfrm>
        </p:spPr>
        <p:txBody>
          <a:bodyPr anchor="ctr"/>
          <a:lstStyle>
            <a:lvl1pPr>
              <a:defRPr sz="32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Timeline title style</a:t>
            </a:r>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33" idx="6"/>
          </p:cNvCxnSpPr>
          <p:nvPr userDrawn="1"/>
        </p:nvCxnSpPr>
        <p:spPr>
          <a:xfrm>
            <a:off x="1199076" y="2209018"/>
            <a:ext cx="9509111" cy="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1294120"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3487862"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5681604"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8A48181F-6054-3D4A-B5D3-0D36851709F2}"/>
              </a:ext>
            </a:extLst>
          </p:cNvPr>
          <p:cNvCxnSpPr>
            <a:cxnSpLocks/>
          </p:cNvCxnSpPr>
          <p:nvPr userDrawn="1"/>
        </p:nvCxnSpPr>
        <p:spPr>
          <a:xfrm>
            <a:off x="7875346"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xmlns="" id="{692FD2BD-F63D-2547-9AF2-3A3D08CCC800}"/>
              </a:ext>
            </a:extLst>
          </p:cNvPr>
          <p:cNvSpPr>
            <a:spLocks noGrp="1"/>
          </p:cNvSpPr>
          <p:nvPr>
            <p:ph type="body" sz="quarter" idx="10"/>
          </p:nvPr>
        </p:nvSpPr>
        <p:spPr>
          <a:xfrm>
            <a:off x="4191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1" name="Text Placeholder 19">
            <a:extLst>
              <a:ext uri="{FF2B5EF4-FFF2-40B4-BE49-F238E27FC236}">
                <a16:creationId xmlns:a16="http://schemas.microsoft.com/office/drawing/2014/main" xmlns="" id="{1D0D739B-6797-B649-BFA1-747CA1D36F40}"/>
              </a:ext>
            </a:extLst>
          </p:cNvPr>
          <p:cNvSpPr>
            <a:spLocks noGrp="1"/>
          </p:cNvSpPr>
          <p:nvPr>
            <p:ph type="body" sz="quarter" idx="11"/>
          </p:nvPr>
        </p:nvSpPr>
        <p:spPr>
          <a:xfrm>
            <a:off x="26153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2" name="Text Placeholder 19">
            <a:extLst>
              <a:ext uri="{FF2B5EF4-FFF2-40B4-BE49-F238E27FC236}">
                <a16:creationId xmlns:a16="http://schemas.microsoft.com/office/drawing/2014/main" xmlns="" id="{F3A01BBD-780B-264E-B436-7409BF56DA38}"/>
              </a:ext>
            </a:extLst>
          </p:cNvPr>
          <p:cNvSpPr>
            <a:spLocks noGrp="1"/>
          </p:cNvSpPr>
          <p:nvPr>
            <p:ph type="body" sz="quarter" idx="12"/>
          </p:nvPr>
        </p:nvSpPr>
        <p:spPr>
          <a:xfrm>
            <a:off x="48115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3" name="Text Placeholder 19">
            <a:extLst>
              <a:ext uri="{FF2B5EF4-FFF2-40B4-BE49-F238E27FC236}">
                <a16:creationId xmlns:a16="http://schemas.microsoft.com/office/drawing/2014/main" xmlns="" id="{9E6A2225-1428-3A4A-A90F-E5F1C375DE27}"/>
              </a:ext>
            </a:extLst>
          </p:cNvPr>
          <p:cNvSpPr>
            <a:spLocks noGrp="1"/>
          </p:cNvSpPr>
          <p:nvPr>
            <p:ph type="body" sz="quarter" idx="13"/>
          </p:nvPr>
        </p:nvSpPr>
        <p:spPr>
          <a:xfrm>
            <a:off x="7007700"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25" name="Picture Placeholder 24">
            <a:extLst>
              <a:ext uri="{FF2B5EF4-FFF2-40B4-BE49-F238E27FC236}">
                <a16:creationId xmlns:a16="http://schemas.microsoft.com/office/drawing/2014/main" xmlns="" id="{E81A74FC-9584-6648-B64E-A48B315266D0}"/>
              </a:ext>
            </a:extLst>
          </p:cNvPr>
          <p:cNvSpPr>
            <a:spLocks noGrp="1"/>
          </p:cNvSpPr>
          <p:nvPr>
            <p:ph type="pic" sz="quarter" idx="14" hasCustomPrompt="1"/>
          </p:nvPr>
        </p:nvSpPr>
        <p:spPr>
          <a:xfrm>
            <a:off x="900905"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6" name="Picture Placeholder 24">
            <a:extLst>
              <a:ext uri="{FF2B5EF4-FFF2-40B4-BE49-F238E27FC236}">
                <a16:creationId xmlns:a16="http://schemas.microsoft.com/office/drawing/2014/main" xmlns="" id="{40C3B6D3-5F66-864D-95FE-939777CBBE8F}"/>
              </a:ext>
            </a:extLst>
          </p:cNvPr>
          <p:cNvSpPr>
            <a:spLocks noGrp="1"/>
          </p:cNvSpPr>
          <p:nvPr>
            <p:ph type="pic" sz="quarter" idx="15" hasCustomPrompt="1"/>
          </p:nvPr>
        </p:nvSpPr>
        <p:spPr>
          <a:xfrm>
            <a:off x="3096286"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7" name="Picture Placeholder 24">
            <a:extLst>
              <a:ext uri="{FF2B5EF4-FFF2-40B4-BE49-F238E27FC236}">
                <a16:creationId xmlns:a16="http://schemas.microsoft.com/office/drawing/2014/main" xmlns="" id="{54758AC5-CE45-B748-ABC1-B648B627B252}"/>
              </a:ext>
            </a:extLst>
          </p:cNvPr>
          <p:cNvSpPr>
            <a:spLocks noGrp="1"/>
          </p:cNvSpPr>
          <p:nvPr>
            <p:ph type="pic" sz="quarter" idx="16" hasCustomPrompt="1"/>
          </p:nvPr>
        </p:nvSpPr>
        <p:spPr>
          <a:xfrm>
            <a:off x="5291667"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28" name="Picture Placeholder 24">
            <a:extLst>
              <a:ext uri="{FF2B5EF4-FFF2-40B4-BE49-F238E27FC236}">
                <a16:creationId xmlns:a16="http://schemas.microsoft.com/office/drawing/2014/main" xmlns="" id="{B1DFBC35-83FD-1048-BD2C-88BA692C3C02}"/>
              </a:ext>
            </a:extLst>
          </p:cNvPr>
          <p:cNvSpPr>
            <a:spLocks noGrp="1"/>
          </p:cNvSpPr>
          <p:nvPr>
            <p:ph type="pic" sz="quarter" idx="17" hasCustomPrompt="1"/>
          </p:nvPr>
        </p:nvSpPr>
        <p:spPr>
          <a:xfrm>
            <a:off x="7487048"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cxnSp>
        <p:nvCxnSpPr>
          <p:cNvPr id="34" name="Straight Connector 33">
            <a:extLst>
              <a:ext uri="{FF2B5EF4-FFF2-40B4-BE49-F238E27FC236}">
                <a16:creationId xmlns:a16="http://schemas.microsoft.com/office/drawing/2014/main" xmlns="" id="{51954A12-4ECD-C94E-83C5-BD09FD97C71E}"/>
              </a:ext>
            </a:extLst>
          </p:cNvPr>
          <p:cNvCxnSpPr>
            <a:cxnSpLocks/>
          </p:cNvCxnSpPr>
          <p:nvPr userDrawn="1"/>
        </p:nvCxnSpPr>
        <p:spPr>
          <a:xfrm>
            <a:off x="10069089" y="2592476"/>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 Placeholder 19">
            <a:extLst>
              <a:ext uri="{FF2B5EF4-FFF2-40B4-BE49-F238E27FC236}">
                <a16:creationId xmlns:a16="http://schemas.microsoft.com/office/drawing/2014/main" xmlns="" id="{4BB0A64D-C16C-5C46-B625-6E9D46E3472F}"/>
              </a:ext>
            </a:extLst>
          </p:cNvPr>
          <p:cNvSpPr>
            <a:spLocks noGrp="1"/>
          </p:cNvSpPr>
          <p:nvPr>
            <p:ph type="body" sz="quarter" idx="20"/>
          </p:nvPr>
        </p:nvSpPr>
        <p:spPr>
          <a:xfrm>
            <a:off x="9203901" y="3840817"/>
            <a:ext cx="1730375" cy="1171018"/>
          </a:xfrm>
        </p:spPr>
        <p:txBody>
          <a:bodyPr/>
          <a:lstStyle>
            <a:lvl1pPr marL="0" algn="ctr">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
        <p:nvSpPr>
          <p:cNvPr id="36" name="Picture Placeholder 24">
            <a:extLst>
              <a:ext uri="{FF2B5EF4-FFF2-40B4-BE49-F238E27FC236}">
                <a16:creationId xmlns:a16="http://schemas.microsoft.com/office/drawing/2014/main" xmlns="" id="{FF008213-F341-F04F-A8D3-2F94745A8167}"/>
              </a:ext>
            </a:extLst>
          </p:cNvPr>
          <p:cNvSpPr>
            <a:spLocks noGrp="1"/>
          </p:cNvSpPr>
          <p:nvPr>
            <p:ph type="pic" sz="quarter" idx="21" hasCustomPrompt="1"/>
          </p:nvPr>
        </p:nvSpPr>
        <p:spPr>
          <a:xfrm>
            <a:off x="9682430" y="1825636"/>
            <a:ext cx="766763" cy="766763"/>
          </a:xfrm>
        </p:spPr>
        <p:txBody>
          <a:bodyPr anchor="ctr"/>
          <a:lstStyle>
            <a:lvl1pPr marL="0" algn="ctr">
              <a:buNone/>
              <a:defRPr sz="1100">
                <a:latin typeface="Open Sans" panose="020B0606030504020204" pitchFamily="34" charset="0"/>
                <a:ea typeface="Open Sans" panose="020B0606030504020204" pitchFamily="34" charset="0"/>
                <a:cs typeface="Open Sans" panose="020B0606030504020204" pitchFamily="34" charset="0"/>
              </a:defRPr>
            </a:lvl1pPr>
          </a:lstStyle>
          <a:p>
            <a:r>
              <a:rPr lang="en-US"/>
              <a:t>Icon or Number</a:t>
            </a:r>
          </a:p>
        </p:txBody>
      </p:sp>
      <p:sp>
        <p:nvSpPr>
          <p:cNvPr id="37" name="Text Placeholder 4">
            <a:extLst>
              <a:ext uri="{FF2B5EF4-FFF2-40B4-BE49-F238E27FC236}">
                <a16:creationId xmlns:a16="http://schemas.microsoft.com/office/drawing/2014/main" xmlns="" id="{088E9BF6-6411-D247-BBA1-76A959A12F53}"/>
              </a:ext>
            </a:extLst>
          </p:cNvPr>
          <p:cNvSpPr>
            <a:spLocks noGrp="1"/>
          </p:cNvSpPr>
          <p:nvPr>
            <p:ph type="body" sz="quarter" idx="22"/>
          </p:nvPr>
        </p:nvSpPr>
        <p:spPr>
          <a:xfrm>
            <a:off x="651224" y="5352997"/>
            <a:ext cx="4059672" cy="1115103"/>
          </a:xfrm>
        </p:spPr>
        <p:txBody>
          <a:bodyPr/>
          <a:lstStyle>
            <a:lvl1pPr marL="0" indent="0">
              <a:buNone/>
              <a:defRPr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indent="0">
              <a:buNone/>
              <a:defRPr>
                <a:solidFill>
                  <a:schemeClr val="bg1"/>
                </a:solidFill>
              </a:defRPr>
            </a:lvl2pPr>
            <a:lvl3pPr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US"/>
              <a:t>Click to edit Master text styles</a:t>
            </a:r>
          </a:p>
        </p:txBody>
      </p:sp>
      <p:sp>
        <p:nvSpPr>
          <p:cNvPr id="38" name="Text Placeholder 19">
            <a:extLst>
              <a:ext uri="{FF2B5EF4-FFF2-40B4-BE49-F238E27FC236}">
                <a16:creationId xmlns:a16="http://schemas.microsoft.com/office/drawing/2014/main" xmlns="" id="{E6E3182E-9238-AB4C-8872-6BCA24F863B2}"/>
              </a:ext>
            </a:extLst>
          </p:cNvPr>
          <p:cNvSpPr>
            <a:spLocks noGrp="1"/>
          </p:cNvSpPr>
          <p:nvPr>
            <p:ph type="body" sz="quarter" idx="23"/>
          </p:nvPr>
        </p:nvSpPr>
        <p:spPr>
          <a:xfrm>
            <a:off x="4857249" y="5388931"/>
            <a:ext cx="6077027" cy="1079169"/>
          </a:xfrm>
        </p:spPr>
        <p:txBody>
          <a:bodyPr/>
          <a:lstStyle>
            <a:lvl1pPr marL="0" algn="l">
              <a:buClr>
                <a:schemeClr val="bg1"/>
              </a:buClr>
              <a:buFont typeface="Arial" panose="020B0604020202020204" pitchFamily="34" charset="0"/>
              <a:buChar char="•"/>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0416717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 Step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77707A6F-E1BA-D146-8289-D1D3E02C6533}"/>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A9B13FA6-F22B-764C-AEAF-FA498ECD726D}"/>
              </a:ext>
            </a:extLst>
          </p:cNvPr>
          <p:cNvSpPr/>
          <p:nvPr userDrawn="1"/>
        </p:nvSpPr>
        <p:spPr>
          <a:xfrm>
            <a:off x="316295" y="1655567"/>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39F8CF73-BFA3-3640-A0D5-C7A035554965}"/>
              </a:ext>
            </a:extLst>
          </p:cNvPr>
          <p:cNvCxnSpPr>
            <a:cxnSpLocks/>
            <a:endCxn id="9" idx="6"/>
          </p:cNvCxnSpPr>
          <p:nvPr userDrawn="1"/>
        </p:nvCxnSpPr>
        <p:spPr>
          <a:xfrm flipV="1">
            <a:off x="1428496" y="2156999"/>
            <a:ext cx="9694832" cy="52019"/>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EFC3D01F-A816-6741-8535-ECDFDAF4E06F}"/>
              </a:ext>
            </a:extLst>
          </p:cNvPr>
          <p:cNvCxnSpPr>
            <a:cxnSpLocks/>
          </p:cNvCxnSpPr>
          <p:nvPr userDrawn="1"/>
        </p:nvCxnSpPr>
        <p:spPr>
          <a:xfrm>
            <a:off x="830097" y="2262841"/>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FF8CBA6-0BCF-6640-98C0-5D31B814AE75}"/>
              </a:ext>
            </a:extLst>
          </p:cNvPr>
          <p:cNvCxnSpPr>
            <a:cxnSpLocks/>
          </p:cNvCxnSpPr>
          <p:nvPr userDrawn="1"/>
        </p:nvCxnSpPr>
        <p:spPr>
          <a:xfrm>
            <a:off x="2131302" y="2274130"/>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384FF9FB-BB9F-554B-8EBA-E7287C610D3A}"/>
              </a:ext>
            </a:extLst>
          </p:cNvPr>
          <p:cNvCxnSpPr>
            <a:cxnSpLocks/>
          </p:cNvCxnSpPr>
          <p:nvPr userDrawn="1"/>
        </p:nvCxnSpPr>
        <p:spPr>
          <a:xfrm>
            <a:off x="3530259" y="2274130"/>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8A48181F-6054-3D4A-B5D3-0D36851709F2}"/>
              </a:ext>
            </a:extLst>
          </p:cNvPr>
          <p:cNvCxnSpPr>
            <a:cxnSpLocks/>
          </p:cNvCxnSpPr>
          <p:nvPr userDrawn="1"/>
        </p:nvCxnSpPr>
        <p:spPr>
          <a:xfrm>
            <a:off x="5052574" y="2285604"/>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32E9B80B-EFDB-AA4A-B688-C26913C3A93D}"/>
              </a:ext>
            </a:extLst>
          </p:cNvPr>
          <p:cNvCxnSpPr>
            <a:cxnSpLocks/>
          </p:cNvCxnSpPr>
          <p:nvPr userDrawn="1"/>
        </p:nvCxnSpPr>
        <p:spPr>
          <a:xfrm>
            <a:off x="6544052" y="2285604"/>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51954A12-4ECD-C94E-83C5-BD09FD97C71E}"/>
              </a:ext>
            </a:extLst>
          </p:cNvPr>
          <p:cNvCxnSpPr>
            <a:cxnSpLocks/>
          </p:cNvCxnSpPr>
          <p:nvPr userDrawn="1"/>
        </p:nvCxnSpPr>
        <p:spPr>
          <a:xfrm>
            <a:off x="7917480" y="2285604"/>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xmlns="" id="{2FB74F62-7AA6-849B-AD96-6B24729314CA}"/>
              </a:ext>
            </a:extLst>
          </p:cNvPr>
          <p:cNvSpPr txBox="1"/>
          <p:nvPr userDrawn="1"/>
        </p:nvSpPr>
        <p:spPr>
          <a:xfrm>
            <a:off x="571548" y="1840619"/>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4" name="Oval 3">
            <a:extLst>
              <a:ext uri="{FF2B5EF4-FFF2-40B4-BE49-F238E27FC236}">
                <a16:creationId xmlns:a16="http://schemas.microsoft.com/office/drawing/2014/main" xmlns="" id="{8288D5DC-CA5D-CD50-B32E-829BA4CC70A0}"/>
              </a:ext>
            </a:extLst>
          </p:cNvPr>
          <p:cNvSpPr/>
          <p:nvPr userDrawn="1"/>
        </p:nvSpPr>
        <p:spPr>
          <a:xfrm>
            <a:off x="1620978" y="1659746"/>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8F320EAD-414E-598D-4FF1-665C01A0433B}"/>
              </a:ext>
            </a:extLst>
          </p:cNvPr>
          <p:cNvSpPr txBox="1"/>
          <p:nvPr userDrawn="1"/>
        </p:nvSpPr>
        <p:spPr>
          <a:xfrm>
            <a:off x="1879430" y="1833746"/>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11" name="Oval 10">
            <a:extLst>
              <a:ext uri="{FF2B5EF4-FFF2-40B4-BE49-F238E27FC236}">
                <a16:creationId xmlns:a16="http://schemas.microsoft.com/office/drawing/2014/main" xmlns="" id="{D351C6FE-6AD0-850A-B035-F476B088A3CA}"/>
              </a:ext>
            </a:extLst>
          </p:cNvPr>
          <p:cNvSpPr/>
          <p:nvPr userDrawn="1"/>
        </p:nvSpPr>
        <p:spPr>
          <a:xfrm>
            <a:off x="3018381" y="1658064"/>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68E1D049-C776-9FA3-7F7B-E0CE0678BC46}"/>
              </a:ext>
            </a:extLst>
          </p:cNvPr>
          <p:cNvSpPr/>
          <p:nvPr userDrawn="1"/>
        </p:nvSpPr>
        <p:spPr>
          <a:xfrm>
            <a:off x="4542250" y="1655567"/>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xmlns="" id="{D407A941-D5F3-8E5E-35B7-2D5BC5A298CD}"/>
              </a:ext>
            </a:extLst>
          </p:cNvPr>
          <p:cNvSpPr/>
          <p:nvPr userDrawn="1"/>
        </p:nvSpPr>
        <p:spPr>
          <a:xfrm>
            <a:off x="8766413" y="1648457"/>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D6816496-0459-5E54-5339-795F9E1FE808}"/>
              </a:ext>
            </a:extLst>
          </p:cNvPr>
          <p:cNvSpPr txBox="1"/>
          <p:nvPr userDrawn="1"/>
        </p:nvSpPr>
        <p:spPr>
          <a:xfrm>
            <a:off x="3278791" y="1805425"/>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19" name="TextBox 18">
            <a:extLst>
              <a:ext uri="{FF2B5EF4-FFF2-40B4-BE49-F238E27FC236}">
                <a16:creationId xmlns:a16="http://schemas.microsoft.com/office/drawing/2014/main" xmlns="" id="{85C03421-3B28-7F1D-2E89-A0D84FAD4462}"/>
              </a:ext>
            </a:extLst>
          </p:cNvPr>
          <p:cNvSpPr txBox="1"/>
          <p:nvPr userDrawn="1"/>
        </p:nvSpPr>
        <p:spPr>
          <a:xfrm>
            <a:off x="4767555" y="1779892"/>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26" name="Oval 25">
            <a:extLst>
              <a:ext uri="{FF2B5EF4-FFF2-40B4-BE49-F238E27FC236}">
                <a16:creationId xmlns:a16="http://schemas.microsoft.com/office/drawing/2014/main" xmlns="" id="{422B070A-1F40-5E69-BB97-97815A24C1A0}"/>
              </a:ext>
            </a:extLst>
          </p:cNvPr>
          <p:cNvSpPr/>
          <p:nvPr userDrawn="1"/>
        </p:nvSpPr>
        <p:spPr>
          <a:xfrm>
            <a:off x="6033728" y="1648457"/>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xmlns="" id="{5824758C-0135-ADF6-A67F-766D00570F1C}"/>
              </a:ext>
            </a:extLst>
          </p:cNvPr>
          <p:cNvSpPr/>
          <p:nvPr userDrawn="1"/>
        </p:nvSpPr>
        <p:spPr>
          <a:xfrm>
            <a:off x="7399131" y="1646773"/>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xmlns="" id="{28AC61CA-258C-AE73-4609-D01F4EB00204}"/>
              </a:ext>
            </a:extLst>
          </p:cNvPr>
          <p:cNvSpPr txBox="1"/>
          <p:nvPr userDrawn="1"/>
        </p:nvSpPr>
        <p:spPr>
          <a:xfrm>
            <a:off x="6296900" y="1801777"/>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1" name="TextBox 40">
            <a:extLst>
              <a:ext uri="{FF2B5EF4-FFF2-40B4-BE49-F238E27FC236}">
                <a16:creationId xmlns:a16="http://schemas.microsoft.com/office/drawing/2014/main" xmlns="" id="{3B425A45-F248-C819-1967-B4E4C1A49677}"/>
              </a:ext>
            </a:extLst>
          </p:cNvPr>
          <p:cNvSpPr txBox="1"/>
          <p:nvPr userDrawn="1"/>
        </p:nvSpPr>
        <p:spPr>
          <a:xfrm>
            <a:off x="7651620" y="1817855"/>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6</a:t>
            </a:r>
          </a:p>
        </p:txBody>
      </p:sp>
      <p:cxnSp>
        <p:nvCxnSpPr>
          <p:cNvPr id="36" name="Straight Connector 35">
            <a:extLst>
              <a:ext uri="{FF2B5EF4-FFF2-40B4-BE49-F238E27FC236}">
                <a16:creationId xmlns:a16="http://schemas.microsoft.com/office/drawing/2014/main" xmlns="" id="{3B6D7EB9-90A0-530B-5B3C-CB1B2DFB55C7}"/>
              </a:ext>
            </a:extLst>
          </p:cNvPr>
          <p:cNvCxnSpPr>
            <a:cxnSpLocks/>
          </p:cNvCxnSpPr>
          <p:nvPr userDrawn="1"/>
        </p:nvCxnSpPr>
        <p:spPr>
          <a:xfrm>
            <a:off x="9275507" y="2285604"/>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xmlns="" id="{2928E6C8-E641-8F63-835C-7075B2D299C0}"/>
              </a:ext>
            </a:extLst>
          </p:cNvPr>
          <p:cNvSpPr/>
          <p:nvPr userDrawn="1"/>
        </p:nvSpPr>
        <p:spPr>
          <a:xfrm>
            <a:off x="10102680" y="1633708"/>
            <a:ext cx="1020648" cy="1046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xmlns="" id="{7EA4DF75-7ABE-B15E-455E-514AB34A4A01}"/>
              </a:ext>
            </a:extLst>
          </p:cNvPr>
          <p:cNvCxnSpPr>
            <a:cxnSpLocks/>
          </p:cNvCxnSpPr>
          <p:nvPr userDrawn="1"/>
        </p:nvCxnSpPr>
        <p:spPr>
          <a:xfrm>
            <a:off x="10611774" y="2270855"/>
            <a:ext cx="0" cy="894736"/>
          </a:xfrm>
          <a:prstGeom prst="line">
            <a:avLst/>
          </a:prstGeom>
          <a:ln w="28575">
            <a:solidFill>
              <a:schemeClr val="bg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xmlns="" id="{8561004D-DA05-ADB1-B883-65AE3EAFE069}"/>
              </a:ext>
            </a:extLst>
          </p:cNvPr>
          <p:cNvSpPr txBox="1"/>
          <p:nvPr userDrawn="1"/>
        </p:nvSpPr>
        <p:spPr>
          <a:xfrm>
            <a:off x="9034302" y="1812348"/>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10" name="TextBox 9">
            <a:extLst>
              <a:ext uri="{FF2B5EF4-FFF2-40B4-BE49-F238E27FC236}">
                <a16:creationId xmlns:a16="http://schemas.microsoft.com/office/drawing/2014/main" xmlns="" id="{FB19345C-FB25-F834-745A-8113CF95D0C8}"/>
              </a:ext>
            </a:extLst>
          </p:cNvPr>
          <p:cNvSpPr txBox="1"/>
          <p:nvPr userDrawn="1"/>
        </p:nvSpPr>
        <p:spPr>
          <a:xfrm>
            <a:off x="10370569" y="1797599"/>
            <a:ext cx="566928" cy="769441"/>
          </a:xfrm>
          <a:prstGeom prst="rect">
            <a:avLst/>
          </a:prstGeom>
          <a:noFill/>
        </p:spPr>
        <p:txBody>
          <a:bodyPr wrap="square" rtlCol="0">
            <a:spAutoFit/>
          </a:bodyPr>
          <a:lstStyle/>
          <a:p>
            <a:r>
              <a:rPr lang="en-US" sz="4400">
                <a:solidFill>
                  <a:srgbClr val="024230"/>
                </a:solidFill>
                <a:latin typeface="Open Sans" panose="020B0606030504020204" pitchFamily="34" charset="0"/>
                <a:ea typeface="Open Sans" panose="020B0606030504020204" pitchFamily="34" charset="0"/>
                <a:cs typeface="Open Sans" panose="020B0606030504020204" pitchFamily="34" charset="0"/>
              </a:rPr>
              <a:t>8</a:t>
            </a:r>
          </a:p>
        </p:txBody>
      </p:sp>
    </p:spTree>
    <p:extLst>
      <p:ext uri="{BB962C8B-B14F-4D97-AF65-F5344CB8AC3E}">
        <p14:creationId xmlns:p14="http://schemas.microsoft.com/office/powerpoint/2010/main" val="23159095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arge Fac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7FD0545-EC3F-3544-BD15-B7B346649717}"/>
              </a:ext>
            </a:extLst>
          </p:cNvPr>
          <p:cNvSpPr/>
          <p:nvPr userDrawn="1"/>
        </p:nvSpPr>
        <p:spPr>
          <a:xfrm>
            <a:off x="0" y="0"/>
            <a:ext cx="11353800" cy="6857999"/>
          </a:xfrm>
          <a:prstGeom prst="rect">
            <a:avLst/>
          </a:prstGeom>
          <a:solidFill>
            <a:schemeClr val="tx2"/>
          </a:solidFill>
          <a:ln>
            <a:noFill/>
          </a:ln>
          <a:effectLst>
            <a:outerShdw blurRad="254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DA9FCF35-37CA-E44F-9A18-01C581F4043C}"/>
              </a:ext>
            </a:extLst>
          </p:cNvPr>
          <p:cNvSpPr>
            <a:spLocks noGrp="1"/>
          </p:cNvSpPr>
          <p:nvPr>
            <p:ph type="title" hasCustomPrompt="1"/>
          </p:nvPr>
        </p:nvSpPr>
        <p:spPr>
          <a:xfrm>
            <a:off x="663678" y="2282415"/>
            <a:ext cx="10026445" cy="1325563"/>
          </a:xfrm>
        </p:spPr>
        <p:txBody>
          <a:bodyPr/>
          <a:lstStyle>
            <a:lvl1pPr algn="ctr">
              <a:defRPr sz="8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Fact title style</a:t>
            </a:r>
          </a:p>
        </p:txBody>
      </p:sp>
      <p:sp>
        <p:nvSpPr>
          <p:cNvPr id="7" name="Text Placeholder 7">
            <a:extLst>
              <a:ext uri="{FF2B5EF4-FFF2-40B4-BE49-F238E27FC236}">
                <a16:creationId xmlns:a16="http://schemas.microsoft.com/office/drawing/2014/main" xmlns="" id="{A77A8509-D85F-1C45-A3CD-DA1A2D53A8D3}"/>
              </a:ext>
            </a:extLst>
          </p:cNvPr>
          <p:cNvSpPr>
            <a:spLocks noGrp="1"/>
          </p:cNvSpPr>
          <p:nvPr>
            <p:ph type="body" sz="quarter" idx="10"/>
          </p:nvPr>
        </p:nvSpPr>
        <p:spPr>
          <a:xfrm>
            <a:off x="3124994" y="4384572"/>
            <a:ext cx="5103812" cy="885825"/>
          </a:xfrm>
        </p:spPr>
        <p:txBody>
          <a:bodyPr anchor="ctr"/>
          <a:lstStyle>
            <a:lvl1pPr marL="0" algn="ctr">
              <a:buNone/>
              <a:defRPr sz="20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a:solidFill>
                  <a:schemeClr val="tx1"/>
                </a:solidFill>
              </a:defRPr>
            </a:lvl2pPr>
            <a:lvl3pPr algn="ctr">
              <a:buNone/>
              <a:defRPr>
                <a:solidFill>
                  <a:schemeClr val="tx1"/>
                </a:solidFill>
              </a:defRPr>
            </a:lvl3pPr>
            <a:lvl4pPr algn="ctr">
              <a:buNone/>
              <a:defRPr>
                <a:solidFill>
                  <a:schemeClr val="tx1"/>
                </a:solidFill>
              </a:defRPr>
            </a:lvl4pPr>
            <a:lvl5pPr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4135907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stimonial /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FFF1C8-102D-9142-9519-687AC08EA072}"/>
              </a:ext>
            </a:extLst>
          </p:cNvPr>
          <p:cNvSpPr>
            <a:spLocks noGrp="1"/>
          </p:cNvSpPr>
          <p:nvPr>
            <p:ph type="title" hasCustomPrompt="1"/>
          </p:nvPr>
        </p:nvSpPr>
        <p:spPr>
          <a:xfrm>
            <a:off x="838200" y="1297857"/>
            <a:ext cx="8925232" cy="3010233"/>
          </a:xfrm>
        </p:spPr>
        <p:txBody>
          <a:bodyPr anchor="ctr"/>
          <a:lstStyle>
            <a:lvl1pPr algn="ctr">
              <a:defRPr sz="3600" b="1" i="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Quote title style</a:t>
            </a:r>
          </a:p>
        </p:txBody>
      </p:sp>
      <p:sp>
        <p:nvSpPr>
          <p:cNvPr id="6" name="Google Shape;134;p25">
            <a:extLst>
              <a:ext uri="{FF2B5EF4-FFF2-40B4-BE49-F238E27FC236}">
                <a16:creationId xmlns:a16="http://schemas.microsoft.com/office/drawing/2014/main" xmlns="" id="{DFF58D4B-6B10-594E-A00D-51A6CC45C5C7}"/>
              </a:ext>
            </a:extLst>
          </p:cNvPr>
          <p:cNvSpPr/>
          <p:nvPr userDrawn="1"/>
        </p:nvSpPr>
        <p:spPr>
          <a:xfrm rot="-5400000" flipH="1">
            <a:off x="8013700" y="2679700"/>
            <a:ext cx="6858000" cy="1498600"/>
          </a:xfrm>
          <a:prstGeom prst="rect">
            <a:avLst/>
          </a:prstGeom>
          <a:solidFill>
            <a:schemeClr val="tx2"/>
          </a:solidFill>
          <a:ln>
            <a:noFill/>
          </a:ln>
          <a:effectLst>
            <a:outerShdw blurRad="254000" dist="38100" dir="10800000" algn="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Text Placeholder 7">
            <a:extLst>
              <a:ext uri="{FF2B5EF4-FFF2-40B4-BE49-F238E27FC236}">
                <a16:creationId xmlns:a16="http://schemas.microsoft.com/office/drawing/2014/main" xmlns="" id="{58BA3BD4-C210-3244-92F7-D2DDF18EB030}"/>
              </a:ext>
            </a:extLst>
          </p:cNvPr>
          <p:cNvSpPr>
            <a:spLocks noGrp="1"/>
          </p:cNvSpPr>
          <p:nvPr>
            <p:ph type="body" sz="quarter" idx="10"/>
          </p:nvPr>
        </p:nvSpPr>
        <p:spPr>
          <a:xfrm>
            <a:off x="2748910" y="4384572"/>
            <a:ext cx="5103812" cy="885825"/>
          </a:xfrm>
        </p:spPr>
        <p:txBody>
          <a:bodyPr anchor="ctr"/>
          <a:lstStyle>
            <a:lvl1pPr marL="0" algn="ctr">
              <a:buNone/>
              <a:defRPr sz="20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a:solidFill>
                  <a:schemeClr val="tx1"/>
                </a:solidFill>
              </a:defRPr>
            </a:lvl2pPr>
            <a:lvl3pPr algn="ctr">
              <a:buNone/>
              <a:defRPr>
                <a:solidFill>
                  <a:schemeClr val="tx1"/>
                </a:solidFill>
              </a:defRPr>
            </a:lvl3pPr>
            <a:lvl4pPr algn="ctr">
              <a:buNone/>
              <a:defRPr>
                <a:solidFill>
                  <a:schemeClr val="tx1"/>
                </a:solidFill>
              </a:defRPr>
            </a:lvl4pPr>
            <a:lvl5pPr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7288569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hank You / Endin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D2CBE5A-28C7-4246-B46A-63261FE8A37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122" r="3122"/>
          <a:stretch/>
        </p:blipFill>
        <p:spPr>
          <a:xfrm>
            <a:off x="0" y="0"/>
            <a:ext cx="12192000" cy="6858000"/>
          </a:xfrm>
          <a:prstGeom prst="rect">
            <a:avLst/>
          </a:prstGeom>
        </p:spPr>
      </p:pic>
      <p:sp>
        <p:nvSpPr>
          <p:cNvPr id="8" name="Google Shape;124;p24">
            <a:extLst>
              <a:ext uri="{FF2B5EF4-FFF2-40B4-BE49-F238E27FC236}">
                <a16:creationId xmlns:a16="http://schemas.microsoft.com/office/drawing/2014/main" xmlns="" id="{2C8D767D-23B2-2047-9517-E0402B7E1F03}"/>
              </a:ext>
            </a:extLst>
          </p:cNvPr>
          <p:cNvSpPr/>
          <p:nvPr userDrawn="1"/>
        </p:nvSpPr>
        <p:spPr>
          <a:xfrm rot="5400000">
            <a:off x="2670456" y="-2667001"/>
            <a:ext cx="6858001" cy="12192000"/>
          </a:xfrm>
          <a:prstGeom prst="rect">
            <a:avLst/>
          </a:prstGeom>
          <a:solidFill>
            <a:schemeClr val="tx2">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10">
            <a:extLst>
              <a:ext uri="{FF2B5EF4-FFF2-40B4-BE49-F238E27FC236}">
                <a16:creationId xmlns:a16="http://schemas.microsoft.com/office/drawing/2014/main" xmlns="" id="{7E03273A-9B95-F14A-9DF7-72B692E230F8}"/>
              </a:ext>
            </a:extLst>
          </p:cNvPr>
          <p:cNvSpPr>
            <a:spLocks noGrp="1"/>
          </p:cNvSpPr>
          <p:nvPr>
            <p:ph type="body" sz="quarter" idx="10" hasCustomPrompt="1"/>
          </p:nvPr>
        </p:nvSpPr>
        <p:spPr>
          <a:xfrm>
            <a:off x="848769" y="1643605"/>
            <a:ext cx="5968720" cy="1632030"/>
          </a:xfrm>
        </p:spPr>
        <p:txBody>
          <a:bodyPr anchor="t"/>
          <a:lstStyle>
            <a:lvl1pPr marL="0" algn="l">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buNone/>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Q&amp;A</a:t>
            </a:r>
          </a:p>
        </p:txBody>
      </p:sp>
      <p:pic>
        <p:nvPicPr>
          <p:cNvPr id="10" name="Graphic 9" descr="Speaker phone with solid fill">
            <a:extLst>
              <a:ext uri="{FF2B5EF4-FFF2-40B4-BE49-F238E27FC236}">
                <a16:creationId xmlns:a16="http://schemas.microsoft.com/office/drawing/2014/main" xmlns="" id="{C25E8691-2FC1-1A4E-928F-5C1D22FA430F}"/>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848769" y="3607121"/>
            <a:ext cx="598065" cy="598065"/>
          </a:xfrm>
          <a:prstGeom prst="rect">
            <a:avLst/>
          </a:prstGeom>
        </p:spPr>
      </p:pic>
      <p:pic>
        <p:nvPicPr>
          <p:cNvPr id="13" name="Graphic 12" descr="Email with solid fill">
            <a:extLst>
              <a:ext uri="{FF2B5EF4-FFF2-40B4-BE49-F238E27FC236}">
                <a16:creationId xmlns:a16="http://schemas.microsoft.com/office/drawing/2014/main" xmlns="" id="{00707B97-1BBA-E54A-A322-CA429CBD7578}"/>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891611" y="4597640"/>
            <a:ext cx="512380" cy="512380"/>
          </a:xfrm>
          <a:prstGeom prst="rect">
            <a:avLst/>
          </a:prstGeom>
        </p:spPr>
      </p:pic>
      <p:pic>
        <p:nvPicPr>
          <p:cNvPr id="15" name="Graphic 14" descr="Cursor with solid fill">
            <a:extLst>
              <a:ext uri="{FF2B5EF4-FFF2-40B4-BE49-F238E27FC236}">
                <a16:creationId xmlns:a16="http://schemas.microsoft.com/office/drawing/2014/main" xmlns="" id="{6C82B5D4-2FCF-AC47-8EE9-DB1F8893C654}"/>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891611" y="5545316"/>
            <a:ext cx="512381" cy="512381"/>
          </a:xfrm>
          <a:prstGeom prst="rect">
            <a:avLst/>
          </a:prstGeom>
        </p:spPr>
      </p:pic>
      <p:sp>
        <p:nvSpPr>
          <p:cNvPr id="16" name="Text Placeholder 19">
            <a:extLst>
              <a:ext uri="{FF2B5EF4-FFF2-40B4-BE49-F238E27FC236}">
                <a16:creationId xmlns:a16="http://schemas.microsoft.com/office/drawing/2014/main" xmlns="" id="{2C39578B-B58D-3146-BE9B-0572E085FD53}"/>
              </a:ext>
            </a:extLst>
          </p:cNvPr>
          <p:cNvSpPr>
            <a:spLocks noGrp="1"/>
          </p:cNvSpPr>
          <p:nvPr>
            <p:ph type="body" sz="quarter" idx="12" hasCustomPrompt="1"/>
          </p:nvPr>
        </p:nvSpPr>
        <p:spPr>
          <a:xfrm>
            <a:off x="1608698" y="3677671"/>
            <a:ext cx="5347688" cy="456964"/>
          </a:xfrm>
        </p:spPr>
        <p:txBody>
          <a:bodyPr anchor="ctr"/>
          <a:lstStyle>
            <a:lvl1pPr marL="0" algn="l">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(740) 924-5725</a:t>
            </a:r>
          </a:p>
        </p:txBody>
      </p:sp>
      <p:sp>
        <p:nvSpPr>
          <p:cNvPr id="17" name="Text Placeholder 19">
            <a:extLst>
              <a:ext uri="{FF2B5EF4-FFF2-40B4-BE49-F238E27FC236}">
                <a16:creationId xmlns:a16="http://schemas.microsoft.com/office/drawing/2014/main" xmlns="" id="{E9B6B0ED-6BA2-7741-863C-9C92324364FD}"/>
              </a:ext>
            </a:extLst>
          </p:cNvPr>
          <p:cNvSpPr>
            <a:spLocks noGrp="1"/>
          </p:cNvSpPr>
          <p:nvPr>
            <p:ph type="body" sz="quarter" idx="13" hasCustomPrompt="1"/>
          </p:nvPr>
        </p:nvSpPr>
        <p:spPr>
          <a:xfrm>
            <a:off x="1608698" y="4625348"/>
            <a:ext cx="5347688" cy="456964"/>
          </a:xfrm>
        </p:spPr>
        <p:txBody>
          <a:bodyPr anchor="ctr"/>
          <a:lstStyle>
            <a:lvl1pPr marL="0" algn="l">
              <a:buNone/>
              <a:defRPr sz="18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GetStarted@ohio.edu</a:t>
            </a:r>
          </a:p>
        </p:txBody>
      </p:sp>
      <p:sp>
        <p:nvSpPr>
          <p:cNvPr id="19" name="Text Placeholder 19">
            <a:extLst>
              <a:ext uri="{FF2B5EF4-FFF2-40B4-BE49-F238E27FC236}">
                <a16:creationId xmlns:a16="http://schemas.microsoft.com/office/drawing/2014/main" xmlns="" id="{C27A9671-F81E-1C48-B6C0-B636D34796F6}"/>
              </a:ext>
            </a:extLst>
          </p:cNvPr>
          <p:cNvSpPr>
            <a:spLocks noGrp="1"/>
          </p:cNvSpPr>
          <p:nvPr>
            <p:ph type="body" sz="quarter" idx="14" hasCustomPrompt="1"/>
          </p:nvPr>
        </p:nvSpPr>
        <p:spPr>
          <a:xfrm>
            <a:off x="1608698" y="5573024"/>
            <a:ext cx="9236086" cy="456964"/>
          </a:xfrm>
        </p:spPr>
        <p:txBody>
          <a:bodyPr anchor="ctr"/>
          <a:lstStyle>
            <a:lvl1pPr marL="0" algn="l">
              <a:buNone/>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lgn="ctr">
              <a:buNone/>
              <a:defRPr sz="1800">
                <a:solidFill>
                  <a:schemeClr val="bg1"/>
                </a:solidFill>
              </a:defRPr>
            </a:lvl2pPr>
            <a:lvl3pPr algn="ctr">
              <a:buNone/>
              <a:defRPr sz="1800">
                <a:solidFill>
                  <a:schemeClr val="bg1"/>
                </a:solidFill>
              </a:defRPr>
            </a:lvl3pPr>
            <a:lvl4pPr algn="ctr">
              <a:buNone/>
              <a:defRPr sz="1800">
                <a:solidFill>
                  <a:schemeClr val="bg1"/>
                </a:solidFill>
              </a:defRPr>
            </a:lvl4pPr>
            <a:lvl5pPr algn="ctr">
              <a:buNone/>
              <a:defRPr sz="1800">
                <a:solidFill>
                  <a:schemeClr val="bg1"/>
                </a:solidFill>
              </a:defRPr>
            </a:lvl5pPr>
          </a:lstStyle>
          <a:p>
            <a:pPr lvl="0"/>
            <a:r>
              <a:rPr lang="en-US"/>
              <a:t>https://onlinemasters.ohio.edu/college-of-business/master-science-management/</a:t>
            </a:r>
          </a:p>
        </p:txBody>
      </p:sp>
    </p:spTree>
    <p:extLst>
      <p:ext uri="{BB962C8B-B14F-4D97-AF65-F5344CB8AC3E}">
        <p14:creationId xmlns:p14="http://schemas.microsoft.com/office/powerpoint/2010/main" val="44532861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 Presenter">
  <p:cSld name="1_1 Presenter">
    <p:spTree>
      <p:nvGrpSpPr>
        <p:cNvPr id="1" name="Shape 32"/>
        <p:cNvGrpSpPr/>
        <p:nvPr/>
      </p:nvGrpSpPr>
      <p:grpSpPr>
        <a:xfrm>
          <a:off x="0" y="0"/>
          <a:ext cx="0" cy="0"/>
          <a:chOff x="0" y="0"/>
          <a:chExt cx="0" cy="0"/>
        </a:xfrm>
      </p:grpSpPr>
      <p:sp>
        <p:nvSpPr>
          <p:cNvPr id="33" name="Google Shape;33;p15"/>
          <p:cNvSpPr/>
          <p:nvPr/>
        </p:nvSpPr>
        <p:spPr>
          <a:xfrm rot="5400000" flipH="1">
            <a:off x="-1346200" y="1346200"/>
            <a:ext cx="6858000" cy="4165600"/>
          </a:xfrm>
          <a:prstGeom prst="rect">
            <a:avLst/>
          </a:prstGeom>
          <a:solidFill>
            <a:schemeClr val="dk2"/>
          </a:solidFill>
          <a:ln>
            <a:noFill/>
          </a:ln>
          <a:effectLst>
            <a:outerShdw blurRad="2540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Georgia"/>
              <a:buNone/>
            </a:pPr>
            <a:endParaRPr sz="1800" b="0" i="0" u="none" strike="noStrike" cap="none">
              <a:solidFill>
                <a:schemeClr val="dk1"/>
              </a:solidFill>
              <a:latin typeface="Georgia"/>
              <a:ea typeface="Georgia"/>
              <a:cs typeface="Georgia"/>
              <a:sym typeface="Georgia"/>
            </a:endParaRPr>
          </a:p>
        </p:txBody>
      </p:sp>
      <p:sp>
        <p:nvSpPr>
          <p:cNvPr id="34" name="Google Shape;34;p15"/>
          <p:cNvSpPr txBox="1">
            <a:spLocks noGrp="1"/>
          </p:cNvSpPr>
          <p:nvPr>
            <p:ph type="title"/>
          </p:nvPr>
        </p:nvSpPr>
        <p:spPr>
          <a:xfrm>
            <a:off x="4457700" y="450453"/>
            <a:ext cx="7251700" cy="9818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3200"/>
              <a:buFont typeface="Open Sans"/>
              <a:buNone/>
              <a:defRPr sz="3200" b="1" i="0">
                <a:solidFill>
                  <a:schemeClr val="dk2"/>
                </a:solidFill>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5"/>
          <p:cNvSpPr>
            <a:spLocks noGrp="1"/>
          </p:cNvSpPr>
          <p:nvPr>
            <p:ph type="pic" idx="2"/>
          </p:nvPr>
        </p:nvSpPr>
        <p:spPr>
          <a:xfrm>
            <a:off x="1012723" y="1107281"/>
            <a:ext cx="2330246" cy="2794000"/>
          </a:xfrm>
          <a:prstGeom prst="rect">
            <a:avLst/>
          </a:prstGeom>
          <a:noFill/>
          <a:ln w="57150"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2"/>
              </a:buClr>
              <a:buSzPts val="1600"/>
              <a:buFont typeface="Arial"/>
              <a:buNone/>
              <a:defRPr sz="1600" b="0" i="0" u="none" strike="noStrike" cap="none">
                <a:solidFill>
                  <a:schemeClr val="lt1"/>
                </a:solidFill>
                <a:latin typeface="Open Sans"/>
                <a:ea typeface="Open Sans"/>
                <a:cs typeface="Open Sans"/>
                <a:sym typeface="Open Sans"/>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1"/>
                </a:solidFill>
                <a:latin typeface="Open Sans Light"/>
                <a:ea typeface="Open Sans Light"/>
                <a:cs typeface="Open Sans Light"/>
                <a:sym typeface="Open Sans Light"/>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1"/>
                </a:solidFill>
                <a:latin typeface="Open Sans Light"/>
                <a:ea typeface="Open Sans Light"/>
                <a:cs typeface="Open Sans Light"/>
                <a:sym typeface="Open Sans Light"/>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1"/>
                </a:solidFill>
                <a:latin typeface="Open Sans Light"/>
                <a:ea typeface="Open Sans Light"/>
                <a:cs typeface="Open Sans Light"/>
                <a:sym typeface="Open Sans Light"/>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1"/>
                </a:solidFill>
                <a:latin typeface="Open Sans Light"/>
                <a:ea typeface="Open Sans Light"/>
                <a:cs typeface="Open Sans Light"/>
                <a:sym typeface="Open Sans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36" name="Google Shape;36;p15"/>
          <p:cNvSpPr txBox="1">
            <a:spLocks noGrp="1"/>
          </p:cNvSpPr>
          <p:nvPr>
            <p:ph type="body" idx="1"/>
          </p:nvPr>
        </p:nvSpPr>
        <p:spPr>
          <a:xfrm>
            <a:off x="4457700" y="1632030"/>
            <a:ext cx="7251700" cy="42147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sz="1800" b="0" i="0">
                <a:latin typeface="Open Sans Light"/>
                <a:ea typeface="Open Sans Light"/>
                <a:cs typeface="Open Sans Light"/>
                <a:sym typeface="Open Sans Light"/>
              </a:defRPr>
            </a:lvl1pPr>
            <a:lvl2pPr marL="914400" lvl="1" indent="-342900" algn="l">
              <a:lnSpc>
                <a:spcPct val="90000"/>
              </a:lnSpc>
              <a:spcBef>
                <a:spcPts val="500"/>
              </a:spcBef>
              <a:spcAft>
                <a:spcPts val="0"/>
              </a:spcAft>
              <a:buClr>
                <a:schemeClr val="dk2"/>
              </a:buClr>
              <a:buSzPts val="1800"/>
              <a:buChar char="•"/>
              <a:defRPr sz="1800" b="0" i="0">
                <a:latin typeface="Open Sans Light"/>
                <a:ea typeface="Open Sans Light"/>
                <a:cs typeface="Open Sans Light"/>
                <a:sym typeface="Open Sans Light"/>
              </a:defRPr>
            </a:lvl2pPr>
            <a:lvl3pPr marL="1371600" lvl="2" indent="-342900" algn="l">
              <a:lnSpc>
                <a:spcPct val="90000"/>
              </a:lnSpc>
              <a:spcBef>
                <a:spcPts val="500"/>
              </a:spcBef>
              <a:spcAft>
                <a:spcPts val="0"/>
              </a:spcAft>
              <a:buClr>
                <a:schemeClr val="dk2"/>
              </a:buClr>
              <a:buSzPts val="1800"/>
              <a:buChar char="•"/>
              <a:defRPr sz="1800" b="0" i="0">
                <a:latin typeface="Open Sans Light"/>
                <a:ea typeface="Open Sans Light"/>
                <a:cs typeface="Open Sans Light"/>
                <a:sym typeface="Open Sans Light"/>
              </a:defRPr>
            </a:lvl3pPr>
            <a:lvl4pPr marL="1828800" lvl="3" indent="-342900" algn="l">
              <a:lnSpc>
                <a:spcPct val="90000"/>
              </a:lnSpc>
              <a:spcBef>
                <a:spcPts val="500"/>
              </a:spcBef>
              <a:spcAft>
                <a:spcPts val="0"/>
              </a:spcAft>
              <a:buClr>
                <a:schemeClr val="dk2"/>
              </a:buClr>
              <a:buSzPts val="1800"/>
              <a:buChar char="•"/>
              <a:defRPr sz="1800" b="0" i="0">
                <a:latin typeface="Open Sans Light"/>
                <a:ea typeface="Open Sans Light"/>
                <a:cs typeface="Open Sans Light"/>
                <a:sym typeface="Open Sans Light"/>
              </a:defRPr>
            </a:lvl4pPr>
            <a:lvl5pPr marL="2286000" lvl="4" indent="-342900" algn="l">
              <a:lnSpc>
                <a:spcPct val="90000"/>
              </a:lnSpc>
              <a:spcBef>
                <a:spcPts val="500"/>
              </a:spcBef>
              <a:spcAft>
                <a:spcPts val="0"/>
              </a:spcAft>
              <a:buClr>
                <a:schemeClr val="dk2"/>
              </a:buClr>
              <a:buSzPts val="1800"/>
              <a:buChar char="•"/>
              <a:defRPr sz="1800" b="0" i="0">
                <a:latin typeface="Open Sans Light"/>
                <a:ea typeface="Open Sans Light"/>
                <a:cs typeface="Open Sans Light"/>
                <a:sym typeface="Open Sans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5"/>
          <p:cNvSpPr>
            <a:spLocks noGrp="1"/>
          </p:cNvSpPr>
          <p:nvPr>
            <p:ph type="pic" idx="3"/>
          </p:nvPr>
        </p:nvSpPr>
        <p:spPr>
          <a:xfrm>
            <a:off x="9975850" y="5793582"/>
            <a:ext cx="1828800" cy="70326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2"/>
              </a:buClr>
              <a:buSzPts val="1400"/>
              <a:buFont typeface="Arial"/>
              <a:buNone/>
              <a:defRPr sz="1400" b="0" i="0" u="none" strike="noStrike" cap="none">
                <a:solidFill>
                  <a:schemeClr val="dk1"/>
                </a:solidFill>
                <a:latin typeface="Open Sans Light"/>
                <a:ea typeface="Open Sans Light"/>
                <a:cs typeface="Open Sans Light"/>
                <a:sym typeface="Open Sans Light"/>
              </a:defRPr>
            </a:lvl1pPr>
            <a:lvl2pPr marR="0" lvl="1" algn="l" rtl="0">
              <a:lnSpc>
                <a:spcPct val="90000"/>
              </a:lnSpc>
              <a:spcBef>
                <a:spcPts val="500"/>
              </a:spcBef>
              <a:spcAft>
                <a:spcPts val="0"/>
              </a:spcAft>
              <a:buClr>
                <a:schemeClr val="dk2"/>
              </a:buClr>
              <a:buSzPts val="2400"/>
              <a:buFont typeface="Arial"/>
              <a:buChar char="•"/>
              <a:defRPr sz="2400" b="0" i="0" u="none" strike="noStrike" cap="none">
                <a:solidFill>
                  <a:schemeClr val="dk1"/>
                </a:solidFill>
                <a:latin typeface="Open Sans Light"/>
                <a:ea typeface="Open Sans Light"/>
                <a:cs typeface="Open Sans Light"/>
                <a:sym typeface="Open Sans Light"/>
              </a:defRPr>
            </a:lvl2pPr>
            <a:lvl3pPr marR="0" lvl="2" algn="l" rtl="0">
              <a:lnSpc>
                <a:spcPct val="90000"/>
              </a:lnSpc>
              <a:spcBef>
                <a:spcPts val="500"/>
              </a:spcBef>
              <a:spcAft>
                <a:spcPts val="0"/>
              </a:spcAft>
              <a:buClr>
                <a:schemeClr val="dk2"/>
              </a:buClr>
              <a:buSzPts val="2000"/>
              <a:buFont typeface="Arial"/>
              <a:buChar char="•"/>
              <a:defRPr sz="2000" b="0" i="0" u="none" strike="noStrike" cap="none">
                <a:solidFill>
                  <a:schemeClr val="dk1"/>
                </a:solidFill>
                <a:latin typeface="Open Sans Light"/>
                <a:ea typeface="Open Sans Light"/>
                <a:cs typeface="Open Sans Light"/>
                <a:sym typeface="Open Sans Light"/>
              </a:defRPr>
            </a:lvl3pPr>
            <a:lvl4pPr marR="0" lvl="3" algn="l" rtl="0">
              <a:lnSpc>
                <a:spcPct val="90000"/>
              </a:lnSpc>
              <a:spcBef>
                <a:spcPts val="500"/>
              </a:spcBef>
              <a:spcAft>
                <a:spcPts val="0"/>
              </a:spcAft>
              <a:buClr>
                <a:schemeClr val="dk2"/>
              </a:buClr>
              <a:buSzPts val="1800"/>
              <a:buFont typeface="Arial"/>
              <a:buChar char="•"/>
              <a:defRPr sz="1800" b="0" i="0" u="none" strike="noStrike" cap="none">
                <a:solidFill>
                  <a:schemeClr val="dk1"/>
                </a:solidFill>
                <a:latin typeface="Open Sans Light"/>
                <a:ea typeface="Open Sans Light"/>
                <a:cs typeface="Open Sans Light"/>
                <a:sym typeface="Open Sans Light"/>
              </a:defRPr>
            </a:lvl4pPr>
            <a:lvl5pPr marR="0" lvl="4" algn="l" rtl="0">
              <a:lnSpc>
                <a:spcPct val="90000"/>
              </a:lnSpc>
              <a:spcBef>
                <a:spcPts val="500"/>
              </a:spcBef>
              <a:spcAft>
                <a:spcPts val="0"/>
              </a:spcAft>
              <a:buClr>
                <a:schemeClr val="dk2"/>
              </a:buClr>
              <a:buSzPts val="1800"/>
              <a:buFont typeface="Arial"/>
              <a:buChar char="•"/>
              <a:defRPr sz="1800" b="0" i="0" u="none" strike="noStrike" cap="none">
                <a:solidFill>
                  <a:schemeClr val="dk1"/>
                </a:solidFill>
                <a:latin typeface="Open Sans Light"/>
                <a:ea typeface="Open Sans Light"/>
                <a:cs typeface="Open Sans Light"/>
                <a:sym typeface="Open Sans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38" name="Google Shape;38;p15"/>
          <p:cNvSpPr txBox="1">
            <a:spLocks noGrp="1"/>
          </p:cNvSpPr>
          <p:nvPr>
            <p:ph type="body" idx="4"/>
          </p:nvPr>
        </p:nvSpPr>
        <p:spPr>
          <a:xfrm>
            <a:off x="819150" y="4284662"/>
            <a:ext cx="2794000" cy="604838"/>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SzPts val="2000"/>
              <a:buNone/>
              <a:defRPr sz="2000" b="1" i="0">
                <a:solidFill>
                  <a:schemeClr val="lt1"/>
                </a:solidFill>
                <a:latin typeface="Open Sans"/>
                <a:ea typeface="Open Sans"/>
                <a:cs typeface="Open Sans"/>
                <a:sym typeface="Open Sans"/>
              </a:defRPr>
            </a:lvl1pPr>
            <a:lvl2pPr marL="914400" lvl="1" indent="-228600" algn="l">
              <a:lnSpc>
                <a:spcPct val="90000"/>
              </a:lnSpc>
              <a:spcBef>
                <a:spcPts val="500"/>
              </a:spcBef>
              <a:spcAft>
                <a:spcPts val="0"/>
              </a:spcAft>
              <a:buSzPts val="2400"/>
              <a:buNone/>
              <a:defRPr b="1" i="0">
                <a:solidFill>
                  <a:schemeClr val="lt1"/>
                </a:solidFill>
                <a:latin typeface="Open Sans"/>
                <a:ea typeface="Open Sans"/>
                <a:cs typeface="Open Sans"/>
                <a:sym typeface="Open Sans"/>
              </a:defRPr>
            </a:lvl2pPr>
            <a:lvl3pPr marL="1371600" lvl="2" indent="-228600" algn="l">
              <a:lnSpc>
                <a:spcPct val="90000"/>
              </a:lnSpc>
              <a:spcBef>
                <a:spcPts val="500"/>
              </a:spcBef>
              <a:spcAft>
                <a:spcPts val="0"/>
              </a:spcAft>
              <a:buSzPts val="2000"/>
              <a:buNone/>
              <a:defRPr b="1" i="0">
                <a:solidFill>
                  <a:schemeClr val="lt1"/>
                </a:solidFill>
                <a:latin typeface="Open Sans"/>
                <a:ea typeface="Open Sans"/>
                <a:cs typeface="Open Sans"/>
                <a:sym typeface="Open Sans"/>
              </a:defRPr>
            </a:lvl3pPr>
            <a:lvl4pPr marL="1828800" lvl="3" indent="-228600" algn="l">
              <a:lnSpc>
                <a:spcPct val="90000"/>
              </a:lnSpc>
              <a:spcBef>
                <a:spcPts val="500"/>
              </a:spcBef>
              <a:spcAft>
                <a:spcPts val="0"/>
              </a:spcAft>
              <a:buSzPts val="1800"/>
              <a:buNone/>
              <a:defRPr b="1" i="0">
                <a:solidFill>
                  <a:schemeClr val="lt1"/>
                </a:solidFill>
                <a:latin typeface="Open Sans"/>
                <a:ea typeface="Open Sans"/>
                <a:cs typeface="Open Sans"/>
                <a:sym typeface="Open Sans"/>
              </a:defRPr>
            </a:lvl4pPr>
            <a:lvl5pPr marL="2286000" lvl="4" indent="-228600" algn="l">
              <a:lnSpc>
                <a:spcPct val="90000"/>
              </a:lnSpc>
              <a:spcBef>
                <a:spcPts val="500"/>
              </a:spcBef>
              <a:spcAft>
                <a:spcPts val="0"/>
              </a:spcAft>
              <a:buSzPts val="1800"/>
              <a:buNone/>
              <a:defRPr b="1" i="0">
                <a:solidFill>
                  <a:schemeClr val="lt1"/>
                </a:solidFill>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15"/>
          <p:cNvSpPr txBox="1">
            <a:spLocks noGrp="1"/>
          </p:cNvSpPr>
          <p:nvPr>
            <p:ph type="body" idx="5"/>
          </p:nvPr>
        </p:nvSpPr>
        <p:spPr>
          <a:xfrm>
            <a:off x="819150" y="5008562"/>
            <a:ext cx="2794000" cy="108743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800"/>
              <a:buNone/>
              <a:defRPr sz="1800" b="0" i="0">
                <a:solidFill>
                  <a:schemeClr val="lt1"/>
                </a:solidFill>
                <a:latin typeface="Open Sans Light"/>
                <a:ea typeface="Open Sans Light"/>
                <a:cs typeface="Open Sans Light"/>
                <a:sym typeface="Open Sans Light"/>
              </a:defRPr>
            </a:lvl1pPr>
            <a:lvl2pPr marL="914400" lvl="1" indent="-228600" algn="ctr">
              <a:lnSpc>
                <a:spcPct val="90000"/>
              </a:lnSpc>
              <a:spcBef>
                <a:spcPts val="500"/>
              </a:spcBef>
              <a:spcAft>
                <a:spcPts val="0"/>
              </a:spcAft>
              <a:buSzPts val="1800"/>
              <a:buNone/>
              <a:defRPr sz="1800"/>
            </a:lvl2pPr>
            <a:lvl3pPr marL="1371600" lvl="2" indent="-228600" algn="ctr">
              <a:lnSpc>
                <a:spcPct val="90000"/>
              </a:lnSpc>
              <a:spcBef>
                <a:spcPts val="500"/>
              </a:spcBef>
              <a:spcAft>
                <a:spcPts val="0"/>
              </a:spcAft>
              <a:buSzPts val="1800"/>
              <a:buNone/>
              <a:defRPr sz="1800"/>
            </a:lvl3pPr>
            <a:lvl4pPr marL="1828800" lvl="3" indent="-228600" algn="ctr">
              <a:lnSpc>
                <a:spcPct val="90000"/>
              </a:lnSpc>
              <a:spcBef>
                <a:spcPts val="500"/>
              </a:spcBef>
              <a:spcAft>
                <a:spcPts val="0"/>
              </a:spcAft>
              <a:buSzPts val="1800"/>
              <a:buNone/>
              <a:defRPr sz="1800"/>
            </a:lvl4pPr>
            <a:lvl5pPr marL="2286000" lvl="4" indent="-228600" algn="ctr">
              <a:lnSpc>
                <a:spcPct val="90000"/>
              </a:lnSpc>
              <a:spcBef>
                <a:spcPts val="500"/>
              </a:spcBef>
              <a:spcAft>
                <a:spcPts val="0"/>
              </a:spcAft>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406383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a16="http://schemas.microsoft.com/office/drawing/2014/main" xmlns="" id="{05776A87-DE02-4380-BE4E-590E16FBA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2023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6470105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17408409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3835093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36603065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28456789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2582343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4011255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42554656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79745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9" name="Picture 8" descr="A picture containing person, outdoor, athletic game, sport&#10;&#10;Description automatically generated">
            <a:extLst>
              <a:ext uri="{FF2B5EF4-FFF2-40B4-BE49-F238E27FC236}">
                <a16:creationId xmlns:a16="http://schemas.microsoft.com/office/drawing/2014/main" xmlns="" id="{5B16B419-BF46-45BF-AD6D-EAA9519EC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090"/>
            <a:ext cx="12192000"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117308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973916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9/21/2023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36998077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42856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D0E9CFD6-8603-42AB-8FF6-BDE636565D1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12191999" cy="4408510"/>
          </a:xfrm>
          <a:prstGeom prst="rect">
            <a:avLst/>
          </a:prstGeom>
        </p:spPr>
      </p:pic>
      <p:sp>
        <p:nvSpPr>
          <p:cNvPr id="5" name="Rectangle 4">
            <a:extLst>
              <a:ext uri="{FF2B5EF4-FFF2-40B4-BE49-F238E27FC236}">
                <a16:creationId xmlns:a16="http://schemas.microsoft.com/office/drawing/2014/main" xmlns=""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xmlns=""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A9D18706-4BDE-4282-9907-004B987D0889}"/>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769A6EE4-7B2A-4A1F-9D78-2ABD8DC0C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Rectangle 1">
            <a:extLst>
              <a:ext uri="{FF2B5EF4-FFF2-40B4-BE49-F238E27FC236}">
                <a16:creationId xmlns:a16="http://schemas.microsoft.com/office/drawing/2014/main" xmlns=""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394442485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xmlns=""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22">
            <a:extLst>
              <a:ext uri="{FF2B5EF4-FFF2-40B4-BE49-F238E27FC236}">
                <a16:creationId xmlns:a16="http://schemas.microsoft.com/office/drawing/2014/main" xmlns="" id="{9681A93F-7594-43BF-A07F-5C28356179C8}"/>
              </a:ext>
            </a:extLst>
          </p:cNvPr>
          <p:cNvSpPr txBox="1">
            <a:spLocks noChangeArrowheads="1"/>
          </p:cNvSpPr>
          <p:nvPr/>
        </p:nvSpPr>
        <p:spPr bwMode="auto">
          <a:xfrm>
            <a:off x="428625" y="4646613"/>
            <a:ext cx="18303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100">
                <a:solidFill>
                  <a:srgbClr val="00205B"/>
                </a:solidFill>
                <a:latin typeface="Calibri" panose="020F0502020204030204" pitchFamily="34" charset="0"/>
              </a:rPr>
              <a:t>National Federation of State </a:t>
            </a:r>
          </a:p>
          <a:p>
            <a:pPr algn="ctr" eaLnBrk="1" hangingPunct="1"/>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a16="http://schemas.microsoft.com/office/drawing/2014/main" xmlns="" id="{B322712E-14D9-46D4-904A-6142ECD2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xmlns=""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Rectangle 1">
            <a:extLst>
              <a:ext uri="{FF2B5EF4-FFF2-40B4-BE49-F238E27FC236}">
                <a16:creationId xmlns:a16="http://schemas.microsoft.com/office/drawing/2014/main" xmlns=""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2022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3"/>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255772986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Tree>
    <p:extLst>
      <p:ext uri="{BB962C8B-B14F-4D97-AF65-F5344CB8AC3E}">
        <p14:creationId xmlns:p14="http://schemas.microsoft.com/office/powerpoint/2010/main" val="8068448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4FF1A17A-FFE2-4335-9D02-12B080F1D00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dirty="0"/>
          </a:p>
        </p:txBody>
      </p:sp>
    </p:spTree>
    <p:extLst>
      <p:ext uri="{BB962C8B-B14F-4D97-AF65-F5344CB8AC3E}">
        <p14:creationId xmlns:p14="http://schemas.microsoft.com/office/powerpoint/2010/main" val="38900198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EB8D358D-185E-40DE-9198-3BEA45765A51}"/>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dirty="0"/>
          </a:p>
        </p:txBody>
      </p:sp>
    </p:spTree>
    <p:extLst>
      <p:ext uri="{BB962C8B-B14F-4D97-AF65-F5344CB8AC3E}">
        <p14:creationId xmlns:p14="http://schemas.microsoft.com/office/powerpoint/2010/main" val="14529401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E621CFD6-BEFC-4B5A-8D04-89BEA1D73B66}"/>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dirty="0"/>
          </a:p>
        </p:txBody>
      </p:sp>
    </p:spTree>
    <p:extLst>
      <p:ext uri="{BB962C8B-B14F-4D97-AF65-F5344CB8AC3E}">
        <p14:creationId xmlns:p14="http://schemas.microsoft.com/office/powerpoint/2010/main" val="98846648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BF69D448-D1B7-4764-8027-76597F7B0684}"/>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dirty="0"/>
          </a:p>
        </p:txBody>
      </p:sp>
    </p:spTree>
    <p:extLst>
      <p:ext uri="{BB962C8B-B14F-4D97-AF65-F5344CB8AC3E}">
        <p14:creationId xmlns:p14="http://schemas.microsoft.com/office/powerpoint/2010/main" val="14376824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xmlns=""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9/21/2023</a:t>
            </a:fld>
            <a:endParaRPr lang="en-US"/>
          </a:p>
        </p:txBody>
      </p:sp>
      <p:sp>
        <p:nvSpPr>
          <p:cNvPr id="6" name="Footer Placeholder 4">
            <a:extLst>
              <a:ext uri="{FF2B5EF4-FFF2-40B4-BE49-F238E27FC236}">
                <a16:creationId xmlns:a16="http://schemas.microsoft.com/office/drawing/2014/main" xmlns="" id="{FBDE3E54-BE16-4AA4-B826-63629EB2D215}"/>
              </a:ext>
            </a:extLst>
          </p:cNvPr>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a:extLst>
              <a:ext uri="{FF2B5EF4-FFF2-40B4-BE49-F238E27FC236}">
                <a16:creationId xmlns:a16="http://schemas.microsoft.com/office/drawing/2014/main" xmlns=""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dirty="0"/>
          </a:p>
        </p:txBody>
      </p:sp>
    </p:spTree>
    <p:extLst>
      <p:ext uri="{BB962C8B-B14F-4D97-AF65-F5344CB8AC3E}">
        <p14:creationId xmlns:p14="http://schemas.microsoft.com/office/powerpoint/2010/main" val="14355441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6" descr="Students.jpg">
            <a:extLst>
              <a:ext uri="{FF2B5EF4-FFF2-40B4-BE49-F238E27FC236}">
                <a16:creationId xmlns:a16="http://schemas.microsoft.com/office/drawing/2014/main" xmlns="" id="{514FB2DB-0F72-4310-89CB-B4B325311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B1806022-18A4-42AD-B789-B1EAEF9D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0035327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4957EC5E-851E-4FAF-95B7-B639BB4367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12191999" cy="4408510"/>
          </a:xfrm>
          <a:prstGeom prst="rect">
            <a:avLst/>
          </a:prstGeom>
        </p:spPr>
      </p:pic>
      <p:sp>
        <p:nvSpPr>
          <p:cNvPr id="5" name="Rectangle 4">
            <a:extLst>
              <a:ext uri="{FF2B5EF4-FFF2-40B4-BE49-F238E27FC236}">
                <a16:creationId xmlns:a16="http://schemas.microsoft.com/office/drawing/2014/main" xmlns=""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xmlns=""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a16="http://schemas.microsoft.com/office/drawing/2014/main" xmlns="" id="{5F8FCFEA-AFC4-43C6-927D-B033C1078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5658775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a16="http://schemas.microsoft.com/office/drawing/2014/main" xmlns="" id="{82C2F04B-E480-4EA4-ADA6-907F3117507C}"/>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xmlns=""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3585365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9/21/2023</a:t>
            </a:fld>
            <a:endParaRPr lang="en-US"/>
          </a:p>
        </p:txBody>
      </p:sp>
      <p:sp>
        <p:nvSpPr>
          <p:cNvPr id="6" name="Footer Placeholder 5">
            <a:extLst>
              <a:ext uri="{FF2B5EF4-FFF2-40B4-BE49-F238E27FC236}">
                <a16:creationId xmlns:a16="http://schemas.microsoft.com/office/drawing/2014/main" xmlns=""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xmlns=""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175061281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7754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FF3F3682-7299-4F0B-A706-4323AECD52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4321"/>
            <a:ext cx="12192000" cy="4408510"/>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xmlns=""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158628335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xmlns=""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dirty="0">
                <a:solidFill>
                  <a:srgbClr val="00205B"/>
                </a:solidFill>
                <a:latin typeface="+mn-lt"/>
                <a:cs typeface="Arial" charset="0"/>
              </a:rPr>
              <a:t>National Federation of State </a:t>
            </a:r>
          </a:p>
          <a:p>
            <a:pPr algn="ctr">
              <a:defRPr/>
            </a:pPr>
            <a:r>
              <a:rPr lang="en-US" sz="1100" dirty="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xmlns=""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321174697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9/21/2023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extLst>
      <p:ext uri="{BB962C8B-B14F-4D97-AF65-F5344CB8AC3E}">
        <p14:creationId xmlns:p14="http://schemas.microsoft.com/office/powerpoint/2010/main" val="37622041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extLst>
      <p:ext uri="{BB962C8B-B14F-4D97-AF65-F5344CB8AC3E}">
        <p14:creationId xmlns:p14="http://schemas.microsoft.com/office/powerpoint/2010/main" val="17330457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extLst>
      <p:ext uri="{BB962C8B-B14F-4D97-AF65-F5344CB8AC3E}">
        <p14:creationId xmlns:p14="http://schemas.microsoft.com/office/powerpoint/2010/main" val="31296320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a:t>
            </a:r>
            <a:r>
              <a:rPr lang="en-US" sz="2000" dirty="0">
                <a:solidFill>
                  <a:schemeClr val="bg1"/>
                </a:solidFill>
                <a:latin typeface="+mn-lt"/>
                <a:cs typeface="Arial" charset="0"/>
              </a:rPr>
              <a:t>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424760135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Major 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Major 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extLst>
      <p:ext uri="{BB962C8B-B14F-4D97-AF65-F5344CB8AC3E}">
        <p14:creationId xmlns:p14="http://schemas.microsoft.com/office/powerpoint/2010/main" val="21234848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extLst>
      <p:ext uri="{BB962C8B-B14F-4D97-AF65-F5344CB8AC3E}">
        <p14:creationId xmlns:p14="http://schemas.microsoft.com/office/powerpoint/2010/main" val="27291430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9/21/2023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extLst>
      <p:ext uri="{BB962C8B-B14F-4D97-AF65-F5344CB8AC3E}">
        <p14:creationId xmlns:p14="http://schemas.microsoft.com/office/powerpoint/2010/main" val="343826004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298F3DAB-4F40-4646-9954-C30E4F8CBE5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610"/>
            <a:ext cx="12191999"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xmlns="" id="{8494E476-94BE-4249-BA58-F863CF9C2C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419196865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9/21/2023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68452120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927361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36040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endParaRPr lang="en-US" dirty="0"/>
          </a:p>
        </p:txBody>
      </p:sp>
      <p:sp>
        <p:nvSpPr>
          <p:cNvPr id="4" name="Date Placeholder 3">
            <a:extLst>
              <a:ext uri="{FF2B5EF4-FFF2-40B4-BE49-F238E27FC236}">
                <a16:creationId xmlns:a16="http://schemas.microsoft.com/office/drawing/2014/main" xmlns=""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C48D0310-4FEF-46D4-B03F-10825C50E381}"/>
              </a:ext>
            </a:extLst>
          </p:cNvPr>
          <p:cNvSpPr>
            <a:spLocks noGrp="1"/>
          </p:cNvSpPr>
          <p:nvPr>
            <p:ph type="ftr" sz="quarter" idx="11"/>
          </p:nvPr>
        </p:nvSpPr>
        <p:spPr/>
        <p:txBody>
          <a:bodyPr/>
          <a:lstStyle>
            <a:lvl1pPr>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dirty="0"/>
          </a:p>
        </p:txBody>
      </p:sp>
      <p:sp>
        <p:nvSpPr>
          <p:cNvPr id="7" name="Picture Placeholder 7">
            <a:extLst>
              <a:ext uri="{FF2B5EF4-FFF2-40B4-BE49-F238E27FC236}">
                <a16:creationId xmlns:a16="http://schemas.microsoft.com/office/drawing/2014/main" xmlns=""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endParaRPr lang="en-US" dirty="0"/>
          </a:p>
        </p:txBody>
      </p:sp>
      <p:sp>
        <p:nvSpPr>
          <p:cNvPr id="8" name="Picture Placeholder 7">
            <a:extLst>
              <a:ext uri="{FF2B5EF4-FFF2-40B4-BE49-F238E27FC236}">
                <a16:creationId xmlns:a16="http://schemas.microsoft.com/office/drawing/2014/main" xmlns=""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endParaRPr lang="en-US" dirty="0"/>
          </a:p>
        </p:txBody>
      </p:sp>
      <p:sp>
        <p:nvSpPr>
          <p:cNvPr id="9" name="Picture Placeholder 7">
            <a:extLst>
              <a:ext uri="{FF2B5EF4-FFF2-40B4-BE49-F238E27FC236}">
                <a16:creationId xmlns:a16="http://schemas.microsoft.com/office/drawing/2014/main" xmlns=""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endParaRPr lang="en-US" dirty="0"/>
          </a:p>
        </p:txBody>
      </p:sp>
      <p:sp>
        <p:nvSpPr>
          <p:cNvPr id="10" name="Picture Placeholder 7">
            <a:extLst>
              <a:ext uri="{FF2B5EF4-FFF2-40B4-BE49-F238E27FC236}">
                <a16:creationId xmlns:a16="http://schemas.microsoft.com/office/drawing/2014/main" xmlns=""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xmlns=""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endParaRPr lang="en-US" dirty="0"/>
          </a:p>
        </p:txBody>
      </p:sp>
      <p:sp>
        <p:nvSpPr>
          <p:cNvPr id="12" name="Picture Placeholder 7">
            <a:extLst>
              <a:ext uri="{FF2B5EF4-FFF2-40B4-BE49-F238E27FC236}">
                <a16:creationId xmlns:a16="http://schemas.microsoft.com/office/drawing/2014/main" xmlns=""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endParaRPr lang="en-US" dirty="0"/>
          </a:p>
        </p:txBody>
      </p:sp>
      <p:sp>
        <p:nvSpPr>
          <p:cNvPr id="13" name="Picture Placeholder 7">
            <a:extLst>
              <a:ext uri="{FF2B5EF4-FFF2-40B4-BE49-F238E27FC236}">
                <a16:creationId xmlns:a16="http://schemas.microsoft.com/office/drawing/2014/main" xmlns=""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xmlns=""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endParaRPr lang="en-US" dirty="0"/>
          </a:p>
        </p:txBody>
      </p:sp>
      <p:sp>
        <p:nvSpPr>
          <p:cNvPr id="15" name="Text Placeholder 42">
            <a:extLst>
              <a:ext uri="{FF2B5EF4-FFF2-40B4-BE49-F238E27FC236}">
                <a16:creationId xmlns:a16="http://schemas.microsoft.com/office/drawing/2014/main" xmlns=""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xmlns=""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xmlns=""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xmlns=""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xmlns=""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xmlns=""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xmlns=""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xmlns=""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xmlns=""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endParaRPr lang="en-US" dirty="0"/>
          </a:p>
        </p:txBody>
      </p:sp>
      <p:sp>
        <p:nvSpPr>
          <p:cNvPr id="24" name="Picture Placeholder 7">
            <a:extLst>
              <a:ext uri="{FF2B5EF4-FFF2-40B4-BE49-F238E27FC236}">
                <a16:creationId xmlns:a16="http://schemas.microsoft.com/office/drawing/2014/main" xmlns=""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endParaRPr lang="en-US" dirty="0"/>
          </a:p>
        </p:txBody>
      </p:sp>
      <p:sp>
        <p:nvSpPr>
          <p:cNvPr id="25" name="Picture Placeholder 7">
            <a:extLst>
              <a:ext uri="{FF2B5EF4-FFF2-40B4-BE49-F238E27FC236}">
                <a16:creationId xmlns:a16="http://schemas.microsoft.com/office/drawing/2014/main" xmlns=""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endParaRPr lang="en-US" dirty="0"/>
          </a:p>
        </p:txBody>
      </p:sp>
      <p:sp>
        <p:nvSpPr>
          <p:cNvPr id="26" name="Picture Placeholder 7">
            <a:extLst>
              <a:ext uri="{FF2B5EF4-FFF2-40B4-BE49-F238E27FC236}">
                <a16:creationId xmlns:a16="http://schemas.microsoft.com/office/drawing/2014/main" xmlns=""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endParaRPr lang="en-US" dirty="0"/>
          </a:p>
        </p:txBody>
      </p:sp>
      <p:sp>
        <p:nvSpPr>
          <p:cNvPr id="27" name="Picture Placeholder 7">
            <a:extLst>
              <a:ext uri="{FF2B5EF4-FFF2-40B4-BE49-F238E27FC236}">
                <a16:creationId xmlns:a16="http://schemas.microsoft.com/office/drawing/2014/main" xmlns=""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endParaRPr lang="en-US" dirty="0"/>
          </a:p>
        </p:txBody>
      </p:sp>
      <p:sp>
        <p:nvSpPr>
          <p:cNvPr id="28" name="Picture Placeholder 7">
            <a:extLst>
              <a:ext uri="{FF2B5EF4-FFF2-40B4-BE49-F238E27FC236}">
                <a16:creationId xmlns:a16="http://schemas.microsoft.com/office/drawing/2014/main" xmlns=""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endParaRPr lang="en-US" dirty="0"/>
          </a:p>
        </p:txBody>
      </p:sp>
      <p:sp>
        <p:nvSpPr>
          <p:cNvPr id="29" name="Picture Placeholder 7">
            <a:extLst>
              <a:ext uri="{FF2B5EF4-FFF2-40B4-BE49-F238E27FC236}">
                <a16:creationId xmlns:a16="http://schemas.microsoft.com/office/drawing/2014/main" xmlns=""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endParaRPr lang="en-US" dirty="0"/>
          </a:p>
        </p:txBody>
      </p:sp>
      <p:sp>
        <p:nvSpPr>
          <p:cNvPr id="30" name="Picture Placeholder 7">
            <a:extLst>
              <a:ext uri="{FF2B5EF4-FFF2-40B4-BE49-F238E27FC236}">
                <a16:creationId xmlns:a16="http://schemas.microsoft.com/office/drawing/2014/main" xmlns=""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endParaRPr lang="en-US" dirty="0"/>
          </a:p>
        </p:txBody>
      </p:sp>
      <p:sp>
        <p:nvSpPr>
          <p:cNvPr id="31" name="Text Placeholder 42">
            <a:extLst>
              <a:ext uri="{FF2B5EF4-FFF2-40B4-BE49-F238E27FC236}">
                <a16:creationId xmlns:a16="http://schemas.microsoft.com/office/drawing/2014/main" xmlns=""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xmlns=""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xmlns=""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xmlns=""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xmlns=""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xmlns=""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xmlns=""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xmlns=""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1172394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theme" Target="../theme/theme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8"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image" Target="../media/image1.png"/><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image" Target="../media/image1.png"/><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9/21/2023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800"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D3FBB02-3B45-224C-BA24-20659BA7A313}"/>
              </a:ext>
            </a:extLst>
          </p:cNvPr>
          <p:cNvSpPr>
            <a:spLocks noGrp="1"/>
          </p:cNvSpPr>
          <p:nvPr>
            <p:ph type="title"/>
          </p:nvPr>
        </p:nvSpPr>
        <p:spPr>
          <a:xfrm>
            <a:off x="419100" y="365125"/>
            <a:ext cx="9865442" cy="59213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C9350E2-5106-BF48-AEB1-758EB97D5AD6}"/>
              </a:ext>
            </a:extLst>
          </p:cNvPr>
          <p:cNvSpPr>
            <a:spLocks noGrp="1"/>
          </p:cNvSpPr>
          <p:nvPr>
            <p:ph type="body" idx="1"/>
          </p:nvPr>
        </p:nvSpPr>
        <p:spPr>
          <a:xfrm>
            <a:off x="419100" y="1494503"/>
            <a:ext cx="9865442" cy="46824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796453"/>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 id="2147483821" r:id="rId20"/>
    <p:sldLayoutId id="2147483822" r:id="rId21"/>
    <p:sldLayoutId id="2147483823" r:id="rId22"/>
    <p:sldLayoutId id="2147483824" r:id="rId23"/>
    <p:sldLayoutId id="2147483825" r:id="rId24"/>
    <p:sldLayoutId id="2147483826" r:id="rId25"/>
    <p:sldLayoutId id="2147483827" r:id="rId26"/>
    <p:sldLayoutId id="2147483828" r:id="rId27"/>
    <p:sldLayoutId id="2147483829" r:id="rId28"/>
    <p:sldLayoutId id="2147483830" r:id="rId29"/>
    <p:sldLayoutId id="2147483831" r:id="rId30"/>
    <p:sldLayoutId id="2147483832" r:id="rId31"/>
    <p:sldLayoutId id="2147483833" r:id="rId32"/>
    <p:sldLayoutId id="2147483834" r:id="rId33"/>
    <p:sldLayoutId id="2147483835" r:id="rId34"/>
    <p:sldLayoutId id="2147483836" r:id="rId35"/>
  </p:sldLayoutIdLst>
  <p:txStyles>
    <p:titleStyle>
      <a:lvl1pPr algn="l" defTabSz="914400" rtl="0" eaLnBrk="1" latinLnBrk="0" hangingPunct="1">
        <a:lnSpc>
          <a:spcPct val="90000"/>
        </a:lnSpc>
        <a:spcBef>
          <a:spcPct val="0"/>
        </a:spcBef>
        <a:buNone/>
        <a:defRPr sz="36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D3FBB02-3B45-224C-BA24-20659BA7A313}"/>
              </a:ext>
            </a:extLst>
          </p:cNvPr>
          <p:cNvSpPr>
            <a:spLocks noGrp="1"/>
          </p:cNvSpPr>
          <p:nvPr>
            <p:ph type="title"/>
          </p:nvPr>
        </p:nvSpPr>
        <p:spPr>
          <a:xfrm>
            <a:off x="419100" y="365125"/>
            <a:ext cx="9865442" cy="59213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C9350E2-5106-BF48-AEB1-758EB97D5AD6}"/>
              </a:ext>
            </a:extLst>
          </p:cNvPr>
          <p:cNvSpPr>
            <a:spLocks noGrp="1"/>
          </p:cNvSpPr>
          <p:nvPr>
            <p:ph type="body" idx="1"/>
          </p:nvPr>
        </p:nvSpPr>
        <p:spPr>
          <a:xfrm>
            <a:off x="419100" y="1494503"/>
            <a:ext cx="9865442" cy="46824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6076212"/>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 id="2147483856" r:id="rId19"/>
    <p:sldLayoutId id="2147483857" r:id="rId20"/>
    <p:sldLayoutId id="2147483858" r:id="rId21"/>
    <p:sldLayoutId id="2147483859" r:id="rId22"/>
    <p:sldLayoutId id="2147483860" r:id="rId23"/>
    <p:sldLayoutId id="2147483861" r:id="rId24"/>
    <p:sldLayoutId id="2147483862" r:id="rId25"/>
    <p:sldLayoutId id="2147483863" r:id="rId26"/>
    <p:sldLayoutId id="2147483864" r:id="rId27"/>
    <p:sldLayoutId id="2147483865" r:id="rId28"/>
    <p:sldLayoutId id="2147483866" r:id="rId29"/>
    <p:sldLayoutId id="2147483867" r:id="rId30"/>
    <p:sldLayoutId id="2147483868" r:id="rId31"/>
    <p:sldLayoutId id="2147483869" r:id="rId32"/>
    <p:sldLayoutId id="2147483870" r:id="rId33"/>
    <p:sldLayoutId id="2147483871" r:id="rId34"/>
    <p:sldLayoutId id="2147483872" r:id="rId35"/>
  </p:sldLayoutIdLst>
  <p:txStyles>
    <p:titleStyle>
      <a:lvl1pPr algn="l" defTabSz="914400" rtl="0" eaLnBrk="1" latinLnBrk="0" hangingPunct="1">
        <a:lnSpc>
          <a:spcPct val="90000"/>
        </a:lnSpc>
        <a:spcBef>
          <a:spcPct val="0"/>
        </a:spcBef>
        <a:buNone/>
        <a:defRPr sz="36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493756"/>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87887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9/21/2023</a:t>
            </a:fld>
            <a:endParaRPr lang="en-US" dirty="0"/>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dirty="0"/>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xmlns="" id="{C00CB8E0-4CF4-41FC-9556-38B3AC65E3A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1502839929"/>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xmlns=""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xmlns=""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9/21/2023</a:t>
            </a:fld>
            <a:endParaRPr lang="en-US" dirty="0"/>
          </a:p>
        </p:txBody>
      </p:sp>
      <p:sp>
        <p:nvSpPr>
          <p:cNvPr id="5" name="Footer Placeholder 4">
            <a:extLst>
              <a:ext uri="{FF2B5EF4-FFF2-40B4-BE49-F238E27FC236}">
                <a16:creationId xmlns:a16="http://schemas.microsoft.com/office/drawing/2014/main" xmlns=""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dirty="0"/>
              <a:t>www.nfhs.org</a:t>
            </a:r>
          </a:p>
        </p:txBody>
      </p:sp>
      <p:sp>
        <p:nvSpPr>
          <p:cNvPr id="6" name="Slide Number Placeholder 5">
            <a:extLst>
              <a:ext uri="{FF2B5EF4-FFF2-40B4-BE49-F238E27FC236}">
                <a16:creationId xmlns:a16="http://schemas.microsoft.com/office/drawing/2014/main" xmlns=""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dirty="0"/>
          </a:p>
        </p:txBody>
      </p:sp>
      <p:sp>
        <p:nvSpPr>
          <p:cNvPr id="7" name="Rectangle 6">
            <a:extLst>
              <a:ext uri="{FF2B5EF4-FFF2-40B4-BE49-F238E27FC236}">
                <a16:creationId xmlns:a16="http://schemas.microsoft.com/office/drawing/2014/main" xmlns=""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xmlns=""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xmlns=""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xmlns=""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xmlns=""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xmlns=""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a16="http://schemas.microsoft.com/office/drawing/2014/main" xmlns="" id="{22CF2666-6415-4D51-A520-ADB5F51709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905575"/>
      </p:ext>
    </p:extLst>
  </p:cSld>
  <p:clrMap bg1="lt1" tx1="dk1" bg2="lt2" tx2="dk2" accent1="accent1" accent2="accent2" accent3="accent3" accent4="accent4" accent5="accent5" accent6="accent6" hlink="hlink" folHlink="folHlink"/>
  <p:sldLayoutIdLst>
    <p:sldLayoutId id="2147483915" r:id="rId1"/>
    <p:sldLayoutId id="2147483916"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33.xml"/><Relationship Id="rId5" Type="http://schemas.openxmlformats.org/officeDocument/2006/relationships/image" Target="../media/image39.png"/><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1.xml"/></Relationships>
</file>

<file path=ppt/slides/_rels/slide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85.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10.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18" Type="http://schemas.openxmlformats.org/officeDocument/2006/relationships/image" Target="../media/image64.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jpeg"/><Relationship Id="rId17" Type="http://schemas.openxmlformats.org/officeDocument/2006/relationships/image" Target="../media/image63.jpeg"/><Relationship Id="rId2" Type="http://schemas.openxmlformats.org/officeDocument/2006/relationships/notesSlide" Target="../notesSlides/notesSlide7.xml"/><Relationship Id="rId16" Type="http://schemas.openxmlformats.org/officeDocument/2006/relationships/image" Target="../media/image62.jpeg"/><Relationship Id="rId20" Type="http://schemas.openxmlformats.org/officeDocument/2006/relationships/image" Target="../media/image66.jpeg"/><Relationship Id="rId1" Type="http://schemas.openxmlformats.org/officeDocument/2006/relationships/slideLayout" Target="../slideLayouts/slideLayout98.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jpeg"/><Relationship Id="rId15" Type="http://schemas.openxmlformats.org/officeDocument/2006/relationships/image" Target="../media/image61.jpeg"/><Relationship Id="rId10" Type="http://schemas.openxmlformats.org/officeDocument/2006/relationships/image" Target="../media/image56.jpeg"/><Relationship Id="rId19" Type="http://schemas.openxmlformats.org/officeDocument/2006/relationships/image" Target="../media/image65.jpeg"/><Relationship Id="rId4" Type="http://schemas.openxmlformats.org/officeDocument/2006/relationships/image" Target="../media/image50.jpeg"/><Relationship Id="rId9" Type="http://schemas.openxmlformats.org/officeDocument/2006/relationships/image" Target="../media/image55.jpeg"/><Relationship Id="rId14" Type="http://schemas.openxmlformats.org/officeDocument/2006/relationships/image" Target="../media/image60.jpeg"/></Relationships>
</file>

<file path=ppt/slides/_rels/slide1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98.xml"/><Relationship Id="rId5" Type="http://schemas.openxmlformats.org/officeDocument/2006/relationships/image" Target="../media/image70.jpeg"/><Relationship Id="rId4" Type="http://schemas.openxmlformats.org/officeDocument/2006/relationships/image" Target="../media/image6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5.xml"/></Relationships>
</file>

<file path=ppt/slides/_rels/slide1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1.xml"/><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2.xml"/><Relationship Id="rId1" Type="http://schemas.openxmlformats.org/officeDocument/2006/relationships/slideLayout" Target="../slideLayouts/slideLayout113.xml"/></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113.xml"/></Relationships>
</file>

<file path=ppt/slides/_rels/slide1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4.xml"/><Relationship Id="rId1" Type="http://schemas.openxmlformats.org/officeDocument/2006/relationships/slideLayout" Target="../slideLayouts/slideLayout113.xml"/></Relationships>
</file>

<file path=ppt/slides/_rels/slide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113.xml"/></Relationships>
</file>

<file path=ppt/slides/_rels/slide1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6.xml"/><Relationship Id="rId1" Type="http://schemas.openxmlformats.org/officeDocument/2006/relationships/slideLayout" Target="../slideLayouts/slideLayout1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3.xml"/></Relationships>
</file>

<file path=ppt/slides/_rels/slide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1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3.xml"/></Relationships>
</file>

<file path=ppt/slides/_rels/slide2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0.xml"/><Relationship Id="rId1" Type="http://schemas.openxmlformats.org/officeDocument/2006/relationships/slideLayout" Target="../slideLayouts/slideLayout1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4.xml"/></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114.xml"/><Relationship Id="rId5" Type="http://schemas.openxmlformats.org/officeDocument/2006/relationships/image" Target="../media/image81.png"/><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8.xml"/></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112.xm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112.xml"/></Relationships>
</file>

<file path=ppt/slides/_rels/slide3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9.xml"/><Relationship Id="rId1" Type="http://schemas.openxmlformats.org/officeDocument/2006/relationships/slideLayout" Target="../slideLayouts/slideLayout112.xml"/></Relationships>
</file>

<file path=ppt/slides/_rels/slide3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0.xml"/><Relationship Id="rId1" Type="http://schemas.openxmlformats.org/officeDocument/2006/relationships/slideLayout" Target="../slideLayouts/slideLayout112.xml"/></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1.xml"/><Relationship Id="rId1" Type="http://schemas.openxmlformats.org/officeDocument/2006/relationships/slideLayout" Target="../slideLayouts/slideLayout112.xml"/></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2.xml"/><Relationship Id="rId1" Type="http://schemas.openxmlformats.org/officeDocument/2006/relationships/slideLayout" Target="../slideLayouts/slideLayout112.xml"/></Relationships>
</file>

<file path=ppt/slides/_rels/slide3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3.xml"/><Relationship Id="rId1" Type="http://schemas.openxmlformats.org/officeDocument/2006/relationships/slideLayout" Target="../slideLayouts/slideLayout112.xml"/></Relationships>
</file>

<file path=ppt/slides/_rels/slide3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4.xml"/><Relationship Id="rId1" Type="http://schemas.openxmlformats.org/officeDocument/2006/relationships/slideLayout" Target="../slideLayouts/slideLayout112.xml"/></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112.xml"/></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1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2.xml"/></Relationships>
</file>

<file path=ppt/slides/_rels/slide4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38.xml"/><Relationship Id="rId1" Type="http://schemas.openxmlformats.org/officeDocument/2006/relationships/slideLayout" Target="../slideLayouts/slideLayout112.xml"/></Relationships>
</file>

<file path=ppt/slides/_rels/slide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112.xml"/></Relationships>
</file>

<file path=ppt/slides/_rels/slide4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0.xml"/><Relationship Id="rId1" Type="http://schemas.openxmlformats.org/officeDocument/2006/relationships/slideLayout" Target="../slideLayouts/slideLayout112.xml"/></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1.xml"/><Relationship Id="rId1" Type="http://schemas.openxmlformats.org/officeDocument/2006/relationships/slideLayout" Target="../slideLayouts/slideLayout112.xml"/></Relationships>
</file>

<file path=ppt/slides/_rels/slide4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42.xml"/><Relationship Id="rId1" Type="http://schemas.openxmlformats.org/officeDocument/2006/relationships/slideLayout" Target="../slideLayouts/slideLayout1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4.xml"/></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png"/><Relationship Id="rId2" Type="http://schemas.openxmlformats.org/officeDocument/2006/relationships/notesSlide" Target="../notesSlides/notesSlide45.xml"/><Relationship Id="rId1" Type="http://schemas.openxmlformats.org/officeDocument/2006/relationships/slideLayout" Target="../slideLayouts/slideLayout108.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g"/></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6.xml"/><Relationship Id="rId1" Type="http://schemas.openxmlformats.org/officeDocument/2006/relationships/slideLayout" Target="../slideLayouts/slideLayout95.xml"/><Relationship Id="rId5" Type="http://schemas.openxmlformats.org/officeDocument/2006/relationships/image" Target="../media/image103.jpeg"/><Relationship Id="rId4" Type="http://schemas.openxmlformats.org/officeDocument/2006/relationships/image" Target="../media/image10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5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7.xml"/><Relationship Id="rId1" Type="http://schemas.openxmlformats.org/officeDocument/2006/relationships/slideLayout" Target="../slideLayouts/slideLayout95.xml"/></Relationships>
</file>

<file path=ppt/slides/_rels/slide5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8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5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8.xml"/><Relationship Id="rId1" Type="http://schemas.openxmlformats.org/officeDocument/2006/relationships/slideLayout" Target="../slideLayouts/slideLayout98.xml"/><Relationship Id="rId4" Type="http://schemas.openxmlformats.org/officeDocument/2006/relationships/image" Target="../media/image107.jpeg"/></Relationships>
</file>

<file path=ppt/slides/_rels/slide5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49.xml"/><Relationship Id="rId1" Type="http://schemas.openxmlformats.org/officeDocument/2006/relationships/slideLayout" Target="../slideLayouts/slideLayout121.xml"/></Relationships>
</file>

<file path=ppt/slides/_rels/slide5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B7E9AA-D8EF-4570-B8BC-CF323858B6A8}"/>
              </a:ext>
            </a:extLst>
          </p:cNvPr>
          <p:cNvSpPr>
            <a:spLocks noGrp="1"/>
          </p:cNvSpPr>
          <p:nvPr>
            <p:ph type="ctrTitle"/>
          </p:nvPr>
        </p:nvSpPr>
        <p:spPr/>
        <p:txBody>
          <a:bodyPr/>
          <a:lstStyle/>
          <a:p>
            <a:r>
              <a:rPr lang="en-US" dirty="0"/>
              <a:t>2023-24 NFhs basketball rules powerpoint</a:t>
            </a:r>
          </a:p>
        </p:txBody>
      </p:sp>
      <p:sp>
        <p:nvSpPr>
          <p:cNvPr id="3" name="Subtitle 2">
            <a:extLst>
              <a:ext uri="{FF2B5EF4-FFF2-40B4-BE49-F238E27FC236}">
                <a16:creationId xmlns:a16="http://schemas.microsoft.com/office/drawing/2014/main" xmlns="" id="{1CA9316E-FC88-467A-9E1E-946482C728B4}"/>
              </a:ext>
            </a:extLst>
          </p:cNvPr>
          <p:cNvSpPr>
            <a:spLocks noGrp="1"/>
          </p:cNvSpPr>
          <p:nvPr>
            <p:ph type="subTitle" idx="1"/>
          </p:nvPr>
        </p:nvSpPr>
        <p:spPr/>
        <p:txBody>
          <a:bodyPr/>
          <a:lstStyle/>
          <a:p>
            <a:r>
              <a:rPr lang="en-US" dirty="0"/>
              <a:t>Rules Changes</a:t>
            </a:r>
          </a:p>
          <a:p>
            <a:r>
              <a:rPr lang="en-US" dirty="0"/>
              <a:t>Editorial Changes</a:t>
            </a:r>
          </a:p>
          <a:p>
            <a:r>
              <a:rPr lang="en-US" dirty="0"/>
              <a:t>Points of Emphasis</a:t>
            </a:r>
          </a:p>
        </p:txBody>
      </p:sp>
    </p:spTree>
    <p:extLst>
      <p:ext uri="{BB962C8B-B14F-4D97-AF65-F5344CB8AC3E}">
        <p14:creationId xmlns:p14="http://schemas.microsoft.com/office/powerpoint/2010/main" val="17885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a:extLst>
              <a:ext uri="{FF2B5EF4-FFF2-40B4-BE49-F238E27FC236}">
                <a16:creationId xmlns:a16="http://schemas.microsoft.com/office/drawing/2014/main" xmlns="" id="{47328F64-7B87-47A8-A08F-AF27CB0A6B01}"/>
              </a:ext>
            </a:extLst>
          </p:cNvPr>
          <p:cNvSpPr txBox="1">
            <a:spLocks noChangeArrowheads="1"/>
          </p:cNvSpPr>
          <p:nvPr/>
        </p:nvSpPr>
        <p:spPr bwMode="auto">
          <a:xfrm>
            <a:off x="3462338" y="2916238"/>
            <a:ext cx="5267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800" b="1">
                <a:solidFill>
                  <a:schemeClr val="bg1"/>
                </a:solidFill>
                <a:latin typeface="Arial" panose="020B0604020202020204" pitchFamily="34" charset="0"/>
              </a:rPr>
              <a:t>Sponsor Slide </a:t>
            </a:r>
          </a:p>
          <a:p>
            <a:pPr algn="ctr" eaLnBrk="1" hangingPunct="1">
              <a:buFontTx/>
              <a:buNone/>
            </a:pPr>
            <a:r>
              <a:rPr lang="en-US" altLang="en-US" sz="1800">
                <a:solidFill>
                  <a:schemeClr val="bg1"/>
                </a:solidFill>
                <a:latin typeface="Arial" panose="020B0604020202020204" pitchFamily="34" charset="0"/>
              </a:rPr>
              <a:t>remove this text and place artwork centered here</a:t>
            </a:r>
          </a:p>
        </p:txBody>
      </p:sp>
      <p:pic>
        <p:nvPicPr>
          <p:cNvPr id="4" name="Picture 3">
            <a:extLst>
              <a:ext uri="{FF2B5EF4-FFF2-40B4-BE49-F238E27FC236}">
                <a16:creationId xmlns:a16="http://schemas.microsoft.com/office/drawing/2014/main" xmlns="" id="{AFDE5973-A65C-43DC-C0D1-A62336B45B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524" y="0"/>
            <a:ext cx="12188952" cy="68579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97DC37DA-0B7A-574D-9194-B0F491880F56}"/>
              </a:ext>
            </a:extLst>
          </p:cNvPr>
          <p:cNvSpPr>
            <a:spLocks noGrp="1"/>
          </p:cNvSpPr>
          <p:nvPr>
            <p:ph type="body" sz="quarter" idx="11"/>
          </p:nvPr>
        </p:nvSpPr>
        <p:spPr>
          <a:xfrm>
            <a:off x="8357402" y="53005"/>
            <a:ext cx="3467100" cy="1248410"/>
          </a:xfrm>
        </p:spPr>
        <p:txBody>
          <a:bodyPr/>
          <a:lstStyle/>
          <a:p>
            <a:pPr>
              <a:lnSpc>
                <a:spcPct val="100000"/>
              </a:lnSpc>
              <a:spcBef>
                <a:spcPts val="0"/>
              </a:spcBef>
            </a:pPr>
            <a:r>
              <a:rPr lang="en-US" dirty="0">
                <a:solidFill>
                  <a:srgbClr val="00694E"/>
                </a:solidFill>
                <a:latin typeface="proxima-nova"/>
              </a:rPr>
              <a:t>COSMA Accredited &amp; </a:t>
            </a:r>
          </a:p>
          <a:p>
            <a:pPr>
              <a:lnSpc>
                <a:spcPct val="100000"/>
              </a:lnSpc>
              <a:spcBef>
                <a:spcPts val="0"/>
              </a:spcBef>
            </a:pPr>
            <a:r>
              <a:rPr lang="en-US" dirty="0">
                <a:solidFill>
                  <a:srgbClr val="00694E"/>
                </a:solidFill>
                <a:latin typeface="proxima-nova"/>
              </a:rPr>
              <a:t>NIAAA Partner</a:t>
            </a:r>
          </a:p>
        </p:txBody>
      </p:sp>
      <p:sp>
        <p:nvSpPr>
          <p:cNvPr id="3" name="Text Placeholder 2">
            <a:extLst>
              <a:ext uri="{FF2B5EF4-FFF2-40B4-BE49-F238E27FC236}">
                <a16:creationId xmlns:a16="http://schemas.microsoft.com/office/drawing/2014/main" xmlns="" id="{4A43B5EC-F2BA-1A4B-BF56-F3DC3D9012F4}"/>
              </a:ext>
            </a:extLst>
          </p:cNvPr>
          <p:cNvSpPr>
            <a:spLocks noGrp="1"/>
          </p:cNvSpPr>
          <p:nvPr>
            <p:ph type="body" sz="quarter" idx="12"/>
          </p:nvPr>
        </p:nvSpPr>
        <p:spPr>
          <a:xfrm>
            <a:off x="8422417" y="5056980"/>
            <a:ext cx="3467100" cy="1412081"/>
          </a:xfrm>
        </p:spPr>
        <p:txBody>
          <a:bodyPr/>
          <a:lstStyle/>
          <a:p>
            <a:pPr>
              <a:lnSpc>
                <a:spcPct val="100000"/>
              </a:lnSpc>
              <a:spcBef>
                <a:spcPts val="0"/>
              </a:spcBef>
            </a:pPr>
            <a:r>
              <a:rPr lang="en-US">
                <a:solidFill>
                  <a:srgbClr val="024230"/>
                </a:solidFill>
                <a:latin typeface="proxima-nova"/>
              </a:rPr>
              <a:t>Expansive </a:t>
            </a:r>
          </a:p>
          <a:p>
            <a:pPr>
              <a:lnSpc>
                <a:spcPct val="100000"/>
              </a:lnSpc>
              <a:spcBef>
                <a:spcPts val="0"/>
              </a:spcBef>
            </a:pPr>
            <a:r>
              <a:rPr lang="en-US">
                <a:solidFill>
                  <a:srgbClr val="024230"/>
                </a:solidFill>
                <a:latin typeface="proxima-nova"/>
              </a:rPr>
              <a:t>Alumni Network</a:t>
            </a:r>
          </a:p>
        </p:txBody>
      </p:sp>
      <p:sp>
        <p:nvSpPr>
          <p:cNvPr id="4" name="Text Placeholder 3">
            <a:extLst>
              <a:ext uri="{FF2B5EF4-FFF2-40B4-BE49-F238E27FC236}">
                <a16:creationId xmlns:a16="http://schemas.microsoft.com/office/drawing/2014/main" xmlns="" id="{E60D4460-C6E2-724A-A5C3-0ABA5789C104}"/>
              </a:ext>
            </a:extLst>
          </p:cNvPr>
          <p:cNvSpPr>
            <a:spLocks noGrp="1"/>
          </p:cNvSpPr>
          <p:nvPr>
            <p:ph type="body" sz="quarter" idx="13"/>
          </p:nvPr>
        </p:nvSpPr>
        <p:spPr/>
        <p:txBody>
          <a:bodyPr/>
          <a:lstStyle/>
          <a:p>
            <a:r>
              <a:rPr lang="en-US" dirty="0">
                <a:latin typeface="proxima-nova"/>
              </a:rPr>
              <a:t>Part-Time Program</a:t>
            </a:r>
          </a:p>
          <a:p>
            <a:r>
              <a:rPr lang="en-US" dirty="0">
                <a:latin typeface="proxima-nova"/>
              </a:rPr>
              <a:t>7-Week Classes</a:t>
            </a:r>
          </a:p>
          <a:p>
            <a:r>
              <a:rPr lang="en-US" dirty="0">
                <a:latin typeface="proxima-nova"/>
              </a:rPr>
              <a:t>3 Start Dates Per Year</a:t>
            </a:r>
          </a:p>
        </p:txBody>
      </p:sp>
      <p:sp>
        <p:nvSpPr>
          <p:cNvPr id="5" name="Text Placeholder 4">
            <a:extLst>
              <a:ext uri="{FF2B5EF4-FFF2-40B4-BE49-F238E27FC236}">
                <a16:creationId xmlns:a16="http://schemas.microsoft.com/office/drawing/2014/main" xmlns="" id="{6601CCF6-39E3-1348-AA2E-B1049F75C12B}"/>
              </a:ext>
            </a:extLst>
          </p:cNvPr>
          <p:cNvSpPr>
            <a:spLocks noGrp="1"/>
          </p:cNvSpPr>
          <p:nvPr>
            <p:ph type="body" sz="quarter" idx="14"/>
          </p:nvPr>
        </p:nvSpPr>
        <p:spPr>
          <a:xfrm>
            <a:off x="4279537" y="257905"/>
            <a:ext cx="3785303" cy="1807662"/>
          </a:xfrm>
        </p:spPr>
        <p:txBody>
          <a:bodyPr>
            <a:normAutofit/>
          </a:bodyPr>
          <a:lstStyle/>
          <a:p>
            <a:r>
              <a:rPr lang="en-US">
                <a:solidFill>
                  <a:schemeClr val="bg1"/>
                </a:solidFill>
                <a:latin typeface="proxima-nova"/>
              </a:rPr>
              <a:t>Interscholastic Focus &amp;</a:t>
            </a:r>
          </a:p>
          <a:p>
            <a:r>
              <a:rPr lang="en-US">
                <a:solidFill>
                  <a:schemeClr val="bg1"/>
                </a:solidFill>
                <a:latin typeface="proxima-nova"/>
              </a:rPr>
              <a:t>Industry-Connected Faculty</a:t>
            </a:r>
          </a:p>
        </p:txBody>
      </p:sp>
      <p:sp>
        <p:nvSpPr>
          <p:cNvPr id="7" name="Text Placeholder 6">
            <a:extLst>
              <a:ext uri="{FF2B5EF4-FFF2-40B4-BE49-F238E27FC236}">
                <a16:creationId xmlns:a16="http://schemas.microsoft.com/office/drawing/2014/main" xmlns="" id="{600B216E-3B32-4C46-8A3B-F90DD1179AEA}"/>
              </a:ext>
            </a:extLst>
          </p:cNvPr>
          <p:cNvSpPr>
            <a:spLocks noGrp="1"/>
          </p:cNvSpPr>
          <p:nvPr>
            <p:ph type="body" sz="quarter" idx="15"/>
          </p:nvPr>
        </p:nvSpPr>
        <p:spPr>
          <a:xfrm>
            <a:off x="574304" y="1255675"/>
            <a:ext cx="3412671" cy="555704"/>
          </a:xfrm>
        </p:spPr>
        <p:txBody>
          <a:bodyPr>
            <a:normAutofit fontScale="70000" lnSpcReduction="20000"/>
          </a:bodyPr>
          <a:lstStyle/>
          <a:p>
            <a:r>
              <a:rPr lang="en-US">
                <a:latin typeface="proxima-nova"/>
              </a:rPr>
              <a:t>MAA Program</a:t>
            </a:r>
          </a:p>
          <a:p>
            <a:endParaRPr lang="en-US">
              <a:latin typeface="proxima-nova"/>
            </a:endParaRPr>
          </a:p>
        </p:txBody>
      </p:sp>
      <p:pic>
        <p:nvPicPr>
          <p:cNvPr id="9" name="Picture 8">
            <a:extLst>
              <a:ext uri="{FF2B5EF4-FFF2-40B4-BE49-F238E27FC236}">
                <a16:creationId xmlns:a16="http://schemas.microsoft.com/office/drawing/2014/main" xmlns="" id="{129D870A-5F86-CA7B-0A8B-AB56869C641F}"/>
              </a:ext>
            </a:extLst>
          </p:cNvPr>
          <p:cNvPicPr>
            <a:picLocks noChangeAspect="1"/>
          </p:cNvPicPr>
          <p:nvPr/>
        </p:nvPicPr>
        <p:blipFill>
          <a:blip r:embed="rId3"/>
          <a:stretch>
            <a:fillRect/>
          </a:stretch>
        </p:blipFill>
        <p:spPr>
          <a:xfrm>
            <a:off x="901716" y="3545052"/>
            <a:ext cx="2451475" cy="2755821"/>
          </a:xfrm>
          <a:prstGeom prst="rect">
            <a:avLst/>
          </a:prstGeom>
        </p:spPr>
      </p:pic>
      <p:sp>
        <p:nvSpPr>
          <p:cNvPr id="10" name="Text Placeholder 6">
            <a:extLst>
              <a:ext uri="{FF2B5EF4-FFF2-40B4-BE49-F238E27FC236}">
                <a16:creationId xmlns:a16="http://schemas.microsoft.com/office/drawing/2014/main" xmlns="" id="{F42E3D0E-2CCC-5EC1-3E14-B9DF6AB63855}"/>
              </a:ext>
            </a:extLst>
          </p:cNvPr>
          <p:cNvSpPr txBox="1">
            <a:spLocks/>
          </p:cNvSpPr>
          <p:nvPr/>
        </p:nvSpPr>
        <p:spPr>
          <a:xfrm>
            <a:off x="621867" y="1797895"/>
            <a:ext cx="4555671" cy="817243"/>
          </a:xfrm>
          <a:prstGeom prst="rect">
            <a:avLst/>
          </a:prstGeom>
        </p:spPr>
        <p:txBody>
          <a:bodyPr vert="horz" lIns="91440" tIns="45720" rIns="91440" bIns="45720" rtlCol="0">
            <a:normAutofit/>
          </a:bodyPr>
          <a:lstStyle>
            <a:lvl1pPr marL="0" indent="-228600" algn="l" defTabSz="914400" rtl="0" eaLnBrk="1" latinLnBrk="0" hangingPunct="1">
              <a:lnSpc>
                <a:spcPct val="90000"/>
              </a:lnSpc>
              <a:spcBef>
                <a:spcPts val="1000"/>
              </a:spcBef>
              <a:buClr>
                <a:schemeClr val="tx2"/>
              </a:buClr>
              <a:buFont typeface="Arial" panose="020B0604020202020204" pitchFamily="34" charset="0"/>
              <a:buNone/>
              <a:defRPr sz="60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None/>
              <a:defRPr sz="36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None/>
              <a:defRPr sz="36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None/>
              <a:defRPr sz="36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None/>
              <a:defRPr sz="36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4000" b="0" i="0" u="none" strike="noStrike" kern="1200" cap="none" spc="0" normalizeH="0" baseline="0" noProof="0" dirty="0">
                <a:ln>
                  <a:noFill/>
                </a:ln>
                <a:solidFill>
                  <a:srgbClr val="024230"/>
                </a:solidFill>
                <a:effectLst/>
                <a:uLnTx/>
                <a:uFillTx/>
                <a:latin typeface="proxima-nova"/>
                <a:ea typeface="Open Sans" panose="020B0606030504020204" pitchFamily="34" charset="0"/>
                <a:cs typeface="Open Sans" panose="020B0606030504020204" pitchFamily="34" charset="0"/>
              </a:rPr>
              <a:t>Overview</a:t>
            </a:r>
          </a:p>
          <a:p>
            <a:pPr marL="0" marR="0" lvl="0" indent="-228600" algn="l"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endParaRPr kumimoji="0" lang="en-US" sz="6000" b="1" i="0" u="none" strike="noStrike" kern="1200" cap="none" spc="0" normalizeH="0" baseline="0" noProof="0" dirty="0">
              <a:ln>
                <a:noFill/>
              </a:ln>
              <a:solidFill>
                <a:srgbClr val="024230"/>
              </a:solidFill>
              <a:effectLst/>
              <a:uLnTx/>
              <a:uFillTx/>
              <a:latin typeface="proxima-nova"/>
              <a:ea typeface="Open Sans" panose="020B0606030504020204" pitchFamily="34" charset="0"/>
              <a:cs typeface="Open Sans" panose="020B0606030504020204" pitchFamily="34" charset="0"/>
            </a:endParaRPr>
          </a:p>
        </p:txBody>
      </p:sp>
      <p:sp>
        <p:nvSpPr>
          <p:cNvPr id="12" name="Text Placeholder 2">
            <a:extLst>
              <a:ext uri="{FF2B5EF4-FFF2-40B4-BE49-F238E27FC236}">
                <a16:creationId xmlns:a16="http://schemas.microsoft.com/office/drawing/2014/main" xmlns="" id="{E5609D8F-8B01-E9BF-3F69-708D0BF5991D}"/>
              </a:ext>
            </a:extLst>
          </p:cNvPr>
          <p:cNvSpPr txBox="1">
            <a:spLocks/>
          </p:cNvSpPr>
          <p:nvPr/>
        </p:nvSpPr>
        <p:spPr>
          <a:xfrm>
            <a:off x="8604248" y="2590800"/>
            <a:ext cx="3467100" cy="1663541"/>
          </a:xfrm>
          <a:prstGeom prst="rect">
            <a:avLst/>
          </a:prstGeom>
        </p:spPr>
        <p:txBody>
          <a:bodyPr vert="horz" lIns="91440" tIns="45720" rIns="91440" bIns="45720" rtlCol="0" anchor="ctr">
            <a:normAutofit/>
          </a:bodyPr>
          <a:lstStyle>
            <a:lvl1pPr marL="0" indent="-228600" algn="ctr" defTabSz="914400" rtl="0" eaLnBrk="1" latinLnBrk="0" hangingPunct="1">
              <a:lnSpc>
                <a:spcPct val="90000"/>
              </a:lnSpc>
              <a:spcBef>
                <a:spcPts val="1000"/>
              </a:spcBef>
              <a:buClr>
                <a:schemeClr val="tx2"/>
              </a:buClr>
              <a:buFont typeface="Arial" panose="020B0604020202020204" pitchFamily="34" charset="0"/>
              <a:buNone/>
              <a:defRPr lang="en-US" sz="2400" b="0" i="0" kern="12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proxima-nova"/>
                <a:ea typeface="Open Sans Light" panose="020B0306030504020204" pitchFamily="34" charset="0"/>
                <a:cs typeface="Open Sans Light" panose="020B0306030504020204" pitchFamily="34" charset="0"/>
              </a:rPr>
              <a:t>30 Credit Hours  </a:t>
            </a:r>
          </a:p>
          <a:p>
            <a:pPr marL="0" marR="0" lvl="0" indent="-22860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proxima-nova"/>
                <a:ea typeface="Open Sans Light" panose="020B0306030504020204" pitchFamily="34" charset="0"/>
                <a:cs typeface="Open Sans Light" panose="020B0306030504020204" pitchFamily="34" charset="0"/>
              </a:rPr>
              <a:t>11 courses</a:t>
            </a:r>
          </a:p>
          <a:p>
            <a:pPr marL="0" marR="0" lvl="0" indent="-22860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proxima-nova"/>
                <a:ea typeface="Open Sans Light" panose="020B0306030504020204" pitchFamily="34" charset="0"/>
                <a:cs typeface="Open Sans Light" panose="020B0306030504020204" pitchFamily="34" charset="0"/>
              </a:rPr>
              <a:t>No GRE/GMAT Required</a:t>
            </a:r>
          </a:p>
        </p:txBody>
      </p:sp>
      <p:sp>
        <p:nvSpPr>
          <p:cNvPr id="8" name="Text Placeholder 2">
            <a:extLst>
              <a:ext uri="{FF2B5EF4-FFF2-40B4-BE49-F238E27FC236}">
                <a16:creationId xmlns:a16="http://schemas.microsoft.com/office/drawing/2014/main" xmlns="" id="{F8B8A095-D1BC-606B-43C9-7F16F5711515}"/>
              </a:ext>
            </a:extLst>
          </p:cNvPr>
          <p:cNvSpPr txBox="1">
            <a:spLocks/>
          </p:cNvSpPr>
          <p:nvPr/>
        </p:nvSpPr>
        <p:spPr>
          <a:xfrm>
            <a:off x="4362450" y="4931249"/>
            <a:ext cx="3467100" cy="1663541"/>
          </a:xfrm>
          <a:prstGeom prst="rect">
            <a:avLst/>
          </a:prstGeom>
        </p:spPr>
        <p:txBody>
          <a:bodyPr vert="horz" lIns="91440" tIns="45720" rIns="91440" bIns="45720" rtlCol="0" anchor="ctr">
            <a:normAutofit/>
          </a:bodyPr>
          <a:lstStyle>
            <a:lvl1pPr marL="0" indent="-228600" algn="ctr" defTabSz="914400" rtl="0" eaLnBrk="1" latinLnBrk="0" hangingPunct="1">
              <a:lnSpc>
                <a:spcPct val="90000"/>
              </a:lnSpc>
              <a:spcBef>
                <a:spcPts val="1000"/>
              </a:spcBef>
              <a:buClr>
                <a:schemeClr val="tx2"/>
              </a:buClr>
              <a:buFont typeface="Arial" panose="020B0604020202020204" pitchFamily="34" charset="0"/>
              <a:buNone/>
              <a:defRPr lang="en-US" sz="2400" b="0" i="0" kern="1200" smtClean="0">
                <a:solidFill>
                  <a:schemeClr val="bg1"/>
                </a:solidFill>
                <a:effectLst/>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proxima-nova"/>
                <a:ea typeface="Open Sans Light" panose="020B0306030504020204" pitchFamily="34" charset="0"/>
                <a:cs typeface="Open Sans Light" panose="020B0306030504020204" pitchFamily="34" charset="0"/>
              </a:rPr>
              <a:t>Earn and Prepare for NIAAA Certification</a:t>
            </a:r>
          </a:p>
        </p:txBody>
      </p:sp>
      <p:pic>
        <p:nvPicPr>
          <p:cNvPr id="11" name="Picture 10">
            <a:extLst>
              <a:ext uri="{FF2B5EF4-FFF2-40B4-BE49-F238E27FC236}">
                <a16:creationId xmlns:a16="http://schemas.microsoft.com/office/drawing/2014/main" xmlns="" id="{699AF975-5AE6-F876-2475-D3413B835B39}"/>
              </a:ext>
            </a:extLst>
          </p:cNvPr>
          <p:cNvPicPr>
            <a:picLocks noChangeAspect="1"/>
          </p:cNvPicPr>
          <p:nvPr/>
        </p:nvPicPr>
        <p:blipFill>
          <a:blip r:embed="rId4"/>
          <a:stretch>
            <a:fillRect/>
          </a:stretch>
        </p:blipFill>
        <p:spPr>
          <a:xfrm>
            <a:off x="10504954" y="1301415"/>
            <a:ext cx="867037" cy="723109"/>
          </a:xfrm>
          <a:prstGeom prst="rect">
            <a:avLst/>
          </a:prstGeom>
        </p:spPr>
      </p:pic>
      <p:pic>
        <p:nvPicPr>
          <p:cNvPr id="1026" name="Picture 2" descr="C O S M A Accredited">
            <a:extLst>
              <a:ext uri="{FF2B5EF4-FFF2-40B4-BE49-F238E27FC236}">
                <a16:creationId xmlns:a16="http://schemas.microsoft.com/office/drawing/2014/main" xmlns="" id="{1EA783E0-F757-8BE1-1966-E74EC0FB6E6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65587" y="1232914"/>
            <a:ext cx="860109" cy="860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348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400B13F0-7C98-792E-3246-0CA68F64077D}"/>
              </a:ext>
            </a:extLst>
          </p:cNvPr>
          <p:cNvSpPr>
            <a:spLocks noGrp="1"/>
          </p:cNvSpPr>
          <p:nvPr>
            <p:ph type="body" sz="quarter" idx="12"/>
          </p:nvPr>
        </p:nvSpPr>
        <p:spPr>
          <a:xfrm>
            <a:off x="167405" y="803444"/>
            <a:ext cx="3405974" cy="2628900"/>
          </a:xfrm>
        </p:spPr>
        <p:txBody>
          <a:bodyPr vert="horz" lIns="91440" tIns="45720" rIns="91440" bIns="45720" rtlCol="0" anchor="t">
            <a:normAutofit/>
          </a:bodyPr>
          <a:lstStyle/>
          <a:p>
            <a:r>
              <a:rPr lang="en-US">
                <a:latin typeface="proxima-nova"/>
                <a:ea typeface="Open Sans Light"/>
                <a:cs typeface="Open Sans Light"/>
              </a:rPr>
              <a:t>NIAAA LTCs in the MAA Curriculum</a:t>
            </a:r>
          </a:p>
          <a:p>
            <a:r>
              <a:rPr lang="en-US" sz="2000" b="0">
                <a:latin typeface="proxima-nova"/>
                <a:ea typeface="Open Sans Light"/>
                <a:cs typeface="Open Sans Light"/>
              </a:rPr>
              <a:t>Upon completing the OHIO MAA program, students will have earned credit for 11 NIAAA Leadership Training Courses</a:t>
            </a:r>
            <a:endParaRPr lang="en-US" sz="2000" b="0">
              <a:latin typeface="Proxima Nova" panose="02000506030000020004" pitchFamily="50" charset="0"/>
              <a:ea typeface="Open Sans Light"/>
              <a:cs typeface="Open Sans Light"/>
            </a:endParaRPr>
          </a:p>
        </p:txBody>
      </p:sp>
      <p:sp>
        <p:nvSpPr>
          <p:cNvPr id="5" name="TextBox 4">
            <a:extLst>
              <a:ext uri="{FF2B5EF4-FFF2-40B4-BE49-F238E27FC236}">
                <a16:creationId xmlns:a16="http://schemas.microsoft.com/office/drawing/2014/main" xmlns="" id="{E52589ED-6A8D-AB48-A0CE-6F41B836FB4C}"/>
              </a:ext>
            </a:extLst>
          </p:cNvPr>
          <p:cNvSpPr txBox="1"/>
          <p:nvPr/>
        </p:nvSpPr>
        <p:spPr>
          <a:xfrm>
            <a:off x="4428397" y="282196"/>
            <a:ext cx="7050506" cy="6001643"/>
          </a:xfrm>
          <a:prstGeom prst="rect">
            <a:avLst/>
          </a:prstGeom>
          <a:noFill/>
        </p:spPr>
        <p:txBody>
          <a:bodyPr wrap="square" lIns="91440" tIns="45720" rIns="91440" bIns="45720" numCol="1" rtlCol="0" anchor="t">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open sans"/>
                <a:cs typeface="open sans"/>
              </a:rPr>
              <a:t>LTC 501 </a:t>
            </a:r>
            <a:r>
              <a:rPr kumimoji="0" lang="en-US" sz="1600" b="0" i="0" u="none" strike="noStrike" kern="1200" cap="none" spc="0" normalizeH="0" baseline="0" noProof="0">
                <a:ln>
                  <a:noFill/>
                </a:ln>
                <a:solidFill>
                  <a:srgbClr val="FFFFFF"/>
                </a:solidFill>
                <a:effectLst/>
                <a:uLnTx/>
                <a:uFillTx/>
                <a:latin typeface="open sans"/>
                <a:ea typeface="open sans"/>
                <a:cs typeface="open sans"/>
              </a:rPr>
              <a:t>Guiding Foundations and Philosophies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open sans"/>
                <a:cs typeface="open sans"/>
              </a:rPr>
              <a:t>LTC 502 </a:t>
            </a:r>
            <a:r>
              <a:rPr kumimoji="0" lang="en-US" sz="1600" b="0" i="0" u="none" strike="noStrike" kern="1200" cap="none" spc="0" normalizeH="0" baseline="0" noProof="0">
                <a:ln>
                  <a:noFill/>
                </a:ln>
                <a:solidFill>
                  <a:srgbClr val="FFFFFF"/>
                </a:solidFill>
                <a:effectLst/>
                <a:uLnTx/>
                <a:uFillTx/>
                <a:latin typeface="open sans"/>
                <a:ea typeface="open sans"/>
                <a:cs typeface="open sans"/>
              </a:rPr>
              <a:t>Strategies for Organization Management</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open sans"/>
                <a:cs typeface="open sans"/>
              </a:rPr>
              <a:t>LTC 503 </a:t>
            </a:r>
            <a:r>
              <a:rPr kumimoji="0" lang="en-US" sz="1600" b="0" i="0" u="none" strike="noStrike" kern="1200" cap="none" spc="0" normalizeH="0" baseline="0" noProof="0">
                <a:ln>
                  <a:noFill/>
                </a:ln>
                <a:solidFill>
                  <a:srgbClr val="FFFFFF"/>
                </a:solidFill>
                <a:effectLst/>
                <a:uLnTx/>
                <a:uFillTx/>
                <a:latin typeface="open sans"/>
                <a:ea typeface="open sans"/>
                <a:cs typeface="open sans"/>
              </a:rPr>
              <a:t>Enhancing Organization Management</a:t>
            </a:r>
          </a:p>
          <a:p>
            <a:pPr marL="285750" marR="0" lvl="0" indent="-285750" algn="l" defTabSz="914400" rtl="0" eaLnBrk="1" fontAlgn="auto" latinLnBrk="0" hangingPunct="1">
              <a:lnSpc>
                <a:spcPct val="100000"/>
              </a:lnSpc>
              <a:spcBef>
                <a:spcPts val="600"/>
              </a:spcBef>
              <a:spcAft>
                <a:spcPts val="60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504 </a:t>
            </a:r>
            <a:r>
              <a:rPr kumimoji="0" lang="en-US" sz="1600" b="0" i="0" u="none" strike="noStrike" kern="1200" cap="none" spc="0" normalizeH="0" baseline="0" noProof="0">
                <a:ln>
                  <a:noFill/>
                </a:ln>
                <a:solidFill>
                  <a:srgbClr val="FFFFFF"/>
                </a:solidFill>
                <a:effectLst/>
                <a:uLnTx/>
                <a:uFillTx/>
                <a:latin typeface="open sans"/>
                <a:ea typeface="+mn-lt"/>
                <a:cs typeface="+mn-lt"/>
              </a:rPr>
              <a:t>Legal issues I (Liability for Sports Injuries &amp; Risk Management)</a:t>
            </a:r>
          </a:p>
          <a:p>
            <a:pPr marL="285750" marR="0" lvl="0" indent="-285750" algn="l" defTabSz="914400" rtl="0" eaLnBrk="1" fontAlgn="auto" latinLnBrk="0" hangingPunct="1">
              <a:lnSpc>
                <a:spcPct val="100000"/>
              </a:lnSpc>
              <a:spcBef>
                <a:spcPts val="600"/>
              </a:spcBef>
              <a:spcAft>
                <a:spcPts val="60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506 </a:t>
            </a:r>
            <a:r>
              <a:rPr kumimoji="0" lang="en-US" sz="1600" b="0" i="0" u="none" strike="noStrike" kern="1200" cap="none" spc="0" normalizeH="0" baseline="0" noProof="0">
                <a:ln>
                  <a:noFill/>
                </a:ln>
                <a:solidFill>
                  <a:srgbClr val="FFFFFF"/>
                </a:solidFill>
                <a:effectLst/>
                <a:uLnTx/>
                <a:uFillTx/>
                <a:latin typeface="open sans"/>
                <a:ea typeface="+mn-lt"/>
                <a:cs typeface="+mn-lt"/>
              </a:rPr>
              <a:t>Legal Issues II (Title IX &amp; Sexual Harassment)</a:t>
            </a:r>
          </a:p>
          <a:p>
            <a:pPr marL="285750" marR="0" lvl="0" indent="-285750" algn="l" defTabSz="914400" rtl="0" eaLnBrk="1" fontAlgn="auto" latinLnBrk="0" hangingPunct="1">
              <a:lnSpc>
                <a:spcPct val="100000"/>
              </a:lnSpc>
              <a:spcBef>
                <a:spcPts val="600"/>
              </a:spcBef>
              <a:spcAft>
                <a:spcPts val="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508 </a:t>
            </a:r>
            <a:r>
              <a:rPr kumimoji="0" lang="en-US" sz="1600" b="0" i="0" u="none" strike="noStrike" kern="1200" cap="none" spc="0" normalizeH="0" baseline="0" noProof="0">
                <a:ln>
                  <a:noFill/>
                </a:ln>
                <a:solidFill>
                  <a:srgbClr val="FFFFFF"/>
                </a:solidFill>
                <a:effectLst/>
                <a:uLnTx/>
                <a:uFillTx/>
                <a:latin typeface="open sans"/>
                <a:ea typeface="+mn-lt"/>
                <a:cs typeface="+mn-lt"/>
              </a:rPr>
              <a:t>Legal Issues III (Hazing, Constitutional Law, Disabilities Law &amp; Employment/Labor Law)</a:t>
            </a:r>
          </a:p>
          <a:p>
            <a:pPr marL="285750" marR="0" lvl="0" indent="-285750" algn="l" defTabSz="914400" rtl="0" eaLnBrk="1" fontAlgn="auto" latinLnBrk="0" hangingPunct="1">
              <a:lnSpc>
                <a:spcPct val="100000"/>
              </a:lnSpc>
              <a:spcBef>
                <a:spcPts val="600"/>
              </a:spcBef>
              <a:spcAft>
                <a:spcPts val="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511 </a:t>
            </a:r>
            <a:r>
              <a:rPr kumimoji="0" lang="en-US" sz="1600" b="0" i="0" u="none" strike="noStrike" kern="1200" cap="none" spc="0" normalizeH="0" baseline="0" noProof="0">
                <a:ln>
                  <a:noFill/>
                </a:ln>
                <a:solidFill>
                  <a:srgbClr val="FFFFFF"/>
                </a:solidFill>
                <a:effectLst/>
                <a:uLnTx/>
                <a:uFillTx/>
                <a:latin typeface="open sans"/>
                <a:ea typeface="+mn-lt"/>
                <a:cs typeface="+mn-lt"/>
              </a:rPr>
              <a:t>Concepts and Strategies for Interscholastic Budgeting and Finance Using Excel Spreadsheets</a:t>
            </a:r>
            <a:endParaRPr kumimoji="0" lang="en-US" sz="1600" b="0" i="0" u="none" strike="noStrike" kern="1200" cap="none" spc="0" normalizeH="0" baseline="0" noProof="0">
              <a:ln>
                <a:noFill/>
              </a:ln>
              <a:solidFill>
                <a:srgbClr val="FFFFFF"/>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600"/>
              </a:spcBef>
              <a:spcAft>
                <a:spcPts val="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611 </a:t>
            </a:r>
            <a:r>
              <a:rPr kumimoji="0" lang="en-US" sz="1600" b="0" i="0" u="none" strike="noStrike" kern="1200" cap="none" spc="0" normalizeH="0" baseline="0" noProof="0">
                <a:ln>
                  <a:noFill/>
                </a:ln>
                <a:solidFill>
                  <a:srgbClr val="FFFFFF"/>
                </a:solidFill>
                <a:effectLst/>
                <a:uLnTx/>
                <a:uFillTx/>
                <a:latin typeface="open sans"/>
                <a:ea typeface="+mn-lt"/>
                <a:cs typeface="+mn-lt"/>
              </a:rPr>
              <a:t>Concepts and Strategies for Interscholastic Fundraising, Marketing, Promotions and Booster Clubs</a:t>
            </a:r>
          </a:p>
          <a:p>
            <a:pPr marL="285750" marR="0" lvl="0" indent="-285750" algn="l" defTabSz="914400" rtl="0" eaLnBrk="1" fontAlgn="auto" latinLnBrk="0" hangingPunct="1">
              <a:lnSpc>
                <a:spcPct val="100000"/>
              </a:lnSpc>
              <a:spcBef>
                <a:spcPts val="600"/>
              </a:spcBef>
              <a:spcAft>
                <a:spcPts val="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630 </a:t>
            </a:r>
            <a:r>
              <a:rPr kumimoji="0" lang="en-US" sz="1600" b="0" i="0" u="none" strike="noStrike" kern="1200" cap="none" spc="0" normalizeH="0" baseline="0" noProof="0">
                <a:ln>
                  <a:noFill/>
                </a:ln>
                <a:solidFill>
                  <a:srgbClr val="FFFFFF"/>
                </a:solidFill>
                <a:effectLst/>
                <a:uLnTx/>
                <a:uFillTx/>
                <a:latin typeface="open sans"/>
                <a:ea typeface="+mn-lt"/>
                <a:cs typeface="+mn-lt"/>
              </a:rPr>
              <a:t>Interscholastic Contest Management – Planning, Preparation &amp; Methods</a:t>
            </a:r>
          </a:p>
          <a:p>
            <a:pPr marL="285750" marR="0" lvl="0" indent="-285750" algn="l" defTabSz="914400" rtl="0" eaLnBrk="1" fontAlgn="auto" latinLnBrk="0" hangingPunct="1">
              <a:lnSpc>
                <a:spcPct val="100000"/>
              </a:lnSpc>
              <a:spcBef>
                <a:spcPts val="600"/>
              </a:spcBef>
              <a:spcAft>
                <a:spcPts val="60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707 </a:t>
            </a:r>
            <a:r>
              <a:rPr kumimoji="0" lang="en-US" sz="1600" b="0" i="0" u="none" strike="noStrike" kern="1200" cap="none" spc="0" normalizeH="0" baseline="0" noProof="0">
                <a:ln>
                  <a:noFill/>
                </a:ln>
                <a:solidFill>
                  <a:srgbClr val="FFFFFF"/>
                </a:solidFill>
                <a:effectLst/>
                <a:uLnTx/>
                <a:uFillTx/>
                <a:latin typeface="open sans"/>
                <a:ea typeface="+mn-lt"/>
                <a:cs typeface="+mn-lt"/>
              </a:rPr>
              <a:t>Assessment of Interscholastic Athletic Programs and Personnel</a:t>
            </a:r>
          </a:p>
          <a:p>
            <a:pPr marL="285750" marR="0" lvl="0" indent="-285750" algn="l" defTabSz="914400" rtl="0" eaLnBrk="1" fontAlgn="auto" latinLnBrk="0" hangingPunct="1">
              <a:lnSpc>
                <a:spcPct val="100000"/>
              </a:lnSpc>
              <a:spcBef>
                <a:spcPts val="600"/>
              </a:spcBef>
              <a:spcAft>
                <a:spcPts val="0"/>
              </a:spcAft>
              <a:buClrTx/>
              <a:buSzTx/>
              <a:buFont typeface="Arial,Sans-Serif"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open sans"/>
                <a:ea typeface="+mn-lt"/>
                <a:cs typeface="+mn-lt"/>
              </a:rPr>
              <a:t>LTC 719 </a:t>
            </a:r>
            <a:r>
              <a:rPr kumimoji="0" lang="en-US" sz="1600" b="0" i="0" u="none" strike="noStrike" kern="1200" cap="none" spc="0" normalizeH="0" baseline="0" noProof="0">
                <a:ln>
                  <a:noFill/>
                </a:ln>
                <a:solidFill>
                  <a:srgbClr val="FFFFFF"/>
                </a:solidFill>
                <a:effectLst/>
                <a:uLnTx/>
                <a:uFillTx/>
                <a:latin typeface="open sans"/>
                <a:ea typeface="+mn-lt"/>
                <a:cs typeface="+mn-lt"/>
              </a:rPr>
              <a:t>Athletic Administration: Leadership, Management/Supervision and Decision-Making Concepts, Methods and Applications</a:t>
            </a:r>
          </a:p>
        </p:txBody>
      </p:sp>
    </p:spTree>
    <p:extLst>
      <p:ext uri="{BB962C8B-B14F-4D97-AF65-F5344CB8AC3E}">
        <p14:creationId xmlns:p14="http://schemas.microsoft.com/office/powerpoint/2010/main" val="594910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06A506-B6BA-2182-FCEF-CD8B2C93CFD7}"/>
              </a:ext>
            </a:extLst>
          </p:cNvPr>
          <p:cNvSpPr>
            <a:spLocks noGrp="1"/>
          </p:cNvSpPr>
          <p:nvPr>
            <p:ph type="title" idx="4294967295"/>
          </p:nvPr>
        </p:nvSpPr>
        <p:spPr>
          <a:xfrm>
            <a:off x="419100" y="365125"/>
            <a:ext cx="9865442" cy="1109710"/>
          </a:xfrm>
        </p:spPr>
        <p:txBody>
          <a:bodyPr/>
          <a:lstStyle/>
          <a:p>
            <a:r>
              <a:rPr lang="en-US"/>
              <a:t>Admission Requirements</a:t>
            </a:r>
          </a:p>
        </p:txBody>
      </p:sp>
      <p:sp>
        <p:nvSpPr>
          <p:cNvPr id="3" name="Text Placeholder 2">
            <a:extLst>
              <a:ext uri="{FF2B5EF4-FFF2-40B4-BE49-F238E27FC236}">
                <a16:creationId xmlns:a16="http://schemas.microsoft.com/office/drawing/2014/main" xmlns="" id="{FB797233-56AE-3C7F-FBB2-B6CB5D238B54}"/>
              </a:ext>
            </a:extLst>
          </p:cNvPr>
          <p:cNvSpPr>
            <a:spLocks noGrp="1"/>
          </p:cNvSpPr>
          <p:nvPr>
            <p:ph type="body" sz="quarter" idx="4294967295"/>
          </p:nvPr>
        </p:nvSpPr>
        <p:spPr>
          <a:xfrm>
            <a:off x="91862" y="3498992"/>
            <a:ext cx="1508682" cy="1188574"/>
          </a:xfrm>
        </p:spPr>
        <p:txBody>
          <a:bodyPr>
            <a:normAutofit/>
          </a:bodyPr>
          <a:lstStyle/>
          <a:p>
            <a:pPr marL="0" indent="0" algn="ctr">
              <a:buNone/>
            </a:pPr>
            <a:r>
              <a:rPr lang="en-US" sz="1400" dirty="0">
                <a:solidFill>
                  <a:schemeClr val="bg1"/>
                </a:solidFill>
                <a:latin typeface="proxima-nova"/>
              </a:rPr>
              <a:t>Bachelor’s degree from regionally accredited four-year institution</a:t>
            </a:r>
          </a:p>
          <a:p>
            <a:pPr marL="0" indent="0" algn="ctr">
              <a:buNone/>
            </a:pPr>
            <a:endParaRPr lang="en-US" sz="1400" dirty="0">
              <a:solidFill>
                <a:schemeClr val="bg1"/>
              </a:solidFill>
              <a:latin typeface="proxima-nova"/>
            </a:endParaRPr>
          </a:p>
        </p:txBody>
      </p:sp>
      <p:sp>
        <p:nvSpPr>
          <p:cNvPr id="4" name="Text Placeholder 3">
            <a:extLst>
              <a:ext uri="{FF2B5EF4-FFF2-40B4-BE49-F238E27FC236}">
                <a16:creationId xmlns:a16="http://schemas.microsoft.com/office/drawing/2014/main" xmlns="" id="{3FFB2207-4F99-1DDA-3A13-52B15B0DBDEC}"/>
              </a:ext>
            </a:extLst>
          </p:cNvPr>
          <p:cNvSpPr>
            <a:spLocks noGrp="1"/>
          </p:cNvSpPr>
          <p:nvPr>
            <p:ph type="body" sz="quarter" idx="4294967295"/>
          </p:nvPr>
        </p:nvSpPr>
        <p:spPr>
          <a:xfrm>
            <a:off x="1551364" y="3517513"/>
            <a:ext cx="1227266" cy="1171018"/>
          </a:xfrm>
        </p:spPr>
        <p:txBody>
          <a:bodyPr>
            <a:normAutofit/>
          </a:bodyPr>
          <a:lstStyle/>
          <a:p>
            <a:pPr marL="0" indent="0" algn="ctr">
              <a:buNone/>
            </a:pPr>
            <a:r>
              <a:rPr lang="en-US" sz="1400" dirty="0">
                <a:solidFill>
                  <a:schemeClr val="bg1"/>
                </a:solidFill>
                <a:latin typeface="proxima-nova"/>
              </a:rPr>
              <a:t>2.7 GPA</a:t>
            </a:r>
          </a:p>
          <a:p>
            <a:pPr marL="0" indent="0" algn="ctr">
              <a:buNone/>
            </a:pPr>
            <a:endParaRPr lang="en-US" sz="1400" dirty="0">
              <a:solidFill>
                <a:schemeClr val="bg1"/>
              </a:solidFill>
              <a:latin typeface="proxima-nova"/>
            </a:endParaRPr>
          </a:p>
        </p:txBody>
      </p:sp>
      <p:sp>
        <p:nvSpPr>
          <p:cNvPr id="5" name="Text Placeholder 4">
            <a:extLst>
              <a:ext uri="{FF2B5EF4-FFF2-40B4-BE49-F238E27FC236}">
                <a16:creationId xmlns:a16="http://schemas.microsoft.com/office/drawing/2014/main" xmlns="" id="{95F23758-6D47-99F5-048B-EB97369F43F3}"/>
              </a:ext>
            </a:extLst>
          </p:cNvPr>
          <p:cNvSpPr>
            <a:spLocks noGrp="1"/>
          </p:cNvSpPr>
          <p:nvPr>
            <p:ph type="body" sz="quarter" idx="4294967295"/>
          </p:nvPr>
        </p:nvSpPr>
        <p:spPr>
          <a:xfrm>
            <a:off x="4186228" y="3525548"/>
            <a:ext cx="1742577" cy="1171018"/>
          </a:xfrm>
        </p:spPr>
        <p:txBody>
          <a:bodyPr>
            <a:normAutofit/>
          </a:bodyPr>
          <a:lstStyle/>
          <a:p>
            <a:pPr marL="0" indent="0" algn="ctr">
              <a:buNone/>
            </a:pPr>
            <a:r>
              <a:rPr lang="en-US" sz="1400">
                <a:solidFill>
                  <a:schemeClr val="bg1"/>
                </a:solidFill>
                <a:latin typeface="proxima-nova"/>
              </a:rPr>
              <a:t>Two Letters of Recommendation</a:t>
            </a:r>
          </a:p>
          <a:p>
            <a:pPr algn="ctr"/>
            <a:endParaRPr lang="en-US" sz="1400">
              <a:solidFill>
                <a:schemeClr val="bg1"/>
              </a:solidFill>
              <a:latin typeface="proxima-nova"/>
            </a:endParaRPr>
          </a:p>
        </p:txBody>
      </p:sp>
      <p:sp>
        <p:nvSpPr>
          <p:cNvPr id="6" name="Text Placeholder 5">
            <a:extLst>
              <a:ext uri="{FF2B5EF4-FFF2-40B4-BE49-F238E27FC236}">
                <a16:creationId xmlns:a16="http://schemas.microsoft.com/office/drawing/2014/main" xmlns="" id="{5A15C197-08AD-058E-4647-AE9B7125651B}"/>
              </a:ext>
            </a:extLst>
          </p:cNvPr>
          <p:cNvSpPr>
            <a:spLocks noGrp="1"/>
          </p:cNvSpPr>
          <p:nvPr>
            <p:ph type="body" sz="quarter" idx="4294967295"/>
          </p:nvPr>
        </p:nvSpPr>
        <p:spPr>
          <a:xfrm>
            <a:off x="9870429" y="3521440"/>
            <a:ext cx="1403628" cy="1179233"/>
          </a:xfrm>
        </p:spPr>
        <p:txBody>
          <a:bodyPr vert="horz" lIns="91440" tIns="45720" rIns="91440" bIns="45720" rtlCol="0" anchor="t">
            <a:normAutofit/>
          </a:bodyPr>
          <a:lstStyle/>
          <a:p>
            <a:pPr marL="0" indent="0" algn="ctr">
              <a:buNone/>
            </a:pPr>
            <a:r>
              <a:rPr lang="en-US" sz="1400" dirty="0">
                <a:solidFill>
                  <a:schemeClr val="bg1"/>
                </a:solidFill>
                <a:latin typeface="proxima-nova"/>
                <a:ea typeface="Open Sans Light"/>
                <a:cs typeface="Open Sans Light"/>
              </a:rPr>
              <a:t>$50 Application Fee</a:t>
            </a:r>
          </a:p>
          <a:p>
            <a:pPr marL="0" indent="0" algn="ctr">
              <a:buNone/>
            </a:pPr>
            <a:endParaRPr lang="en-US" sz="1400" dirty="0">
              <a:solidFill>
                <a:schemeClr val="bg1"/>
              </a:solidFill>
              <a:latin typeface="proxima-nova"/>
            </a:endParaRPr>
          </a:p>
        </p:txBody>
      </p:sp>
      <p:sp>
        <p:nvSpPr>
          <p:cNvPr id="7" name="Text Placeholder 6">
            <a:extLst>
              <a:ext uri="{FF2B5EF4-FFF2-40B4-BE49-F238E27FC236}">
                <a16:creationId xmlns:a16="http://schemas.microsoft.com/office/drawing/2014/main" xmlns="" id="{3A06EA71-BB48-63D8-6A30-643641D6CFB2}"/>
              </a:ext>
            </a:extLst>
          </p:cNvPr>
          <p:cNvSpPr>
            <a:spLocks noGrp="1"/>
          </p:cNvSpPr>
          <p:nvPr>
            <p:ph type="body" sz="quarter" idx="4294967295"/>
          </p:nvPr>
        </p:nvSpPr>
        <p:spPr>
          <a:xfrm>
            <a:off x="7295698" y="3498992"/>
            <a:ext cx="1325719" cy="1168636"/>
          </a:xfrm>
        </p:spPr>
        <p:txBody>
          <a:bodyPr>
            <a:normAutofit/>
          </a:bodyPr>
          <a:lstStyle/>
          <a:p>
            <a:pPr marL="0" indent="0" algn="ctr">
              <a:buNone/>
            </a:pPr>
            <a:r>
              <a:rPr lang="en-US" sz="1400" dirty="0">
                <a:solidFill>
                  <a:schemeClr val="bg1"/>
                </a:solidFill>
                <a:latin typeface="proxima-nova"/>
              </a:rPr>
              <a:t>Personal Statement</a:t>
            </a:r>
          </a:p>
          <a:p>
            <a:pPr marL="0" indent="0" algn="ctr">
              <a:buNone/>
            </a:pPr>
            <a:endParaRPr lang="en-US" sz="1400" dirty="0">
              <a:solidFill>
                <a:schemeClr val="bg1"/>
              </a:solidFill>
              <a:latin typeface="proxima-nova"/>
            </a:endParaRPr>
          </a:p>
        </p:txBody>
      </p:sp>
      <p:sp>
        <p:nvSpPr>
          <p:cNvPr id="8" name="Text Placeholder 7">
            <a:extLst>
              <a:ext uri="{FF2B5EF4-FFF2-40B4-BE49-F238E27FC236}">
                <a16:creationId xmlns:a16="http://schemas.microsoft.com/office/drawing/2014/main" xmlns="" id="{6AC8E07F-17E7-7A82-8213-423206A65A6A}"/>
              </a:ext>
            </a:extLst>
          </p:cNvPr>
          <p:cNvSpPr>
            <a:spLocks noGrp="1"/>
          </p:cNvSpPr>
          <p:nvPr>
            <p:ph type="body" sz="quarter" idx="4294967295"/>
          </p:nvPr>
        </p:nvSpPr>
        <p:spPr>
          <a:xfrm>
            <a:off x="8530604" y="3525548"/>
            <a:ext cx="1454968" cy="1188574"/>
          </a:xfrm>
        </p:spPr>
        <p:txBody>
          <a:bodyPr>
            <a:normAutofit/>
          </a:bodyPr>
          <a:lstStyle/>
          <a:p>
            <a:pPr marL="0" indent="0" algn="ctr">
              <a:buNone/>
            </a:pPr>
            <a:r>
              <a:rPr lang="en-US" sz="1400" dirty="0">
                <a:solidFill>
                  <a:schemeClr val="bg1"/>
                </a:solidFill>
                <a:latin typeface="proxima-nova"/>
              </a:rPr>
              <a:t>Professional Resume/CV</a:t>
            </a:r>
          </a:p>
          <a:p>
            <a:pPr marL="0" indent="0" algn="ctr">
              <a:buNone/>
            </a:pPr>
            <a:endParaRPr lang="en-US" sz="1400" dirty="0">
              <a:solidFill>
                <a:schemeClr val="bg1"/>
              </a:solidFill>
              <a:latin typeface="proxima-nova"/>
            </a:endParaRPr>
          </a:p>
        </p:txBody>
      </p:sp>
      <p:pic>
        <p:nvPicPr>
          <p:cNvPr id="12" name="Picture 11">
            <a:extLst>
              <a:ext uri="{FF2B5EF4-FFF2-40B4-BE49-F238E27FC236}">
                <a16:creationId xmlns:a16="http://schemas.microsoft.com/office/drawing/2014/main" xmlns="" id="{D1587C95-49A6-149D-33C3-7F714B3136A3}"/>
              </a:ext>
            </a:extLst>
          </p:cNvPr>
          <p:cNvPicPr>
            <a:picLocks noChangeAspect="1"/>
          </p:cNvPicPr>
          <p:nvPr/>
        </p:nvPicPr>
        <p:blipFill>
          <a:blip r:embed="rId3"/>
          <a:stretch>
            <a:fillRect/>
          </a:stretch>
        </p:blipFill>
        <p:spPr>
          <a:xfrm>
            <a:off x="11496874" y="6076858"/>
            <a:ext cx="558767" cy="629596"/>
          </a:xfrm>
          <a:prstGeom prst="rect">
            <a:avLst/>
          </a:prstGeom>
        </p:spPr>
      </p:pic>
      <p:sp>
        <p:nvSpPr>
          <p:cNvPr id="10" name="Rectangle 9">
            <a:extLst>
              <a:ext uri="{FF2B5EF4-FFF2-40B4-BE49-F238E27FC236}">
                <a16:creationId xmlns:a16="http://schemas.microsoft.com/office/drawing/2014/main" xmlns="" id="{15F17E12-362B-4714-757A-21B07639088E}"/>
              </a:ext>
            </a:extLst>
          </p:cNvPr>
          <p:cNvSpPr/>
          <p:nvPr/>
        </p:nvSpPr>
        <p:spPr>
          <a:xfrm>
            <a:off x="402264" y="5288918"/>
            <a:ext cx="3749841" cy="13280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eorgia" panose="02040502050405020303"/>
              <a:ea typeface="+mn-ea"/>
              <a:cs typeface="+mn-cs"/>
            </a:endParaRPr>
          </a:p>
        </p:txBody>
      </p:sp>
      <p:sp>
        <p:nvSpPr>
          <p:cNvPr id="13" name="Text Placeholder 7">
            <a:extLst>
              <a:ext uri="{FF2B5EF4-FFF2-40B4-BE49-F238E27FC236}">
                <a16:creationId xmlns:a16="http://schemas.microsoft.com/office/drawing/2014/main" xmlns="" id="{7CDD557B-6388-B145-ED95-1F4CD15D19ED}"/>
              </a:ext>
            </a:extLst>
          </p:cNvPr>
          <p:cNvSpPr txBox="1">
            <a:spLocks/>
          </p:cNvSpPr>
          <p:nvPr/>
        </p:nvSpPr>
        <p:spPr>
          <a:xfrm>
            <a:off x="5826624" y="3516769"/>
            <a:ext cx="1454968" cy="1836192"/>
          </a:xfrm>
          <a:prstGeom prst="rect">
            <a:avLst/>
          </a:prstGeom>
        </p:spPr>
        <p:txBody>
          <a:bodyPr vert="horz" lIns="91440" tIns="45720" rIns="91440" bIns="45720" rtlCol="0" anchor="t">
            <a:normAutofit lnSpcReduction="10000"/>
          </a:bodyPr>
          <a:lstStyle>
            <a:lvl1pPr marL="0" indent="-228600" algn="ctr" defTabSz="914400" rtl="0" eaLnBrk="1" latinLnBrk="0" hangingPunct="1">
              <a:lnSpc>
                <a:spcPct val="90000"/>
              </a:lnSpc>
              <a:spcBef>
                <a:spcPts val="1000"/>
              </a:spcBef>
              <a:buClr>
                <a:schemeClr val="tx2"/>
              </a:buClr>
              <a:buFont typeface="Arial" panose="020B0604020202020204" pitchFamily="34" charset="0"/>
              <a:buNone/>
              <a:defRPr sz="14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ctr" defTabSz="914400" rtl="0" eaLnBrk="1" fontAlgn="auto" latinLnBrk="0" hangingPunct="1">
              <a:lnSpc>
                <a:spcPct val="120000"/>
              </a:lnSpc>
              <a:spcBef>
                <a:spcPts val="1000"/>
              </a:spcBef>
              <a:spcAft>
                <a:spcPts val="0"/>
              </a:spcAft>
              <a:buClr>
                <a:srgbClr val="024230"/>
              </a:buClr>
              <a:buSzTx/>
              <a:buFont typeface="Arial" panose="020B0604020202020204" pitchFamily="34" charset="0"/>
              <a:buNone/>
              <a:tabLst/>
              <a:defRPr/>
            </a:pPr>
            <a:r>
              <a:rPr kumimoji="0" lang="en-US" sz="1400" b="0" i="0" u="none" strike="noStrike" kern="1200" cap="none" spc="0" normalizeH="0" baseline="0" noProof="0" dirty="0">
                <a:ln>
                  <a:noFill/>
                </a:ln>
                <a:solidFill>
                  <a:srgbClr val="FFFFFF"/>
                </a:solidFill>
                <a:effectLst/>
                <a:uLnTx/>
                <a:uFillTx/>
                <a:latin typeface="proxima-nova"/>
                <a:ea typeface="Open Sans Light"/>
                <a:cs typeface="Open Sans Light"/>
              </a:rPr>
              <a:t>2+ Years of interscholastic athletic administration, coaching or related experience</a:t>
            </a:r>
          </a:p>
        </p:txBody>
      </p:sp>
      <p:sp>
        <p:nvSpPr>
          <p:cNvPr id="18" name="Text Placeholder 8">
            <a:extLst>
              <a:ext uri="{FF2B5EF4-FFF2-40B4-BE49-F238E27FC236}">
                <a16:creationId xmlns:a16="http://schemas.microsoft.com/office/drawing/2014/main" xmlns="" id="{F9269891-DBD9-D34E-B2D3-7483EBD050DA}"/>
              </a:ext>
            </a:extLst>
          </p:cNvPr>
          <p:cNvSpPr>
            <a:spLocks noGrp="1"/>
          </p:cNvSpPr>
          <p:nvPr>
            <p:ph type="body" sz="quarter" idx="4294967295"/>
          </p:nvPr>
        </p:nvSpPr>
        <p:spPr>
          <a:xfrm>
            <a:off x="496847" y="5411057"/>
            <a:ext cx="3511167" cy="1080234"/>
          </a:xfrm>
        </p:spPr>
        <p:txBody>
          <a:bodyPr>
            <a:normAutofit/>
          </a:bodyPr>
          <a:lstStyle/>
          <a:p>
            <a:pPr marL="0" indent="0" algn="ctr">
              <a:buNone/>
            </a:pPr>
            <a:r>
              <a:rPr lang="en-US" sz="1600" b="1">
                <a:solidFill>
                  <a:srgbClr val="00694E"/>
                </a:solidFill>
                <a:latin typeface="proxima-nova"/>
              </a:rPr>
              <a:t>Total Estimated Cost, Minus Fees</a:t>
            </a:r>
          </a:p>
          <a:p>
            <a:pPr marL="0" indent="0" algn="ctr">
              <a:buNone/>
            </a:pPr>
            <a:r>
              <a:rPr lang="en-US" sz="1600">
                <a:solidFill>
                  <a:srgbClr val="00694E"/>
                </a:solidFill>
                <a:latin typeface="proxima-nova"/>
              </a:rPr>
              <a:t>$18,150 (Ohio Resident)</a:t>
            </a:r>
          </a:p>
          <a:p>
            <a:pPr marL="0" indent="0" algn="ctr">
              <a:buNone/>
            </a:pPr>
            <a:r>
              <a:rPr lang="en-US" sz="1600">
                <a:solidFill>
                  <a:srgbClr val="00694E"/>
                </a:solidFill>
                <a:latin typeface="proxima-nova"/>
              </a:rPr>
              <a:t>$18,720 (Non-Resident)</a:t>
            </a:r>
          </a:p>
        </p:txBody>
      </p:sp>
      <p:sp>
        <p:nvSpPr>
          <p:cNvPr id="20" name="Text Placeholder 8">
            <a:extLst>
              <a:ext uri="{FF2B5EF4-FFF2-40B4-BE49-F238E27FC236}">
                <a16:creationId xmlns:a16="http://schemas.microsoft.com/office/drawing/2014/main" xmlns="" id="{8E1BCE62-485A-E1FA-D333-97E836DB97DC}"/>
              </a:ext>
            </a:extLst>
          </p:cNvPr>
          <p:cNvSpPr txBox="1">
            <a:spLocks/>
          </p:cNvSpPr>
          <p:nvPr/>
        </p:nvSpPr>
        <p:spPr>
          <a:xfrm>
            <a:off x="7581900" y="424768"/>
            <a:ext cx="3352376" cy="519971"/>
          </a:xfrm>
          <a:prstGeom prst="rect">
            <a:avLst/>
          </a:prstGeom>
          <a:solidFill>
            <a:schemeClr val="bg1">
              <a:lumMod val="95000"/>
            </a:schemeClr>
          </a:solidFill>
        </p:spPr>
        <p:txBody>
          <a:bodyPr vert="horz" lIns="91440" tIns="45720" rIns="91440" bIns="45720" rtlCol="0" anchor="ctr">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400" b="1" i="1"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1800" b="1" i="1" u="none" strike="noStrike" kern="1200" cap="none" spc="0" normalizeH="0" baseline="0" noProof="0">
                <a:ln>
                  <a:noFill/>
                </a:ln>
                <a:solidFill>
                  <a:srgbClr val="024230"/>
                </a:solidFill>
                <a:effectLst/>
                <a:uLnTx/>
                <a:uFillTx/>
                <a:latin typeface="proxima-nova"/>
                <a:ea typeface="Open Sans" panose="020B0606030504020204" pitchFamily="34" charset="0"/>
                <a:cs typeface="Open Sans" panose="020B0606030504020204" pitchFamily="34" charset="0"/>
              </a:rPr>
              <a:t>NO GRE / GMAT REQUIRED</a:t>
            </a:r>
          </a:p>
        </p:txBody>
      </p:sp>
      <p:sp>
        <p:nvSpPr>
          <p:cNvPr id="21" name="Title 1">
            <a:extLst>
              <a:ext uri="{FF2B5EF4-FFF2-40B4-BE49-F238E27FC236}">
                <a16:creationId xmlns:a16="http://schemas.microsoft.com/office/drawing/2014/main" xmlns="" id="{52342C38-A188-4B0B-184D-AAC084C8CA18}"/>
              </a:ext>
            </a:extLst>
          </p:cNvPr>
          <p:cNvSpPr txBox="1">
            <a:spLocks/>
          </p:cNvSpPr>
          <p:nvPr/>
        </p:nvSpPr>
        <p:spPr>
          <a:xfrm>
            <a:off x="419100" y="129899"/>
            <a:ext cx="9865442" cy="1109710"/>
          </a:xfrm>
          <a:prstGeom prst="rect">
            <a:avLst/>
          </a:prstGeom>
        </p:spPr>
        <p:txBody>
          <a:bodyPr anchor="ctr"/>
          <a:lstStyle>
            <a:lvl1pPr algn="l" defTabSz="914400" rtl="0" eaLnBrk="1" latinLnBrk="0" hangingPunct="1">
              <a:lnSpc>
                <a:spcPct val="90000"/>
              </a:lnSpc>
              <a:spcBef>
                <a:spcPct val="0"/>
              </a:spcBef>
              <a:buNone/>
              <a:defRPr sz="3200" b="1"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proxima-nova"/>
                <a:ea typeface="Open Sans" panose="020B0606030504020204" pitchFamily="34" charset="0"/>
                <a:cs typeface="Open Sans" panose="020B0606030504020204" pitchFamily="34" charset="0"/>
              </a:rPr>
              <a:t>Admission Requirements</a:t>
            </a:r>
          </a:p>
        </p:txBody>
      </p:sp>
      <p:sp>
        <p:nvSpPr>
          <p:cNvPr id="22" name="Text Placeholder 7">
            <a:extLst>
              <a:ext uri="{FF2B5EF4-FFF2-40B4-BE49-F238E27FC236}">
                <a16:creationId xmlns:a16="http://schemas.microsoft.com/office/drawing/2014/main" xmlns="" id="{3625C198-0741-C416-F8BA-A37FA55FBEC7}"/>
              </a:ext>
            </a:extLst>
          </p:cNvPr>
          <p:cNvSpPr txBox="1">
            <a:spLocks/>
          </p:cNvSpPr>
          <p:nvPr/>
        </p:nvSpPr>
        <p:spPr>
          <a:xfrm>
            <a:off x="2766849" y="3507644"/>
            <a:ext cx="1454968" cy="1188574"/>
          </a:xfrm>
          <a:prstGeom prst="rect">
            <a:avLst/>
          </a:prstGeom>
        </p:spPr>
        <p:txBody>
          <a:bodyPr vert="horz" lIns="91440" tIns="45720" rIns="91440" bIns="45720" rtlCol="0">
            <a:normAutofit/>
          </a:bodyPr>
          <a:lstStyle>
            <a:lvl1pPr marL="0" indent="-228600" algn="ctr" defTabSz="914400" rtl="0" eaLnBrk="1" latinLnBrk="0" hangingPunct="1">
              <a:lnSpc>
                <a:spcPct val="90000"/>
              </a:lnSpc>
              <a:spcBef>
                <a:spcPts val="1000"/>
              </a:spcBef>
              <a:buClr>
                <a:schemeClr val="tx2"/>
              </a:buClr>
              <a:buFont typeface="Arial" panose="020B0604020202020204" pitchFamily="34" charset="0"/>
              <a:buNone/>
              <a:defRPr sz="14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ctr"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r>
              <a:rPr kumimoji="0" lang="en-US" sz="1400" b="0" i="0" u="none" strike="noStrike" kern="1200" cap="none" spc="0" normalizeH="0" baseline="0" noProof="0" dirty="0">
                <a:ln>
                  <a:noFill/>
                </a:ln>
                <a:solidFill>
                  <a:srgbClr val="FFFFFF"/>
                </a:solidFill>
                <a:effectLst/>
                <a:uLnTx/>
                <a:uFillTx/>
                <a:latin typeface="proxima-nova"/>
                <a:ea typeface="Open Sans Light" panose="020B0306030504020204" pitchFamily="34" charset="0"/>
                <a:cs typeface="Open Sans Light" panose="020B0306030504020204" pitchFamily="34" charset="0"/>
              </a:rPr>
              <a:t>Official Transcripts from all institutions attended</a:t>
            </a:r>
          </a:p>
          <a:p>
            <a:pPr marL="0" marR="0" lvl="0" indent="-228600" algn="ctr" defTabSz="914400" rtl="0" eaLnBrk="1" fontAlgn="auto" latinLnBrk="0" hangingPunct="1">
              <a:lnSpc>
                <a:spcPct val="90000"/>
              </a:lnSpc>
              <a:spcBef>
                <a:spcPts val="1000"/>
              </a:spcBef>
              <a:spcAft>
                <a:spcPts val="0"/>
              </a:spcAft>
              <a:buClr>
                <a:srgbClr val="024230"/>
              </a:buClr>
              <a:buSzTx/>
              <a:buFont typeface="Arial" panose="020B0604020202020204" pitchFamily="34" charset="0"/>
              <a:buNone/>
              <a:tabLst/>
              <a:defRPr/>
            </a:pPr>
            <a:endParaRPr kumimoji="0" lang="en-US" sz="1400" b="0" i="0" u="none" strike="noStrike" kern="1200" cap="none" spc="0" normalizeH="0" baseline="0" noProof="0" dirty="0">
              <a:ln>
                <a:noFill/>
              </a:ln>
              <a:solidFill>
                <a:srgbClr val="FFFFFF"/>
              </a:solidFill>
              <a:effectLst/>
              <a:uLnTx/>
              <a:uFillTx/>
              <a:latin typeface="proxima-nova"/>
              <a:ea typeface="Open Sans Light" panose="020B0306030504020204" pitchFamily="34" charset="0"/>
              <a:cs typeface="Open Sans Light" panose="020B0306030504020204" pitchFamily="34" charset="0"/>
            </a:endParaRPr>
          </a:p>
        </p:txBody>
      </p:sp>
      <p:sp>
        <p:nvSpPr>
          <p:cNvPr id="9" name="TextBox 8">
            <a:extLst>
              <a:ext uri="{FF2B5EF4-FFF2-40B4-BE49-F238E27FC236}">
                <a16:creationId xmlns:a16="http://schemas.microsoft.com/office/drawing/2014/main" xmlns="" id="{F90C1167-A409-E4DD-3879-D8F9D864D623}"/>
              </a:ext>
            </a:extLst>
          </p:cNvPr>
          <p:cNvSpPr txBox="1"/>
          <p:nvPr/>
        </p:nvSpPr>
        <p:spPr>
          <a:xfrm>
            <a:off x="8564986" y="6337842"/>
            <a:ext cx="284117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FFFFFF"/>
                </a:solidFill>
                <a:effectLst/>
                <a:uLnTx/>
                <a:uFillTx/>
                <a:latin typeface="Georgia" panose="02040502050405020303"/>
                <a:ea typeface="+mn-ea"/>
                <a:cs typeface="Arial" pitchFamily="34" charset="0"/>
              </a:rPr>
              <a:t>* Listed Tuition is for estimating purposes only and is subject to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eorgia" panose="02040502050405020303"/>
              <a:ea typeface="+mn-ea"/>
              <a:cs typeface="Arial" pitchFamily="34" charset="0"/>
            </a:endParaRPr>
          </a:p>
        </p:txBody>
      </p:sp>
    </p:spTree>
    <p:extLst>
      <p:ext uri="{BB962C8B-B14F-4D97-AF65-F5344CB8AC3E}">
        <p14:creationId xmlns:p14="http://schemas.microsoft.com/office/powerpoint/2010/main" val="2907424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400B13F0-7C98-792E-3246-0CA68F64077D}"/>
              </a:ext>
            </a:extLst>
          </p:cNvPr>
          <p:cNvSpPr>
            <a:spLocks noGrp="1"/>
          </p:cNvSpPr>
          <p:nvPr>
            <p:ph type="body" sz="quarter" idx="12"/>
          </p:nvPr>
        </p:nvSpPr>
        <p:spPr>
          <a:xfrm>
            <a:off x="167405" y="803444"/>
            <a:ext cx="3405974" cy="2628900"/>
          </a:xfrm>
        </p:spPr>
        <p:txBody>
          <a:bodyPr/>
          <a:lstStyle/>
          <a:p>
            <a:r>
              <a:rPr lang="en-US" dirty="0">
                <a:latin typeface="Proxima Nova" panose="02000506030000020004" pitchFamily="50" charset="0"/>
              </a:rPr>
              <a:t>Career Support Services</a:t>
            </a:r>
          </a:p>
          <a:p>
            <a:r>
              <a:rPr lang="en-US" sz="2400" dirty="0">
                <a:latin typeface="Proxima Nova" panose="02000506030000020004" pitchFamily="50" charset="0"/>
              </a:rPr>
              <a:t>Now and </a:t>
            </a:r>
            <a:r>
              <a:rPr lang="en-US" sz="2400" i="1" dirty="0">
                <a:latin typeface="Proxima Nova" panose="02000506030000020004" pitchFamily="50" charset="0"/>
              </a:rPr>
              <a:t>For Life</a:t>
            </a:r>
          </a:p>
        </p:txBody>
      </p:sp>
      <p:sp>
        <p:nvSpPr>
          <p:cNvPr id="3" name="TextBox 2">
            <a:extLst>
              <a:ext uri="{FF2B5EF4-FFF2-40B4-BE49-F238E27FC236}">
                <a16:creationId xmlns:a16="http://schemas.microsoft.com/office/drawing/2014/main" xmlns="" id="{57CF9EA9-39BE-4E0D-D03D-8546D1B08A28}"/>
              </a:ext>
            </a:extLst>
          </p:cNvPr>
          <p:cNvSpPr txBox="1"/>
          <p:nvPr/>
        </p:nvSpPr>
        <p:spPr>
          <a:xfrm>
            <a:off x="4391526" y="541421"/>
            <a:ext cx="652111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srgbClr val="FFFFFF"/>
                </a:solidFill>
                <a:effectLst/>
                <a:uLnTx/>
                <a:uFillTx/>
                <a:latin typeface="Proxima Nova" panose="02000506030000020004" pitchFamily="50" charset="0"/>
                <a:ea typeface="Open Sans" panose="020B0606030504020204" pitchFamily="34" charset="0"/>
                <a:cs typeface="Open Sans" panose="020B0606030504020204" pitchFamily="34" charset="0"/>
              </a:rPr>
              <a:t>GradCAT</a:t>
            </a:r>
            <a:endParaRPr kumimoji="0" lang="en-US" sz="3200" b="1" i="0" u="none" strike="noStrike" kern="1200" cap="none" spc="0" normalizeH="0" baseline="0" noProof="0">
              <a:ln>
                <a:noFill/>
              </a:ln>
              <a:solidFill>
                <a:srgbClr val="FFFFFF"/>
              </a:solidFill>
              <a:effectLst/>
              <a:uLnTx/>
              <a:uFillTx/>
              <a:latin typeface="Proxima Nova" panose="02000506030000020004" pitchFamily="50"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Proxima Nova" panose="02000506030000020004" pitchFamily="50" charset="0"/>
                <a:ea typeface="Open Sans" panose="020B0606030504020204" pitchFamily="34" charset="0"/>
                <a:cs typeface="Open Sans" panose="020B0606030504020204" pitchFamily="34" charset="0"/>
              </a:rPr>
              <a:t>Graduate Career Acceleration Team</a:t>
            </a:r>
          </a:p>
        </p:txBody>
      </p:sp>
      <p:sp>
        <p:nvSpPr>
          <p:cNvPr id="5" name="TextBox 4">
            <a:extLst>
              <a:ext uri="{FF2B5EF4-FFF2-40B4-BE49-F238E27FC236}">
                <a16:creationId xmlns:a16="http://schemas.microsoft.com/office/drawing/2014/main" xmlns="" id="{E52589ED-6A8D-AB48-A0CE-6F41B836FB4C}"/>
              </a:ext>
            </a:extLst>
          </p:cNvPr>
          <p:cNvSpPr txBox="1"/>
          <p:nvPr/>
        </p:nvSpPr>
        <p:spPr>
          <a:xfrm>
            <a:off x="4391526" y="1620822"/>
            <a:ext cx="7050506" cy="2133982"/>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Four (4) Month Program</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Individual Career Coach</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Branding Expert</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Career Concierge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Annual Career Coaching Session </a:t>
            </a:r>
            <a:r>
              <a:rPr kumimoji="0" lang="en-US" sz="1800" b="1" i="0" u="none" strike="noStrike" kern="1200" cap="none" spc="0" normalizeH="0" baseline="0" noProof="0">
                <a:ln>
                  <a:noFill/>
                </a:ln>
                <a:solidFill>
                  <a:srgbClr val="FFFFFF"/>
                </a:solidFill>
                <a:effectLst/>
                <a:uLnTx/>
                <a:uFillTx/>
                <a:latin typeface="proxima-nova"/>
                <a:ea typeface="+mn-ea"/>
                <a:cs typeface="Arial" pitchFamily="34" charset="0"/>
              </a:rPr>
              <a:t>for Life</a:t>
            </a:r>
          </a:p>
        </p:txBody>
      </p:sp>
      <p:sp>
        <p:nvSpPr>
          <p:cNvPr id="6" name="TextBox 5">
            <a:extLst>
              <a:ext uri="{FF2B5EF4-FFF2-40B4-BE49-F238E27FC236}">
                <a16:creationId xmlns:a16="http://schemas.microsoft.com/office/drawing/2014/main" xmlns="" id="{1465F8F5-7053-9E30-05CA-392161BB59E9}"/>
              </a:ext>
            </a:extLst>
          </p:cNvPr>
          <p:cNvSpPr txBox="1"/>
          <p:nvPr/>
        </p:nvSpPr>
        <p:spPr>
          <a:xfrm>
            <a:off x="4391526" y="3376939"/>
            <a:ext cx="652111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Proxima Nova" panose="02000506030000020004" pitchFamily="50" charset="0"/>
                <a:ea typeface="Open Sans" panose="020B0606030504020204" pitchFamily="34" charset="0"/>
                <a:cs typeface="Open Sans" panose="020B0606030504020204" pitchFamily="34" charset="0"/>
              </a:rPr>
              <a:t>Spotlight Technology Platform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Proxima Nova" panose="02000506030000020004" pitchFamily="50" charset="0"/>
                <a:ea typeface="Open Sans" panose="020B0606030504020204" pitchFamily="34" charset="0"/>
                <a:cs typeface="Open Sans" panose="020B0606030504020204" pitchFamily="34" charset="0"/>
              </a:rPr>
              <a:t>Lifetime Access</a:t>
            </a:r>
          </a:p>
        </p:txBody>
      </p:sp>
      <p:sp>
        <p:nvSpPr>
          <p:cNvPr id="7" name="TextBox 6">
            <a:extLst>
              <a:ext uri="{FF2B5EF4-FFF2-40B4-BE49-F238E27FC236}">
                <a16:creationId xmlns:a16="http://schemas.microsoft.com/office/drawing/2014/main" xmlns="" id="{B6A8026E-2268-9959-0B26-09AD9F3D1CFF}"/>
              </a:ext>
            </a:extLst>
          </p:cNvPr>
          <p:cNvSpPr txBox="1"/>
          <p:nvPr/>
        </p:nvSpPr>
        <p:spPr>
          <a:xfrm>
            <a:off x="4391526" y="4510248"/>
            <a:ext cx="7435516" cy="2954655"/>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Job Search Resources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Occupation Explorer</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Job Opportunities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Personal Assessments</a:t>
            </a: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endParaRP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Templates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Webinars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proxima-nova"/>
                <a:ea typeface="+mn-ea"/>
                <a:cs typeface="Arial" pitchFamily="34" charset="0"/>
              </a:rPr>
              <a:t>Online Courses/Skilling</a:t>
            </a:r>
          </a:p>
        </p:txBody>
      </p:sp>
    </p:spTree>
    <p:extLst>
      <p:ext uri="{BB962C8B-B14F-4D97-AF65-F5344CB8AC3E}">
        <p14:creationId xmlns:p14="http://schemas.microsoft.com/office/powerpoint/2010/main" val="260567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2F6DD-634D-4D58-9E90-243373F861E3}"/>
              </a:ext>
            </a:extLst>
          </p:cNvPr>
          <p:cNvSpPr>
            <a:spLocks noGrp="1"/>
          </p:cNvSpPr>
          <p:nvPr>
            <p:ph type="title"/>
          </p:nvPr>
        </p:nvSpPr>
        <p:spPr>
          <a:xfrm>
            <a:off x="963613" y="4406900"/>
            <a:ext cx="8867775" cy="1362075"/>
          </a:xfrm>
        </p:spPr>
        <p:txBody>
          <a:bodyPr/>
          <a:lstStyle/>
          <a:p>
            <a:pPr>
              <a:defRPr/>
            </a:pPr>
            <a:r>
              <a:rPr lang="en-US" dirty="0"/>
              <a:t>National federation of</a:t>
            </a:r>
            <a:br>
              <a:rPr lang="en-US" dirty="0"/>
            </a:br>
            <a:r>
              <a:rPr lang="en-US" dirty="0"/>
              <a:t>state high school associations  (NFHS) </a:t>
            </a:r>
          </a:p>
        </p:txBody>
      </p:sp>
      <p:sp>
        <p:nvSpPr>
          <p:cNvPr id="20483" name="Text Placeholder 2">
            <a:extLst>
              <a:ext uri="{FF2B5EF4-FFF2-40B4-BE49-F238E27FC236}">
                <a16:creationId xmlns:a16="http://schemas.microsoft.com/office/drawing/2014/main" xmlns="" id="{07130364-3963-48D5-9399-FA9713CE080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CA7D-CE1E-477E-A515-EC60E62B933A}"/>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1507" name="Content Placeholder 2">
            <a:extLst>
              <a:ext uri="{FF2B5EF4-FFF2-40B4-BE49-F238E27FC236}">
                <a16:creationId xmlns:a16="http://schemas.microsoft.com/office/drawing/2014/main" xmlns="" id="{6ABCCFEB-262C-4707-9393-47F1189CAFF9}"/>
              </a:ext>
            </a:extLst>
          </p:cNvPr>
          <p:cNvSpPr>
            <a:spLocks noGrp="1" noChangeArrowheads="1"/>
          </p:cNvSpPr>
          <p:nvPr>
            <p:ph idx="1"/>
          </p:nvPr>
        </p:nvSpPr>
        <p:spPr/>
        <p:txBody>
          <a:bodyPr/>
          <a:lstStyle/>
          <a:p>
            <a:r>
              <a:rPr lang="en-US" altLang="en-US" sz="2400" dirty="0"/>
              <a:t>NFHS (located in Indianapolis, IN – Est. 1920):</a:t>
            </a:r>
          </a:p>
          <a:p>
            <a:pPr lvl="1"/>
            <a:r>
              <a:rPr lang="en-US" altLang="en-US" sz="2200" dirty="0"/>
              <a:t>National leader and advocate for </a:t>
            </a:r>
            <a:br>
              <a:rPr lang="en-US" altLang="en-US" sz="2200" dirty="0"/>
            </a:br>
            <a:r>
              <a:rPr lang="en-US" altLang="en-US" sz="2200" dirty="0"/>
              <a:t>high school athletics and </a:t>
            </a:r>
            <a:br>
              <a:rPr lang="en-US" altLang="en-US" sz="2200" dirty="0"/>
            </a:br>
            <a:r>
              <a:rPr lang="en-US" altLang="en-US" sz="2200" dirty="0"/>
              <a:t>performing arts programs.</a:t>
            </a:r>
          </a:p>
          <a:p>
            <a:pPr lvl="1"/>
            <a:r>
              <a:rPr lang="en-US" altLang="en-US" sz="2200" dirty="0"/>
              <a:t>Serves 51 state associations, 19,500 </a:t>
            </a:r>
            <a:br>
              <a:rPr lang="en-US" altLang="en-US" sz="2200" dirty="0"/>
            </a:br>
            <a:r>
              <a:rPr lang="en-US" altLang="en-US" sz="2200" dirty="0"/>
              <a:t>high schools and 12 million student </a:t>
            </a:r>
            <a:br>
              <a:rPr lang="en-US" altLang="en-US" sz="2200" dirty="0"/>
            </a:br>
            <a:r>
              <a:rPr lang="en-US" altLang="en-US" sz="2200" dirty="0"/>
              <a:t>participants.</a:t>
            </a:r>
          </a:p>
          <a:p>
            <a:pPr lvl="1"/>
            <a:r>
              <a:rPr lang="en-US" altLang="en-US" sz="2200" dirty="0"/>
              <a:t>Writes playing rules for 17 high school </a:t>
            </a:r>
            <a:br>
              <a:rPr lang="en-US" altLang="en-US" sz="2200" dirty="0"/>
            </a:br>
            <a:r>
              <a:rPr lang="en-US" altLang="en-US" sz="2200" dirty="0"/>
              <a:t>sports for boys and girls.</a:t>
            </a:r>
          </a:p>
          <a:p>
            <a:pPr lvl="1"/>
            <a:r>
              <a:rPr lang="en-US" altLang="en-US" sz="2200" dirty="0"/>
              <a:t>Offers online education courses for high school coaches, </a:t>
            </a:r>
            <a:br>
              <a:rPr lang="en-US" altLang="en-US" sz="2200" dirty="0"/>
            </a:br>
            <a:r>
              <a:rPr lang="en-US" altLang="en-US" sz="2200" dirty="0"/>
              <a:t>officials, parents, students and others.</a:t>
            </a:r>
          </a:p>
          <a:p>
            <a:pPr lvl="1"/>
            <a:r>
              <a:rPr lang="en-US" altLang="en-US" sz="2200" dirty="0"/>
              <a:t>Ensures that students have opportunity to enjoy healthy participation, achievement and good sportsmanship in education-based athletics.</a:t>
            </a:r>
          </a:p>
        </p:txBody>
      </p:sp>
      <p:sp>
        <p:nvSpPr>
          <p:cNvPr id="4" name="Footer Placeholder 3">
            <a:extLst>
              <a:ext uri="{FF2B5EF4-FFF2-40B4-BE49-F238E27FC236}">
                <a16:creationId xmlns:a16="http://schemas.microsoft.com/office/drawing/2014/main" xmlns="" id="{B83D9D80-4CAC-4163-AB25-77D2EBBC87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6" name="Picture 5" descr="Map&#10;&#10;Description automatically generated">
            <a:extLst>
              <a:ext uri="{FF2B5EF4-FFF2-40B4-BE49-F238E27FC236}">
                <a16:creationId xmlns:a16="http://schemas.microsoft.com/office/drawing/2014/main" xmlns="" id="{943DCE0A-A7CC-4FD8-F8B3-9C3461F647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2984" y="2578396"/>
            <a:ext cx="4629016" cy="231258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15E145-B9CD-4342-A82E-FEC53A18BBF8}"/>
              </a:ext>
            </a:extLst>
          </p:cNvPr>
          <p:cNvSpPr>
            <a:spLocks noGrp="1"/>
          </p:cNvSpPr>
          <p:nvPr>
            <p:ph type="title"/>
          </p:nvPr>
        </p:nvSpPr>
        <p:spPr/>
        <p:txBody>
          <a:bodyPr/>
          <a:lstStyle/>
          <a:p>
            <a:pPr>
              <a:defRPr/>
            </a:pPr>
            <a:r>
              <a:rPr lang="en-US" dirty="0"/>
              <a:t>NFHS Rules Review Committee</a:t>
            </a:r>
          </a:p>
        </p:txBody>
      </p:sp>
      <p:sp>
        <p:nvSpPr>
          <p:cNvPr id="22531" name="Content Placeholder 2">
            <a:extLst>
              <a:ext uri="{FF2B5EF4-FFF2-40B4-BE49-F238E27FC236}">
                <a16:creationId xmlns:a16="http://schemas.microsoft.com/office/drawing/2014/main" xmlns="" id="{84B64DE9-E29E-4B13-9615-425E4B0278E0}"/>
              </a:ext>
            </a:extLst>
          </p:cNvPr>
          <p:cNvSpPr>
            <a:spLocks noGrp="1" noChangeArrowheads="1"/>
          </p:cNvSpPr>
          <p:nvPr>
            <p:ph idx="1"/>
          </p:nvPr>
        </p:nvSpPr>
        <p:spPr>
          <a:xfrm>
            <a:off x="1941513" y="1989138"/>
            <a:ext cx="10026650" cy="2290762"/>
          </a:xfrm>
        </p:spPr>
        <p:txBody>
          <a:bodyPr/>
          <a:lstStyle/>
          <a:p>
            <a:r>
              <a:rPr lang="en-US" alt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a16="http://schemas.microsoft.com/office/drawing/2014/main" xmlns="" id="{6E1A9D62-A3CA-437C-81A3-D28246C2DF1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22540" name="TextBox 1">
            <a:extLst>
              <a:ext uri="{FF2B5EF4-FFF2-40B4-BE49-F238E27FC236}">
                <a16:creationId xmlns:a16="http://schemas.microsoft.com/office/drawing/2014/main" xmlns="" id="{B26F1860-9067-4FDB-A3BD-A20B4813ADB0}"/>
              </a:ext>
            </a:extLst>
          </p:cNvPr>
          <p:cNvSpPr txBox="1">
            <a:spLocks noChangeArrowheads="1"/>
          </p:cNvSpPr>
          <p:nvPr/>
        </p:nvSpPr>
        <p:spPr bwMode="auto">
          <a:xfrm>
            <a:off x="24066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Davis Whitfield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Chief Operating Officer</a:t>
            </a:r>
          </a:p>
        </p:txBody>
      </p:sp>
      <p:sp>
        <p:nvSpPr>
          <p:cNvPr id="22541" name="TextBox 31">
            <a:extLst>
              <a:ext uri="{FF2B5EF4-FFF2-40B4-BE49-F238E27FC236}">
                <a16:creationId xmlns:a16="http://schemas.microsoft.com/office/drawing/2014/main" xmlns="" id="{AF37E6DE-BAA0-4201-924E-A4D092CB2DF1}"/>
              </a:ext>
            </a:extLst>
          </p:cNvPr>
          <p:cNvSpPr txBox="1">
            <a:spLocks noChangeArrowheads="1"/>
          </p:cNvSpPr>
          <p:nvPr/>
        </p:nvSpPr>
        <p:spPr bwMode="auto">
          <a:xfrm>
            <a:off x="46767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Bob Colgate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Football and Sports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Medicine</a:t>
            </a:r>
          </a:p>
        </p:txBody>
      </p:sp>
      <p:sp>
        <p:nvSpPr>
          <p:cNvPr id="22542" name="TextBox 32">
            <a:extLst>
              <a:ext uri="{FF2B5EF4-FFF2-40B4-BE49-F238E27FC236}">
                <a16:creationId xmlns:a16="http://schemas.microsoft.com/office/drawing/2014/main" xmlns="" id="{B1997B18-819B-46F0-943D-BA6AC252CD36}"/>
              </a:ext>
            </a:extLst>
          </p:cNvPr>
          <p:cNvSpPr txBox="1">
            <a:spLocks noChangeArrowheads="1"/>
          </p:cNvSpPr>
          <p:nvPr/>
        </p:nvSpPr>
        <p:spPr bwMode="auto">
          <a:xfrm>
            <a:off x="69754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Elliot Hopkins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Baseball and Wrestling</a:t>
            </a:r>
          </a:p>
        </p:txBody>
      </p:sp>
      <p:sp>
        <p:nvSpPr>
          <p:cNvPr id="22543" name="TextBox 33">
            <a:extLst>
              <a:ext uri="{FF2B5EF4-FFF2-40B4-BE49-F238E27FC236}">
                <a16:creationId xmlns:a16="http://schemas.microsoft.com/office/drawing/2014/main" xmlns="" id="{FA26650D-C7F1-40CF-B667-28073CBBE287}"/>
              </a:ext>
            </a:extLst>
          </p:cNvPr>
          <p:cNvSpPr txBox="1">
            <a:spLocks noChangeArrowheads="1"/>
          </p:cNvSpPr>
          <p:nvPr/>
        </p:nvSpPr>
        <p:spPr bwMode="auto">
          <a:xfrm>
            <a:off x="3541713" y="5880100"/>
            <a:ext cx="103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Lindsey Atkinson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Basketball, Girls Lacrosse and Volleyball</a:t>
            </a:r>
          </a:p>
        </p:txBody>
      </p:sp>
      <p:sp>
        <p:nvSpPr>
          <p:cNvPr id="22544" name="TextBox 34">
            <a:extLst>
              <a:ext uri="{FF2B5EF4-FFF2-40B4-BE49-F238E27FC236}">
                <a16:creationId xmlns:a16="http://schemas.microsoft.com/office/drawing/2014/main" xmlns="" id="{117C1F1D-EF3A-4B1C-8FB3-D6D76F9384BB}"/>
              </a:ext>
            </a:extLst>
          </p:cNvPr>
          <p:cNvSpPr txBox="1">
            <a:spLocks noChangeArrowheads="1"/>
          </p:cNvSpPr>
          <p:nvPr/>
        </p:nvSpPr>
        <p:spPr bwMode="auto">
          <a:xfrm>
            <a:off x="7943850" y="58705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Julie Cochran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Cross Country, Gymnastics, Field Hockey, Soccer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Track &amp; Field</a:t>
            </a:r>
          </a:p>
        </p:txBody>
      </p:sp>
      <p:sp>
        <p:nvSpPr>
          <p:cNvPr id="22545" name="TextBox 35">
            <a:extLst>
              <a:ext uri="{FF2B5EF4-FFF2-40B4-BE49-F238E27FC236}">
                <a16:creationId xmlns:a16="http://schemas.microsoft.com/office/drawing/2014/main" xmlns="" id="{AAA39036-CF91-423F-8D3F-AA4FA65F0EE1}"/>
              </a:ext>
            </a:extLst>
          </p:cNvPr>
          <p:cNvSpPr txBox="1">
            <a:spLocks noChangeArrowheads="1"/>
          </p:cNvSpPr>
          <p:nvPr/>
        </p:nvSpPr>
        <p:spPr bwMode="auto">
          <a:xfrm>
            <a:off x="10369550"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Dan Schuster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Ice Hockey</a:t>
            </a:r>
          </a:p>
        </p:txBody>
      </p:sp>
      <p:sp>
        <p:nvSpPr>
          <p:cNvPr id="22546" name="TextBox 36">
            <a:extLst>
              <a:ext uri="{FF2B5EF4-FFF2-40B4-BE49-F238E27FC236}">
                <a16:creationId xmlns:a16="http://schemas.microsoft.com/office/drawing/2014/main" xmlns="" id="{CD8BFC92-13FA-4A38-8FBF-A60C76349AE3}"/>
              </a:ext>
            </a:extLst>
          </p:cNvPr>
          <p:cNvSpPr txBox="1">
            <a:spLocks noChangeArrowheads="1"/>
          </p:cNvSpPr>
          <p:nvPr/>
        </p:nvSpPr>
        <p:spPr bwMode="auto">
          <a:xfrm>
            <a:off x="9229351" y="5881688"/>
            <a:ext cx="106368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James Weaver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Boys Lacrosse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and Spirit</a:t>
            </a:r>
          </a:p>
        </p:txBody>
      </p:sp>
      <p:sp>
        <p:nvSpPr>
          <p:cNvPr id="22548" name="TextBox 36">
            <a:extLst>
              <a:ext uri="{FF2B5EF4-FFF2-40B4-BE49-F238E27FC236}">
                <a16:creationId xmlns:a16="http://schemas.microsoft.com/office/drawing/2014/main" xmlns="" id="{DB8AAB08-9D0A-4BD7-ABCC-CE75307CB8D6}"/>
              </a:ext>
            </a:extLst>
          </p:cNvPr>
          <p:cNvSpPr txBox="1">
            <a:spLocks noChangeArrowheads="1"/>
          </p:cNvSpPr>
          <p:nvPr/>
        </p:nvSpPr>
        <p:spPr bwMode="auto">
          <a:xfrm>
            <a:off x="5767071" y="5861050"/>
            <a:ext cx="1158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Sandy Searcy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srgbClr val="414B56"/>
                </a:solidFill>
                <a:effectLst/>
                <a:uLnTx/>
                <a:uFillTx/>
                <a:latin typeface="Calibri" panose="020F0502020204030204" pitchFamily="34" charset="0"/>
                <a:ea typeface="+mn-ea"/>
                <a:cs typeface="Calibri" panose="020F0502020204030204" pitchFamily="34" charset="0"/>
              </a:rPr>
              <a:t>Softball, Swimming &amp; Diving and Water Polo</a:t>
            </a:r>
          </a:p>
        </p:txBody>
      </p:sp>
      <p:pic>
        <p:nvPicPr>
          <p:cNvPr id="3" name="Picture 2" descr="A picture containing person, suit, sky, clothing&#10;&#10;Description automatically generated">
            <a:extLst>
              <a:ext uri="{FF2B5EF4-FFF2-40B4-BE49-F238E27FC236}">
                <a16:creationId xmlns:a16="http://schemas.microsoft.com/office/drawing/2014/main" xmlns="" id="{2E87D21B-2E15-965F-09CC-DC3F839C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121" t="10180" r="25427" b="41647"/>
          <a:stretch/>
        </p:blipFill>
        <p:spPr>
          <a:xfrm>
            <a:off x="3544048" y="4567498"/>
            <a:ext cx="1055688" cy="1233602"/>
          </a:xfrm>
          <a:prstGeom prst="rect">
            <a:avLst/>
          </a:prstGeom>
          <a:ln w="6350">
            <a:solidFill>
              <a:schemeClr val="tx1"/>
            </a:solidFill>
          </a:ln>
        </p:spPr>
      </p:pic>
      <p:pic>
        <p:nvPicPr>
          <p:cNvPr id="5" name="Picture 4" descr="A person smiling for the camera&#10;&#10;Description automatically generated with low confidence">
            <a:extLst>
              <a:ext uri="{FF2B5EF4-FFF2-40B4-BE49-F238E27FC236}">
                <a16:creationId xmlns:a16="http://schemas.microsoft.com/office/drawing/2014/main" xmlns="" id="{A5B82B3A-0661-B5AF-4B38-71689E7BCE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85" t="10149" r="25253" b="41059"/>
          <a:stretch/>
        </p:blipFill>
        <p:spPr>
          <a:xfrm>
            <a:off x="8087479" y="4556933"/>
            <a:ext cx="1054004" cy="1235075"/>
          </a:xfrm>
          <a:prstGeom prst="rect">
            <a:avLst/>
          </a:prstGeom>
          <a:ln w="6350">
            <a:solidFill>
              <a:schemeClr val="tx1"/>
            </a:solidFill>
          </a:ln>
        </p:spPr>
      </p:pic>
      <p:pic>
        <p:nvPicPr>
          <p:cNvPr id="6" name="Picture 5" descr="A person wearing glasses and a suit&#10;&#10;Description automatically generated with medium confidence">
            <a:extLst>
              <a:ext uri="{FF2B5EF4-FFF2-40B4-BE49-F238E27FC236}">
                <a16:creationId xmlns:a16="http://schemas.microsoft.com/office/drawing/2014/main" xmlns="" id="{98268976-77BD-F0C7-98C3-B6CF1190C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406" t="11121" r="30450" b="40666"/>
          <a:stretch/>
        </p:blipFill>
        <p:spPr>
          <a:xfrm>
            <a:off x="4681445" y="4567497"/>
            <a:ext cx="1055689" cy="1233603"/>
          </a:xfrm>
          <a:prstGeom prst="rect">
            <a:avLst/>
          </a:prstGeom>
          <a:ln w="6350">
            <a:solidFill>
              <a:schemeClr val="tx1"/>
            </a:solidFill>
          </a:ln>
        </p:spPr>
      </p:pic>
      <p:pic>
        <p:nvPicPr>
          <p:cNvPr id="7" name="Picture 6" descr="A person wearing a suit and tie&#10;&#10;Description automatically generated with medium confidence">
            <a:extLst>
              <a:ext uri="{FF2B5EF4-FFF2-40B4-BE49-F238E27FC236}">
                <a16:creationId xmlns:a16="http://schemas.microsoft.com/office/drawing/2014/main" xmlns="" id="{FEB15326-3BE2-89E8-9C0C-4A32F2EF6C9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928" t="10396" r="31261" b="41669"/>
          <a:stretch/>
        </p:blipFill>
        <p:spPr>
          <a:xfrm>
            <a:off x="6953161" y="4558405"/>
            <a:ext cx="1054004" cy="1233603"/>
          </a:xfrm>
          <a:prstGeom prst="rect">
            <a:avLst/>
          </a:prstGeom>
          <a:ln w="6350">
            <a:solidFill>
              <a:schemeClr val="tx1"/>
            </a:solidFill>
          </a:ln>
        </p:spPr>
      </p:pic>
      <p:pic>
        <p:nvPicPr>
          <p:cNvPr id="8" name="Picture 7" descr="A person in a suit and tie&#10;&#10;Description automatically generated with medium confidence">
            <a:extLst>
              <a:ext uri="{FF2B5EF4-FFF2-40B4-BE49-F238E27FC236}">
                <a16:creationId xmlns:a16="http://schemas.microsoft.com/office/drawing/2014/main" xmlns="" id="{CAF58783-8C87-EE51-E628-14921D15FA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0" t="9834" r="31060" b="41273"/>
          <a:stretch/>
        </p:blipFill>
        <p:spPr>
          <a:xfrm>
            <a:off x="10371223" y="4556932"/>
            <a:ext cx="1054004" cy="1235076"/>
          </a:xfrm>
          <a:prstGeom prst="rect">
            <a:avLst/>
          </a:prstGeom>
          <a:ln w="6350">
            <a:solidFill>
              <a:schemeClr val="tx1"/>
            </a:solidFill>
          </a:ln>
        </p:spPr>
      </p:pic>
      <p:pic>
        <p:nvPicPr>
          <p:cNvPr id="9" name="Picture 8" descr="A picture containing person, clothing, suit, posing&#10;&#10;Description automatically generated">
            <a:extLst>
              <a:ext uri="{FF2B5EF4-FFF2-40B4-BE49-F238E27FC236}">
                <a16:creationId xmlns:a16="http://schemas.microsoft.com/office/drawing/2014/main" xmlns="" id="{47CAF483-2D6D-CFB6-8ECD-92BF38EBF4B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65" t="12468" r="33851" b="41498"/>
          <a:stretch/>
        </p:blipFill>
        <p:spPr>
          <a:xfrm>
            <a:off x="5818843" y="4566025"/>
            <a:ext cx="1054004" cy="1235075"/>
          </a:xfrm>
          <a:prstGeom prst="rect">
            <a:avLst/>
          </a:prstGeom>
          <a:ln w="6350">
            <a:solidFill>
              <a:schemeClr val="tx1"/>
            </a:solidFill>
          </a:ln>
        </p:spPr>
      </p:pic>
      <p:pic>
        <p:nvPicPr>
          <p:cNvPr id="10" name="Picture 9" descr="A person in a suit smiling&#10;&#10;Description automatically generated with low confidence">
            <a:extLst>
              <a:ext uri="{FF2B5EF4-FFF2-40B4-BE49-F238E27FC236}">
                <a16:creationId xmlns:a16="http://schemas.microsoft.com/office/drawing/2014/main" xmlns="" id="{24FF875D-2742-0E46-E385-3CE37653C1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4" t="11660" r="31189" b="38785"/>
          <a:stretch/>
        </p:blipFill>
        <p:spPr>
          <a:xfrm>
            <a:off x="9229351" y="4556933"/>
            <a:ext cx="1054004" cy="1235075"/>
          </a:xfrm>
          <a:prstGeom prst="rect">
            <a:avLst/>
          </a:prstGeom>
          <a:ln w="6350">
            <a:solidFill>
              <a:schemeClr val="tx1"/>
            </a:solidFill>
          </a:ln>
        </p:spPr>
      </p:pic>
      <p:pic>
        <p:nvPicPr>
          <p:cNvPr id="11" name="Picture 10" descr="A person in a suit and tie&#10;&#10;Description automatically generated with medium confidence">
            <a:extLst>
              <a:ext uri="{FF2B5EF4-FFF2-40B4-BE49-F238E27FC236}">
                <a16:creationId xmlns:a16="http://schemas.microsoft.com/office/drawing/2014/main" xmlns="" id="{E83C7119-689E-CBFB-C4B2-D069C1A0C19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793" t="12294" r="32837" b="40522"/>
          <a:stretch/>
        </p:blipFill>
        <p:spPr>
          <a:xfrm>
            <a:off x="2406650" y="4567498"/>
            <a:ext cx="1055689" cy="1233602"/>
          </a:xfrm>
          <a:prstGeom prst="rect">
            <a:avLst/>
          </a:prstGeom>
          <a:ln w="6350">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11A5DA-D1DA-47BC-9DD3-2BA04DBAEAC1}"/>
              </a:ext>
            </a:extLst>
          </p:cNvPr>
          <p:cNvSpPr>
            <a:spLocks noGrp="1"/>
          </p:cNvSpPr>
          <p:nvPr>
            <p:ph type="title"/>
          </p:nvPr>
        </p:nvSpPr>
        <p:spPr/>
        <p:txBody>
          <a:bodyPr/>
          <a:lstStyle/>
          <a:p>
            <a:pPr>
              <a:defRPr/>
            </a:pPr>
            <a:r>
              <a:rPr lang="en-US" dirty="0"/>
              <a:t>National Federation of </a:t>
            </a:r>
            <a:br>
              <a:rPr lang="en-US" dirty="0"/>
            </a:br>
            <a:r>
              <a:rPr lang="en-US" dirty="0"/>
              <a:t>State High School Associations</a:t>
            </a:r>
          </a:p>
        </p:txBody>
      </p:sp>
      <p:sp>
        <p:nvSpPr>
          <p:cNvPr id="23555" name="Content Placeholder 2">
            <a:extLst>
              <a:ext uri="{FF2B5EF4-FFF2-40B4-BE49-F238E27FC236}">
                <a16:creationId xmlns:a16="http://schemas.microsoft.com/office/drawing/2014/main" xmlns="" id="{0BC0B5F8-3802-401C-9EF9-8FC20224E2CD}"/>
              </a:ext>
            </a:extLst>
          </p:cNvPr>
          <p:cNvSpPr>
            <a:spLocks noGrp="1" noChangeArrowheads="1"/>
          </p:cNvSpPr>
          <p:nvPr>
            <p:ph idx="1"/>
          </p:nvPr>
        </p:nvSpPr>
        <p:spPr/>
        <p:txBody>
          <a:bodyPr/>
          <a:lstStyle/>
          <a:p>
            <a:r>
              <a:rPr lang="en-US" altLang="en-US" dirty="0"/>
              <a:t>The NFHS writes playing rules for 17 sports </a:t>
            </a:r>
            <a:br>
              <a:rPr lang="en-US" altLang="en-US" dirty="0"/>
            </a:br>
            <a:r>
              <a:rPr lang="en-US" altLang="en-US" dirty="0"/>
              <a:t>for boys and girls at the high school level.</a:t>
            </a:r>
          </a:p>
          <a:p>
            <a:pPr lvl="1"/>
            <a:r>
              <a:rPr lang="en-US" altLang="en-US" dirty="0"/>
              <a:t>Publishes 4 million pieces of materials annually.</a:t>
            </a:r>
          </a:p>
        </p:txBody>
      </p:sp>
      <p:sp>
        <p:nvSpPr>
          <p:cNvPr id="4" name="Footer Placeholder 3">
            <a:extLst>
              <a:ext uri="{FF2B5EF4-FFF2-40B4-BE49-F238E27FC236}">
                <a16:creationId xmlns:a16="http://schemas.microsoft.com/office/drawing/2014/main" xmlns="" id="{2DA4B781-7AA1-4D12-BD6C-55487306191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23" name="Picture 22" descr="A person playing tennis&#10;&#10;Description automatically generated with medium confidence">
            <a:extLst>
              <a:ext uri="{FF2B5EF4-FFF2-40B4-BE49-F238E27FC236}">
                <a16:creationId xmlns:a16="http://schemas.microsoft.com/office/drawing/2014/main" xmlns="" id="{5726573E-AB7B-4774-BE94-B7880294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513" y="3459673"/>
            <a:ext cx="1060338" cy="1426464"/>
          </a:xfrm>
          <a:prstGeom prst="rect">
            <a:avLst/>
          </a:prstGeom>
        </p:spPr>
      </p:pic>
      <p:pic>
        <p:nvPicPr>
          <p:cNvPr id="24" name="Picture 23" descr="A group of football players&#10;&#10;Description automatically generated with medium confidence">
            <a:extLst>
              <a:ext uri="{FF2B5EF4-FFF2-40B4-BE49-F238E27FC236}">
                <a16:creationId xmlns:a16="http://schemas.microsoft.com/office/drawing/2014/main" xmlns="" id="{AE46A6A7-13D0-4E83-819D-2909E80EE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9067" y="3459673"/>
            <a:ext cx="1055583" cy="1426464"/>
          </a:xfrm>
          <a:prstGeom prst="rect">
            <a:avLst/>
          </a:prstGeom>
        </p:spPr>
      </p:pic>
      <p:pic>
        <p:nvPicPr>
          <p:cNvPr id="25" name="Picture 24" descr="A group of men playing basketball&#10;&#10;Description automatically generated">
            <a:extLst>
              <a:ext uri="{FF2B5EF4-FFF2-40B4-BE49-F238E27FC236}">
                <a16:creationId xmlns:a16="http://schemas.microsoft.com/office/drawing/2014/main" xmlns="" id="{796A3537-48C5-41C8-A62C-82D55D2D9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1866" y="3459673"/>
            <a:ext cx="1050828" cy="1426464"/>
          </a:xfrm>
          <a:prstGeom prst="rect">
            <a:avLst/>
          </a:prstGeom>
        </p:spPr>
      </p:pic>
      <p:pic>
        <p:nvPicPr>
          <p:cNvPr id="26" name="Picture 25" descr="A picture containing text, skiing, building, ice hockey&#10;&#10;Description automatically generated">
            <a:extLst>
              <a:ext uri="{FF2B5EF4-FFF2-40B4-BE49-F238E27FC236}">
                <a16:creationId xmlns:a16="http://schemas.microsoft.com/office/drawing/2014/main" xmlns="" id="{87A4E1F7-9F9F-4FDD-B4A8-32EA4D6A8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3696" y="3459673"/>
            <a:ext cx="1055583" cy="1426464"/>
          </a:xfrm>
          <a:prstGeom prst="rect">
            <a:avLst/>
          </a:prstGeom>
        </p:spPr>
      </p:pic>
      <p:pic>
        <p:nvPicPr>
          <p:cNvPr id="27" name="Picture 26" descr="A picture containing text, person, table&#10;&#10;Description automatically generated">
            <a:extLst>
              <a:ext uri="{FF2B5EF4-FFF2-40B4-BE49-F238E27FC236}">
                <a16:creationId xmlns:a16="http://schemas.microsoft.com/office/drawing/2014/main" xmlns="" id="{333CD8FB-7D01-4381-9E8D-9BDA6010D9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1606" y="3459673"/>
            <a:ext cx="1057168" cy="1426464"/>
          </a:xfrm>
          <a:prstGeom prst="rect">
            <a:avLst/>
          </a:prstGeom>
        </p:spPr>
      </p:pic>
      <p:pic>
        <p:nvPicPr>
          <p:cNvPr id="28" name="Picture 27" descr="A picture containing text, crowd&#10;&#10;Description automatically generated">
            <a:extLst>
              <a:ext uri="{FF2B5EF4-FFF2-40B4-BE49-F238E27FC236}">
                <a16:creationId xmlns:a16="http://schemas.microsoft.com/office/drawing/2014/main" xmlns="" id="{B8CA952A-E646-4572-B471-2B7FA00BC4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1101" y="3453290"/>
            <a:ext cx="1055583" cy="1426464"/>
          </a:xfrm>
          <a:prstGeom prst="rect">
            <a:avLst/>
          </a:prstGeom>
        </p:spPr>
      </p:pic>
      <p:pic>
        <p:nvPicPr>
          <p:cNvPr id="29" name="Picture 28" descr="A group of men in a pool&#10;&#10;Description automatically generated with low confidence">
            <a:extLst>
              <a:ext uri="{FF2B5EF4-FFF2-40B4-BE49-F238E27FC236}">
                <a16:creationId xmlns:a16="http://schemas.microsoft.com/office/drawing/2014/main" xmlns="" id="{AD706CE3-A773-4145-9558-BF50252A8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84294" y="3453290"/>
            <a:ext cx="1058753" cy="1426464"/>
          </a:xfrm>
          <a:prstGeom prst="rect">
            <a:avLst/>
          </a:prstGeom>
        </p:spPr>
      </p:pic>
      <p:pic>
        <p:nvPicPr>
          <p:cNvPr id="30" name="Picture 29" descr="A picture containing text, sport&#10;&#10;Description automatically generated">
            <a:extLst>
              <a:ext uri="{FF2B5EF4-FFF2-40B4-BE49-F238E27FC236}">
                <a16:creationId xmlns:a16="http://schemas.microsoft.com/office/drawing/2014/main" xmlns="" id="{BA81708F-379A-46B0-8B0C-38FEDA65A5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1513" y="4967387"/>
            <a:ext cx="1057168" cy="1426464"/>
          </a:xfrm>
          <a:prstGeom prst="rect">
            <a:avLst/>
          </a:prstGeom>
        </p:spPr>
      </p:pic>
      <p:pic>
        <p:nvPicPr>
          <p:cNvPr id="31" name="Picture 30" descr="A group of men running on a track&#10;&#10;Description automatically generated with low confidence">
            <a:extLst>
              <a:ext uri="{FF2B5EF4-FFF2-40B4-BE49-F238E27FC236}">
                <a16:creationId xmlns:a16="http://schemas.microsoft.com/office/drawing/2014/main" xmlns="" id="{EA4EEC21-05BC-4723-9070-ED38D50677A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2269" y="4967387"/>
            <a:ext cx="1057168" cy="1426464"/>
          </a:xfrm>
          <a:prstGeom prst="rect">
            <a:avLst/>
          </a:prstGeom>
        </p:spPr>
      </p:pic>
      <p:pic>
        <p:nvPicPr>
          <p:cNvPr id="32" name="Picture 31" descr="A picture containing text, person, sport, crowd&#10;&#10;Description automatically generated">
            <a:extLst>
              <a:ext uri="{FF2B5EF4-FFF2-40B4-BE49-F238E27FC236}">
                <a16:creationId xmlns:a16="http://schemas.microsoft.com/office/drawing/2014/main" xmlns="" id="{DD8ACA99-3C00-4AD7-80F3-5BD985B641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48552" y="4966836"/>
            <a:ext cx="1000110" cy="1426464"/>
          </a:xfrm>
          <a:prstGeom prst="rect">
            <a:avLst/>
          </a:prstGeom>
        </p:spPr>
      </p:pic>
      <p:pic>
        <p:nvPicPr>
          <p:cNvPr id="33" name="Picture 32" descr="A group of people playing water polo&#10;&#10;Description automatically generated with low confidence">
            <a:extLst>
              <a:ext uri="{FF2B5EF4-FFF2-40B4-BE49-F238E27FC236}">
                <a16:creationId xmlns:a16="http://schemas.microsoft.com/office/drawing/2014/main" xmlns="" id="{F944F8B3-1563-4CA4-AD48-ACCD2825A8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11777" y="3459673"/>
            <a:ext cx="1057168" cy="1426464"/>
          </a:xfrm>
          <a:prstGeom prst="rect">
            <a:avLst/>
          </a:prstGeom>
        </p:spPr>
      </p:pic>
      <p:pic>
        <p:nvPicPr>
          <p:cNvPr id="34" name="Picture 33" descr="A picture containing text, person, outdoor, track and field&#10;&#10;Description automatically generated">
            <a:extLst>
              <a:ext uri="{FF2B5EF4-FFF2-40B4-BE49-F238E27FC236}">
                <a16:creationId xmlns:a16="http://schemas.microsoft.com/office/drawing/2014/main" xmlns="" id="{3C672FED-250A-4858-A924-E2C20363D1E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60526" y="4967387"/>
            <a:ext cx="1053998" cy="1426464"/>
          </a:xfrm>
          <a:prstGeom prst="rect">
            <a:avLst/>
          </a:prstGeom>
        </p:spPr>
      </p:pic>
      <p:pic>
        <p:nvPicPr>
          <p:cNvPr id="35" name="Picture 34" descr="A group of people playing lacrosse&#10;&#10;Description automatically generated with low confidence">
            <a:extLst>
              <a:ext uri="{FF2B5EF4-FFF2-40B4-BE49-F238E27FC236}">
                <a16:creationId xmlns:a16="http://schemas.microsoft.com/office/drawing/2014/main" xmlns="" id="{720FF6E3-1F90-41D7-9600-BEB2E44B88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13696" y="4966836"/>
            <a:ext cx="1055583" cy="1426464"/>
          </a:xfrm>
          <a:prstGeom prst="rect">
            <a:avLst/>
          </a:prstGeom>
        </p:spPr>
      </p:pic>
      <p:pic>
        <p:nvPicPr>
          <p:cNvPr id="36" name="Picture 35" descr="A group of people running on a track&#10;&#10;Description automatically generated with low confidence">
            <a:extLst>
              <a:ext uri="{FF2B5EF4-FFF2-40B4-BE49-F238E27FC236}">
                <a16:creationId xmlns:a16="http://schemas.microsoft.com/office/drawing/2014/main" xmlns="" id="{6AB1479D-9D7D-496B-93F7-E56E761854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68451" y="4987268"/>
            <a:ext cx="1055583" cy="1426464"/>
          </a:xfrm>
          <a:prstGeom prst="rect">
            <a:avLst/>
          </a:prstGeom>
        </p:spPr>
      </p:pic>
      <p:pic>
        <p:nvPicPr>
          <p:cNvPr id="37" name="Picture 36" descr="A picture containing text, person&#10;&#10;Description automatically generated">
            <a:extLst>
              <a:ext uri="{FF2B5EF4-FFF2-40B4-BE49-F238E27FC236}">
                <a16:creationId xmlns:a16="http://schemas.microsoft.com/office/drawing/2014/main" xmlns="" id="{286F0DC8-AEF2-4840-B9EA-37B5546D33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723206" y="4987268"/>
            <a:ext cx="1053998" cy="1426464"/>
          </a:xfrm>
          <a:prstGeom prst="rect">
            <a:avLst/>
          </a:prstGeom>
        </p:spPr>
      </p:pic>
      <p:pic>
        <p:nvPicPr>
          <p:cNvPr id="56" name="Picture 55" descr="A group of men running&#10;&#10;Description automatically generated with low confidence">
            <a:extLst>
              <a:ext uri="{FF2B5EF4-FFF2-40B4-BE49-F238E27FC236}">
                <a16:creationId xmlns:a16="http://schemas.microsoft.com/office/drawing/2014/main" xmlns="" id="{1874056A-EDD2-42DB-BE41-123D882CC8C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84294" y="4966836"/>
            <a:ext cx="1057168" cy="1426464"/>
          </a:xfrm>
          <a:prstGeom prst="rect">
            <a:avLst/>
          </a:prstGeom>
        </p:spPr>
      </p:pic>
      <p:pic>
        <p:nvPicPr>
          <p:cNvPr id="57" name="Picture 56" descr="A person wearing a helmet and holding a baseball bat&#10;&#10;Description automatically generated with low confidence">
            <a:extLst>
              <a:ext uri="{FF2B5EF4-FFF2-40B4-BE49-F238E27FC236}">
                <a16:creationId xmlns:a16="http://schemas.microsoft.com/office/drawing/2014/main" xmlns="" id="{EEB5E057-584C-4182-B2F5-67BAD4E0C2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19938043">
            <a:off x="9424848" y="1488750"/>
            <a:ext cx="1268434" cy="1607874"/>
          </a:xfrm>
          <a:prstGeom prst="rect">
            <a:avLst/>
          </a:prstGeom>
        </p:spPr>
      </p:pic>
      <p:pic>
        <p:nvPicPr>
          <p:cNvPr id="58" name="Picture 57" descr="A picture containing text, sign&#10;&#10;Description automatically generated">
            <a:extLst>
              <a:ext uri="{FF2B5EF4-FFF2-40B4-BE49-F238E27FC236}">
                <a16:creationId xmlns:a16="http://schemas.microsoft.com/office/drawing/2014/main" xmlns="" id="{988538AF-051C-436E-8333-339802D451E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568476" y="918481"/>
            <a:ext cx="1268434" cy="1607874"/>
          </a:xfrm>
          <a:prstGeom prst="rect">
            <a:avLst/>
          </a:prstGeom>
        </p:spPr>
      </p:pic>
    </p:spTree>
    <p:extLst>
      <p:ext uri="{BB962C8B-B14F-4D97-AF65-F5344CB8AC3E}">
        <p14:creationId xmlns:p14="http://schemas.microsoft.com/office/powerpoint/2010/main" val="2461792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9E2E2-A205-CA77-4D16-57921E881438}"/>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dirty="0"/>
              <a:t> – Website</a:t>
            </a:r>
          </a:p>
        </p:txBody>
      </p:sp>
      <p:sp>
        <p:nvSpPr>
          <p:cNvPr id="3" name="Content Placeholder 2">
            <a:extLst>
              <a:ext uri="{FF2B5EF4-FFF2-40B4-BE49-F238E27FC236}">
                <a16:creationId xmlns:a16="http://schemas.microsoft.com/office/drawing/2014/main" xmlns="" id="{59687457-F21C-DCE4-195D-918145CF1333}"/>
              </a:ext>
            </a:extLst>
          </p:cNvPr>
          <p:cNvSpPr>
            <a:spLocks noGrp="1"/>
          </p:cNvSpPr>
          <p:nvPr>
            <p:ph idx="1"/>
          </p:nvPr>
        </p:nvSpPr>
        <p:spPr>
          <a:xfrm>
            <a:off x="6000750" y="1989138"/>
            <a:ext cx="5967412" cy="4338637"/>
          </a:xfrm>
        </p:spPr>
        <p:txBody>
          <a:bodyPr/>
          <a:lstStyle/>
          <a:p>
            <a:r>
              <a:rPr lang="en-US" b="1" dirty="0" err="1"/>
              <a:t>AllAccess</a:t>
            </a:r>
            <a:r>
              <a:rPr lang="en-US" dirty="0"/>
              <a:t> is the </a:t>
            </a:r>
            <a:r>
              <a:rPr lang="en-US" b="1" dirty="0"/>
              <a:t>New NFHS Digital Publications Platform </a:t>
            </a:r>
            <a:r>
              <a:rPr lang="en-US" dirty="0"/>
              <a:t>that includes:</a:t>
            </a:r>
          </a:p>
          <a:p>
            <a:pPr lvl="1"/>
            <a:r>
              <a:rPr lang="en-US" dirty="0"/>
              <a:t>Rules Publications</a:t>
            </a:r>
          </a:p>
          <a:p>
            <a:pPr lvl="1"/>
            <a:r>
              <a:rPr lang="en-US" dirty="0"/>
              <a:t>High School Today Magazine</a:t>
            </a:r>
          </a:p>
          <a:p>
            <a:pPr lvl="1"/>
            <a:r>
              <a:rPr lang="en-US" dirty="0"/>
              <a:t>Policy Debate Quarterlies</a:t>
            </a:r>
          </a:p>
          <a:p>
            <a:pPr lvl="1"/>
            <a:r>
              <a:rPr lang="en-US" dirty="0"/>
              <a:t>Other NFHS Digital Publications</a:t>
            </a:r>
          </a:p>
          <a:p>
            <a:r>
              <a:rPr lang="en-US" dirty="0"/>
              <a:t>Website organized for associations and individuals to assign books and manage purchases</a:t>
            </a:r>
          </a:p>
          <a:p>
            <a:r>
              <a:rPr lang="en-US" dirty="0"/>
              <a:t>Visit </a:t>
            </a:r>
            <a:r>
              <a:rPr lang="en-US" i="1" dirty="0">
                <a:solidFill>
                  <a:srgbClr val="D50032"/>
                </a:solidFill>
              </a:rPr>
              <a:t>www.allaccess.nfhs.org</a:t>
            </a:r>
          </a:p>
        </p:txBody>
      </p:sp>
      <p:sp>
        <p:nvSpPr>
          <p:cNvPr id="4" name="Footer Placeholder 3">
            <a:extLst>
              <a:ext uri="{FF2B5EF4-FFF2-40B4-BE49-F238E27FC236}">
                <a16:creationId xmlns:a16="http://schemas.microsoft.com/office/drawing/2014/main" xmlns="" id="{107FD23E-C85E-4593-EBBF-A04A353A3D2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7" name="Content Placeholder 13">
            <a:extLst>
              <a:ext uri="{FF2B5EF4-FFF2-40B4-BE49-F238E27FC236}">
                <a16:creationId xmlns:a16="http://schemas.microsoft.com/office/drawing/2014/main" xmlns="" id="{22010DA4-D6A7-729A-E8A9-D5A1CB0F6B40}"/>
              </a:ext>
            </a:extLst>
          </p:cNvPr>
          <p:cNvPicPr>
            <a:picLocks noChangeAspect="1"/>
          </p:cNvPicPr>
          <p:nvPr/>
        </p:nvPicPr>
        <p:blipFill rotWithShape="1">
          <a:blip r:embed="rId3"/>
          <a:srcRect l="18390" t="7294" r="58136" b="27555"/>
          <a:stretch/>
        </p:blipFill>
        <p:spPr>
          <a:xfrm>
            <a:off x="1304925" y="2122365"/>
            <a:ext cx="4456113" cy="3352761"/>
          </a:xfrm>
          <a:prstGeom prst="rect">
            <a:avLst/>
          </a:prstGeom>
          <a:ln>
            <a:solidFill>
              <a:schemeClr val="tx1">
                <a:lumMod val="50000"/>
              </a:schemeClr>
            </a:solidFill>
          </a:ln>
        </p:spPr>
      </p:pic>
    </p:spTree>
    <p:extLst>
      <p:ext uri="{BB962C8B-B14F-4D97-AF65-F5344CB8AC3E}">
        <p14:creationId xmlns:p14="http://schemas.microsoft.com/office/powerpoint/2010/main" val="4176361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4023C9-01B6-4D99-937C-0DDCF696AF06}"/>
              </a:ext>
            </a:extLst>
          </p:cNvPr>
          <p:cNvSpPr>
            <a:spLocks noGrp="1"/>
          </p:cNvSpPr>
          <p:nvPr>
            <p:ph type="title"/>
          </p:nvPr>
        </p:nvSpPr>
        <p:spPr/>
        <p:txBody>
          <a:bodyPr/>
          <a:lstStyle/>
          <a:p>
            <a:r>
              <a:rPr lang="en-US" dirty="0">
                <a:solidFill>
                  <a:srgbClr val="D50032"/>
                </a:solidFill>
              </a:rPr>
              <a:t>NEW</a:t>
            </a:r>
            <a:r>
              <a:rPr lang="en-US" dirty="0"/>
              <a:t> NFHS </a:t>
            </a:r>
            <a:r>
              <a:rPr lang="en-US" cap="none" dirty="0" err="1"/>
              <a:t>AllAccess</a:t>
            </a:r>
            <a:r>
              <a:rPr lang="en-US" cap="none" dirty="0"/>
              <a:t> </a:t>
            </a:r>
            <a:r>
              <a:rPr lang="en-US" dirty="0"/>
              <a:t>– Mobile App</a:t>
            </a:r>
          </a:p>
        </p:txBody>
      </p:sp>
      <p:sp>
        <p:nvSpPr>
          <p:cNvPr id="25603" name="Content Placeholder 2">
            <a:extLst>
              <a:ext uri="{FF2B5EF4-FFF2-40B4-BE49-F238E27FC236}">
                <a16:creationId xmlns:a16="http://schemas.microsoft.com/office/drawing/2014/main" xmlns="" id="{383A1F6F-FA90-4DD8-B861-FF317CAAAE01}"/>
              </a:ext>
            </a:extLst>
          </p:cNvPr>
          <p:cNvSpPr>
            <a:spLocks noGrp="1" noChangeArrowheads="1"/>
          </p:cNvSpPr>
          <p:nvPr>
            <p:ph idx="1"/>
          </p:nvPr>
        </p:nvSpPr>
        <p:spPr>
          <a:xfrm>
            <a:off x="5953125" y="1989138"/>
            <a:ext cx="6162675" cy="4535487"/>
          </a:xfrm>
        </p:spPr>
        <p:txBody>
          <a:bodyPr/>
          <a:lstStyle/>
          <a:p>
            <a:pPr marL="0" indent="0">
              <a:buNone/>
            </a:pPr>
            <a:r>
              <a:rPr lang="en-US" b="1" dirty="0"/>
              <a:t>Access Via Website or Mobile App:</a:t>
            </a:r>
          </a:p>
          <a:p>
            <a:r>
              <a:rPr lang="en-US" sz="2400" dirty="0"/>
              <a:t>View available publications for sale</a:t>
            </a:r>
          </a:p>
          <a:p>
            <a:r>
              <a:rPr lang="en-US" sz="2400" dirty="0"/>
              <a:t>View publications assigned to you</a:t>
            </a:r>
          </a:p>
          <a:p>
            <a:r>
              <a:rPr lang="en-US" sz="2400" dirty="0"/>
              <a:t>Download books for offline viewing</a:t>
            </a:r>
          </a:p>
          <a:p>
            <a:r>
              <a:rPr lang="en-US" sz="2400" dirty="0"/>
              <a:t>Read publications as an e-book</a:t>
            </a:r>
          </a:p>
          <a:p>
            <a:pPr lvl="1"/>
            <a:r>
              <a:rPr lang="en-US" sz="2200" dirty="0"/>
              <a:t>Book features include:</a:t>
            </a:r>
          </a:p>
          <a:p>
            <a:pPr lvl="2"/>
            <a:r>
              <a:rPr lang="en-US" sz="1700" dirty="0"/>
              <a:t>Table of contents</a:t>
            </a:r>
          </a:p>
          <a:p>
            <a:pPr lvl="2"/>
            <a:r>
              <a:rPr lang="en-US" sz="1700" dirty="0"/>
              <a:t>Highlighting text</a:t>
            </a:r>
          </a:p>
          <a:p>
            <a:pPr lvl="2"/>
            <a:r>
              <a:rPr lang="en-US" sz="1700" dirty="0"/>
              <a:t>Creating ‘sticky notes’ on pages</a:t>
            </a:r>
          </a:p>
          <a:p>
            <a:pPr lvl="2"/>
            <a:r>
              <a:rPr lang="en-US" sz="1700" dirty="0"/>
              <a:t>Searching for terms</a:t>
            </a:r>
          </a:p>
          <a:p>
            <a:pPr lvl="2"/>
            <a:r>
              <a:rPr lang="en-US" sz="1700" dirty="0"/>
              <a:t>Mark-up pen feature</a:t>
            </a:r>
          </a:p>
          <a:p>
            <a:pPr lvl="2"/>
            <a:r>
              <a:rPr lang="en-US" sz="1700" dirty="0"/>
              <a:t>Viewing highlights and notes on data page</a:t>
            </a:r>
          </a:p>
          <a:p>
            <a:r>
              <a:rPr lang="en-US" sz="2400" dirty="0"/>
              <a:t>Available on App Store and Google Play</a:t>
            </a:r>
          </a:p>
        </p:txBody>
      </p:sp>
      <p:sp>
        <p:nvSpPr>
          <p:cNvPr id="4" name="Footer Placeholder 3">
            <a:extLst>
              <a:ext uri="{FF2B5EF4-FFF2-40B4-BE49-F238E27FC236}">
                <a16:creationId xmlns:a16="http://schemas.microsoft.com/office/drawing/2014/main" xmlns="" id="{7D469684-E5CD-40C9-A606-180D060025B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8" name="Content Placeholder 5" descr="A screenshot of a video game&#10;&#10;Description automatically generated with medium confidence">
            <a:extLst>
              <a:ext uri="{FF2B5EF4-FFF2-40B4-BE49-F238E27FC236}">
                <a16:creationId xmlns:a16="http://schemas.microsoft.com/office/drawing/2014/main" xmlns="" id="{768BD39D-F75D-A289-257E-811F82210B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016302" y="2000568"/>
            <a:ext cx="1675411" cy="36260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7" descr="A picture containing text, screenshot, sports uniform, sports equipment&#10;&#10;Description automatically generated">
            <a:extLst>
              <a:ext uri="{FF2B5EF4-FFF2-40B4-BE49-F238E27FC236}">
                <a16:creationId xmlns:a16="http://schemas.microsoft.com/office/drawing/2014/main" xmlns="" id="{9BC557B5-2FA1-D396-FEF9-B7E3A08923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894" y="2000568"/>
            <a:ext cx="1675411" cy="3626009"/>
          </a:xfrm>
          <a:prstGeom prst="rect">
            <a:avLst/>
          </a:prstGeom>
          <a:ln>
            <a:solidFill>
              <a:schemeClr val="tx1"/>
            </a:solidFill>
          </a:ln>
        </p:spPr>
      </p:pic>
      <p:pic>
        <p:nvPicPr>
          <p:cNvPr id="11" name="Picture 10" descr="A picture containing text, font, screenshot, symbol&#10;&#10;Description automatically generated">
            <a:extLst>
              <a:ext uri="{FF2B5EF4-FFF2-40B4-BE49-F238E27FC236}">
                <a16:creationId xmlns:a16="http://schemas.microsoft.com/office/drawing/2014/main" xmlns="" id="{71B89758-FA3B-AADC-9FFD-594EE38FB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0055" y="5825460"/>
            <a:ext cx="827250" cy="564227"/>
          </a:xfrm>
          <a:prstGeom prst="rect">
            <a:avLst/>
          </a:prstGeom>
        </p:spPr>
      </p:pic>
    </p:spTree>
    <p:extLst>
      <p:ext uri="{BB962C8B-B14F-4D97-AF65-F5344CB8AC3E}">
        <p14:creationId xmlns:p14="http://schemas.microsoft.com/office/powerpoint/2010/main" val="3815932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19BEC-0F53-40E5-9E07-C5CE61D96B10}"/>
              </a:ext>
            </a:extLst>
          </p:cNvPr>
          <p:cNvSpPr>
            <a:spLocks noGrp="1"/>
          </p:cNvSpPr>
          <p:nvPr>
            <p:ph type="title"/>
          </p:nvPr>
        </p:nvSpPr>
        <p:spPr/>
        <p:txBody>
          <a:bodyPr/>
          <a:lstStyle/>
          <a:p>
            <a:r>
              <a:rPr lang="en-US" dirty="0"/>
              <a:t>2023-24 NFHS Basketball </a:t>
            </a:r>
          </a:p>
        </p:txBody>
      </p:sp>
      <p:sp>
        <p:nvSpPr>
          <p:cNvPr id="3" name="Text Placeholder 2">
            <a:extLst>
              <a:ext uri="{FF2B5EF4-FFF2-40B4-BE49-F238E27FC236}">
                <a16:creationId xmlns:a16="http://schemas.microsoft.com/office/drawing/2014/main" xmlns="" id="{5F58A997-E5AE-4371-AB65-2EDC9C54D155}"/>
              </a:ext>
            </a:extLst>
          </p:cNvPr>
          <p:cNvSpPr>
            <a:spLocks noGrp="1"/>
          </p:cNvSpPr>
          <p:nvPr>
            <p:ph type="body" idx="1"/>
          </p:nvPr>
        </p:nvSpPr>
        <p:spPr/>
        <p:txBody>
          <a:bodyPr/>
          <a:lstStyle/>
          <a:p>
            <a:r>
              <a:rPr lang="en-US" altLang="en-US" dirty="0">
                <a:latin typeface="Calibri" panose="020F0502020204030204" pitchFamily="34" charset="0"/>
                <a:cs typeface="Calibri" panose="020F0502020204030204" pitchFamily="34" charset="0"/>
              </a:rPr>
              <a:t>Rules Changes</a:t>
            </a:r>
          </a:p>
        </p:txBody>
      </p:sp>
    </p:spTree>
    <p:extLst>
      <p:ext uri="{BB962C8B-B14F-4D97-AF65-F5344CB8AC3E}">
        <p14:creationId xmlns:p14="http://schemas.microsoft.com/office/powerpoint/2010/main" val="3609775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at a table&#10;&#10;Description automatically generated with low confidence">
            <a:extLst>
              <a:ext uri="{FF2B5EF4-FFF2-40B4-BE49-F238E27FC236}">
                <a16:creationId xmlns:a16="http://schemas.microsoft.com/office/drawing/2014/main" xmlns="" id="{9F4E232C-ABB0-9251-4BB3-69C104674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120" y="2096638"/>
            <a:ext cx="6517189" cy="4237444"/>
          </a:xfrm>
          <a:prstGeom prst="rect">
            <a:avLst/>
          </a:prstGeom>
        </p:spPr>
      </p:pic>
      <p:sp>
        <p:nvSpPr>
          <p:cNvPr id="2" name="Title 1">
            <a:extLst>
              <a:ext uri="{FF2B5EF4-FFF2-40B4-BE49-F238E27FC236}">
                <a16:creationId xmlns:a16="http://schemas.microsoft.com/office/drawing/2014/main" xmlns="" id="{3E806BE5-4D22-4F87-A12B-8EA8D14925B1}"/>
              </a:ext>
            </a:extLst>
          </p:cNvPr>
          <p:cNvSpPr>
            <a:spLocks noGrp="1"/>
          </p:cNvSpPr>
          <p:nvPr>
            <p:ph type="title"/>
          </p:nvPr>
        </p:nvSpPr>
        <p:spPr/>
        <p:txBody>
          <a:bodyPr/>
          <a:lstStyle/>
          <a:p>
            <a:r>
              <a:rPr lang="en-US" dirty="0"/>
              <a:t>GAME AND TABLE OFFICIALS </a:t>
            </a:r>
            <a:br>
              <a:rPr lang="en-US" dirty="0"/>
            </a:br>
            <a:r>
              <a:rPr lang="en-US" dirty="0"/>
              <a:t>2-1-3 NOTE</a:t>
            </a:r>
          </a:p>
        </p:txBody>
      </p:sp>
      <p:sp>
        <p:nvSpPr>
          <p:cNvPr id="4" name="Footer Placeholder 3">
            <a:extLst>
              <a:ext uri="{FF2B5EF4-FFF2-40B4-BE49-F238E27FC236}">
                <a16:creationId xmlns:a16="http://schemas.microsoft.com/office/drawing/2014/main" xmlns="" id="{E663400E-B919-4491-A5C6-54482B78C2A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7" name="TextBox 6">
            <a:extLst>
              <a:ext uri="{FF2B5EF4-FFF2-40B4-BE49-F238E27FC236}">
                <a16:creationId xmlns:a16="http://schemas.microsoft.com/office/drawing/2014/main" xmlns="" id="{C4E3761C-474A-4B13-9FB5-5145D508A91B}"/>
              </a:ext>
            </a:extLst>
          </p:cNvPr>
          <p:cNvSpPr txBox="1"/>
          <p:nvPr/>
        </p:nvSpPr>
        <p:spPr>
          <a:xfrm>
            <a:off x="8354860" y="2043985"/>
            <a:ext cx="3633941" cy="3816429"/>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rPr>
              <a:t>If utilizing a shot clock, the shot clock operator shall be located at the scorer’s and timer’s table.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rPr>
              <a:t>This allows the officiating crew to quickly identify the person who is operating the shot clock should there be a timing issue that needs to be addressed.</a:t>
            </a:r>
          </a:p>
        </p:txBody>
      </p:sp>
    </p:spTree>
    <p:extLst>
      <p:ext uri="{BB962C8B-B14F-4D97-AF65-F5344CB8AC3E}">
        <p14:creationId xmlns:p14="http://schemas.microsoft.com/office/powerpoint/2010/main" val="3081554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F77C79-5622-4BB1-BAC1-6930262DA8B0}"/>
              </a:ext>
            </a:extLst>
          </p:cNvPr>
          <p:cNvSpPr>
            <a:spLocks noGrp="1"/>
          </p:cNvSpPr>
          <p:nvPr>
            <p:ph type="title"/>
          </p:nvPr>
        </p:nvSpPr>
        <p:spPr>
          <a:xfrm>
            <a:off x="1988687" y="549041"/>
            <a:ext cx="10026649" cy="1204912"/>
          </a:xfrm>
        </p:spPr>
        <p:txBody>
          <a:bodyPr/>
          <a:lstStyle/>
          <a:p>
            <a:r>
              <a:rPr lang="en-US" dirty="0"/>
              <a:t>UNIFORMS </a:t>
            </a:r>
            <a:br>
              <a:rPr lang="en-US" dirty="0"/>
            </a:br>
            <a:r>
              <a:rPr lang="en-US" dirty="0"/>
              <a:t>3-4-5</a:t>
            </a:r>
          </a:p>
        </p:txBody>
      </p:sp>
      <p:sp>
        <p:nvSpPr>
          <p:cNvPr id="4" name="Footer Placeholder 3">
            <a:extLst>
              <a:ext uri="{FF2B5EF4-FFF2-40B4-BE49-F238E27FC236}">
                <a16:creationId xmlns:a16="http://schemas.microsoft.com/office/drawing/2014/main" xmlns="" id="{92153579-9EB1-42E0-9BF8-2C4FC0CC8AD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7" name="TextBox 6">
            <a:extLst>
              <a:ext uri="{FF2B5EF4-FFF2-40B4-BE49-F238E27FC236}">
                <a16:creationId xmlns:a16="http://schemas.microsoft.com/office/drawing/2014/main" xmlns="" id="{D19F169B-6821-4557-A764-C670D084A562}"/>
              </a:ext>
            </a:extLst>
          </p:cNvPr>
          <p:cNvSpPr txBox="1"/>
          <p:nvPr/>
        </p:nvSpPr>
        <p:spPr>
          <a:xfrm>
            <a:off x="6988629" y="2148995"/>
            <a:ext cx="5203371" cy="4524315"/>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Teammates may wear multiple styles of uniform bottoms including shorts, skirts or pants, so long as they are like-colored.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Not all team members need to wear the same style.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However, all styles must meet uniform requirements for visible manufacturer logos and trademarks.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pic>
        <p:nvPicPr>
          <p:cNvPr id="6" name="Picture 5" descr="A picture containing footwear, silhouette, text, clothing&#10;&#10;Description automatically generated">
            <a:extLst>
              <a:ext uri="{FF2B5EF4-FFF2-40B4-BE49-F238E27FC236}">
                <a16:creationId xmlns:a16="http://schemas.microsoft.com/office/drawing/2014/main" xmlns="" id="{94BA4079-E964-63D9-3FDA-25B10BC971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411" y="2148995"/>
            <a:ext cx="5375748" cy="3895469"/>
          </a:xfrm>
          <a:prstGeom prst="rect">
            <a:avLst/>
          </a:prstGeom>
        </p:spPr>
      </p:pic>
    </p:spTree>
    <p:extLst>
      <p:ext uri="{BB962C8B-B14F-4D97-AF65-F5344CB8AC3E}">
        <p14:creationId xmlns:p14="http://schemas.microsoft.com/office/powerpoint/2010/main" val="765921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65A3D-39ED-4761-A109-EC199F30586C}"/>
              </a:ext>
            </a:extLst>
          </p:cNvPr>
          <p:cNvSpPr>
            <a:spLocks noGrp="1"/>
          </p:cNvSpPr>
          <p:nvPr>
            <p:ph type="title"/>
          </p:nvPr>
        </p:nvSpPr>
        <p:spPr/>
        <p:txBody>
          <a:bodyPr/>
          <a:lstStyle/>
          <a:p>
            <a:r>
              <a:rPr lang="en-US" dirty="0"/>
              <a:t>Team Member’s Equipment, Apparel</a:t>
            </a:r>
            <a:br>
              <a:rPr lang="en-US" dirty="0"/>
            </a:br>
            <a:r>
              <a:rPr lang="en-US" dirty="0"/>
              <a:t>3-5-6</a:t>
            </a:r>
          </a:p>
        </p:txBody>
      </p:sp>
      <p:sp>
        <p:nvSpPr>
          <p:cNvPr id="4" name="Footer Placeholder 3">
            <a:extLst>
              <a:ext uri="{FF2B5EF4-FFF2-40B4-BE49-F238E27FC236}">
                <a16:creationId xmlns:a16="http://schemas.microsoft.com/office/drawing/2014/main" xmlns="" id="{C01C81C4-39B4-4E29-9654-BDE8AFD6F3D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12" name="TextBox 11">
            <a:extLst>
              <a:ext uri="{FF2B5EF4-FFF2-40B4-BE49-F238E27FC236}">
                <a16:creationId xmlns:a16="http://schemas.microsoft.com/office/drawing/2014/main" xmlns="" id="{6F466E3C-7362-4D51-AAA7-2B2447CFA41F}"/>
              </a:ext>
            </a:extLst>
          </p:cNvPr>
          <p:cNvSpPr txBox="1"/>
          <p:nvPr/>
        </p:nvSpPr>
        <p:spPr>
          <a:xfrm>
            <a:off x="7540487" y="2093843"/>
            <a:ext cx="4427147" cy="2308324"/>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If the visiting team is wearing undershirts with their dark jerseys, the undershirts may now be a single solid color similar to the torso of the jersey or solid black.</a:t>
            </a:r>
          </a:p>
        </p:txBody>
      </p:sp>
      <p:pic>
        <p:nvPicPr>
          <p:cNvPr id="5" name="Picture 4">
            <a:extLst>
              <a:ext uri="{FF2B5EF4-FFF2-40B4-BE49-F238E27FC236}">
                <a16:creationId xmlns:a16="http://schemas.microsoft.com/office/drawing/2014/main" xmlns="" id="{32225A11-272E-30CD-D178-8B1F328945A2}"/>
              </a:ext>
            </a:extLst>
          </p:cNvPr>
          <p:cNvPicPr>
            <a:picLocks noChangeAspect="1"/>
          </p:cNvPicPr>
          <p:nvPr/>
        </p:nvPicPr>
        <p:blipFill>
          <a:blip r:embed="rId3"/>
          <a:stretch>
            <a:fillRect/>
          </a:stretch>
        </p:blipFill>
        <p:spPr>
          <a:xfrm>
            <a:off x="1430547" y="2089353"/>
            <a:ext cx="5998984" cy="4243184"/>
          </a:xfrm>
          <a:prstGeom prst="rect">
            <a:avLst/>
          </a:prstGeom>
        </p:spPr>
      </p:pic>
    </p:spTree>
    <p:extLst>
      <p:ext uri="{BB962C8B-B14F-4D97-AF65-F5344CB8AC3E}">
        <p14:creationId xmlns:p14="http://schemas.microsoft.com/office/powerpoint/2010/main" val="3509820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65A3D-39ED-4761-A109-EC199F30586C}"/>
              </a:ext>
            </a:extLst>
          </p:cNvPr>
          <p:cNvSpPr>
            <a:spLocks noGrp="1"/>
          </p:cNvSpPr>
          <p:nvPr>
            <p:ph type="title"/>
          </p:nvPr>
        </p:nvSpPr>
        <p:spPr/>
        <p:txBody>
          <a:bodyPr/>
          <a:lstStyle/>
          <a:p>
            <a:r>
              <a:rPr lang="en-US" dirty="0"/>
              <a:t>Team Member’s Equipment, Apparel</a:t>
            </a:r>
            <a:br>
              <a:rPr lang="en-US" dirty="0"/>
            </a:br>
            <a:r>
              <a:rPr lang="en-US" dirty="0"/>
              <a:t>3-5-6</a:t>
            </a:r>
          </a:p>
        </p:txBody>
      </p:sp>
      <p:sp>
        <p:nvSpPr>
          <p:cNvPr id="4" name="Footer Placeholder 3">
            <a:extLst>
              <a:ext uri="{FF2B5EF4-FFF2-40B4-BE49-F238E27FC236}">
                <a16:creationId xmlns:a16="http://schemas.microsoft.com/office/drawing/2014/main" xmlns="" id="{C01C81C4-39B4-4E29-9654-BDE8AFD6F3D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12" name="TextBox 11">
            <a:extLst>
              <a:ext uri="{FF2B5EF4-FFF2-40B4-BE49-F238E27FC236}">
                <a16:creationId xmlns:a16="http://schemas.microsoft.com/office/drawing/2014/main" xmlns="" id="{6F466E3C-7362-4D51-AAA7-2B2447CFA41F}"/>
              </a:ext>
            </a:extLst>
          </p:cNvPr>
          <p:cNvSpPr txBox="1"/>
          <p:nvPr/>
        </p:nvSpPr>
        <p:spPr>
          <a:xfrm>
            <a:off x="6749144" y="2093843"/>
            <a:ext cx="4855028" cy="3354765"/>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Team members in this </a:t>
            </a:r>
            <a:r>
              <a:rPr kumimoji="0" lang="en-US" sz="2400" b="0" i="0" u="none" strike="noStrike" kern="1200" cap="none" spc="0" normalizeH="0" baseline="0" noProof="0" dirty="0" err="1">
                <a:ln>
                  <a:noFill/>
                </a:ln>
                <a:solidFill>
                  <a:srgbClr val="414B56"/>
                </a:solidFill>
                <a:effectLst/>
                <a:uLnTx/>
                <a:uFillTx/>
                <a:latin typeface="Calibri"/>
                <a:ea typeface="+mn-ea"/>
                <a:cs typeface="Arial" pitchFamily="34" charset="0"/>
              </a:rPr>
              <a:t>PlayPic</a:t>
            </a: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 may wear either solid black or solid red undershirts, but players on the same team cannot wear both.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If players choose to wear an undershirt, all undershirts must be the same color.</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B56"/>
              </a:solidFill>
              <a:effectLst/>
              <a:uLnTx/>
              <a:uFillTx/>
              <a:latin typeface="Arial" pitchFamily="34" charset="0"/>
              <a:ea typeface="+mn-ea"/>
              <a:cs typeface="Arial" pitchFamily="34" charset="0"/>
            </a:endParaRPr>
          </a:p>
        </p:txBody>
      </p:sp>
      <p:pic>
        <p:nvPicPr>
          <p:cNvPr id="1026" name="Picture 2">
            <a:extLst>
              <a:ext uri="{FF2B5EF4-FFF2-40B4-BE49-F238E27FC236}">
                <a16:creationId xmlns:a16="http://schemas.microsoft.com/office/drawing/2014/main" xmlns="" id="{11B0E8FE-637B-4786-96D4-3FBBFBB685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075" y="2228174"/>
            <a:ext cx="4764790" cy="365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728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BONUS FREE THROWS </a:t>
            </a:r>
            <a:br>
              <a:rPr lang="en-US" dirty="0"/>
            </a:br>
            <a:r>
              <a:rPr lang="en-US" dirty="0"/>
              <a:t>4-8-1</a:t>
            </a:r>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6" name="TextBox 5">
            <a:extLst>
              <a:ext uri="{FF2B5EF4-FFF2-40B4-BE49-F238E27FC236}">
                <a16:creationId xmlns:a16="http://schemas.microsoft.com/office/drawing/2014/main" xmlns="" id="{032391F4-56CA-4FF1-86B9-401A0FC255F3}"/>
              </a:ext>
            </a:extLst>
          </p:cNvPr>
          <p:cNvSpPr txBox="1"/>
          <p:nvPr/>
        </p:nvSpPr>
        <p:spPr>
          <a:xfrm>
            <a:off x="6864263" y="2067930"/>
            <a:ext cx="5157662" cy="4216539"/>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Two free throws will now be awarded for all common fouls, except for a player-control foul or team-control foul, beginning with the fifth team foul in each quarter.</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Team fouls will be reset to zero at the end of each quarter, excluding the fourth quarter if an overtime period is needed.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pic>
        <p:nvPicPr>
          <p:cNvPr id="3" name="Picture 2">
            <a:extLst>
              <a:ext uri="{FF2B5EF4-FFF2-40B4-BE49-F238E27FC236}">
                <a16:creationId xmlns:a16="http://schemas.microsoft.com/office/drawing/2014/main" xmlns="" id="{36733C11-8FD0-342C-7FC4-B97529DD7332}"/>
              </a:ext>
            </a:extLst>
          </p:cNvPr>
          <p:cNvPicPr>
            <a:picLocks noChangeAspect="1"/>
          </p:cNvPicPr>
          <p:nvPr/>
        </p:nvPicPr>
        <p:blipFill>
          <a:blip r:embed="rId3"/>
          <a:stretch>
            <a:fillRect/>
          </a:stretch>
        </p:blipFill>
        <p:spPr>
          <a:xfrm>
            <a:off x="1425321" y="2073263"/>
            <a:ext cx="5157663" cy="3913971"/>
          </a:xfrm>
          <a:prstGeom prst="rect">
            <a:avLst/>
          </a:prstGeom>
        </p:spPr>
      </p:pic>
    </p:spTree>
    <p:extLst>
      <p:ext uri="{BB962C8B-B14F-4D97-AF65-F5344CB8AC3E}">
        <p14:creationId xmlns:p14="http://schemas.microsoft.com/office/powerpoint/2010/main" val="2357580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1C487B-5928-473C-9AE2-6B4CF1BEE034}"/>
              </a:ext>
            </a:extLst>
          </p:cNvPr>
          <p:cNvSpPr>
            <a:spLocks noGrp="1"/>
          </p:cNvSpPr>
          <p:nvPr>
            <p:ph type="title"/>
          </p:nvPr>
        </p:nvSpPr>
        <p:spPr/>
        <p:txBody>
          <a:bodyPr/>
          <a:lstStyle/>
          <a:p>
            <a:r>
              <a:rPr lang="en-US" dirty="0"/>
              <a:t>Resumption of play procedure, throw-ins 7-5-2 </a:t>
            </a:r>
            <a:r>
              <a:rPr lang="en-US" cap="none" dirty="0"/>
              <a:t>thru</a:t>
            </a:r>
            <a:r>
              <a:rPr lang="en-US" dirty="0"/>
              <a:t> 4 (NEW)</a:t>
            </a:r>
          </a:p>
        </p:txBody>
      </p:sp>
      <p:sp>
        <p:nvSpPr>
          <p:cNvPr id="3" name="Content Placeholder 2">
            <a:extLst>
              <a:ext uri="{FF2B5EF4-FFF2-40B4-BE49-F238E27FC236}">
                <a16:creationId xmlns:a16="http://schemas.microsoft.com/office/drawing/2014/main" xmlns="" id="{C989BACB-8EF6-42D0-98FC-0EB6EEF2416A}"/>
              </a:ext>
            </a:extLst>
          </p:cNvPr>
          <p:cNvSpPr>
            <a:spLocks noGrp="1"/>
          </p:cNvSpPr>
          <p:nvPr>
            <p:ph idx="1"/>
          </p:nvPr>
        </p:nvSpPr>
        <p:spPr/>
        <p:txBody>
          <a:bodyPr/>
          <a:lstStyle/>
          <a:p>
            <a:r>
              <a:rPr lang="en-US" sz="2200" dirty="0"/>
              <a:t>After an </a:t>
            </a:r>
            <a:r>
              <a:rPr lang="en-US" sz="2200" b="1" dirty="0"/>
              <a:t>out of bounds </a:t>
            </a:r>
            <a:r>
              <a:rPr lang="en-US" sz="2200" dirty="0"/>
              <a:t>violation in either the frontcourt or the backcourt by either team, the throw-in shall be at the designated spot nearest to where the ball went out of bounds.</a:t>
            </a:r>
          </a:p>
          <a:p>
            <a:endParaRPr lang="en-US" dirty="0"/>
          </a:p>
        </p:txBody>
      </p:sp>
      <p:sp>
        <p:nvSpPr>
          <p:cNvPr id="4" name="Footer Placeholder 3">
            <a:extLst>
              <a:ext uri="{FF2B5EF4-FFF2-40B4-BE49-F238E27FC236}">
                <a16:creationId xmlns:a16="http://schemas.microsoft.com/office/drawing/2014/main" xmlns="" id="{AFE262A3-22FF-4444-B9C2-B97BB40520F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7" name="Picture 6" descr="A picture containing text, screenshot, silhouette&#10;&#10;Description automatically generated">
            <a:extLst>
              <a:ext uri="{FF2B5EF4-FFF2-40B4-BE49-F238E27FC236}">
                <a16:creationId xmlns:a16="http://schemas.microsoft.com/office/drawing/2014/main" xmlns="" id="{B1C5D6BD-F485-0F61-8594-C98521BC9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5814" y="3343391"/>
            <a:ext cx="9568543" cy="2814277"/>
          </a:xfrm>
          <a:prstGeom prst="rect">
            <a:avLst/>
          </a:prstGeom>
        </p:spPr>
      </p:pic>
    </p:spTree>
    <p:extLst>
      <p:ext uri="{BB962C8B-B14F-4D97-AF65-F5344CB8AC3E}">
        <p14:creationId xmlns:p14="http://schemas.microsoft.com/office/powerpoint/2010/main" val="1957073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D70CAA-C4EF-476F-A12C-89C4BD6C0041}"/>
              </a:ext>
            </a:extLst>
          </p:cNvPr>
          <p:cNvSpPr>
            <a:spLocks noGrp="1"/>
          </p:cNvSpPr>
          <p:nvPr>
            <p:ph type="title"/>
          </p:nvPr>
        </p:nvSpPr>
        <p:spPr/>
        <p:txBody>
          <a:bodyPr/>
          <a:lstStyle/>
          <a:p>
            <a:r>
              <a:rPr lang="en-US" dirty="0"/>
              <a:t>Resumption of play procedure, throw-ins 7-5-2 </a:t>
            </a:r>
            <a:r>
              <a:rPr lang="en-US" cap="none" dirty="0"/>
              <a:t>thru</a:t>
            </a:r>
            <a:r>
              <a:rPr lang="en-US" dirty="0"/>
              <a:t> 4 (NEW)</a:t>
            </a:r>
          </a:p>
        </p:txBody>
      </p:sp>
      <p:sp>
        <p:nvSpPr>
          <p:cNvPr id="4" name="Footer Placeholder 3">
            <a:extLst>
              <a:ext uri="{FF2B5EF4-FFF2-40B4-BE49-F238E27FC236}">
                <a16:creationId xmlns:a16="http://schemas.microsoft.com/office/drawing/2014/main" xmlns="" id="{C3B46FBD-7335-4981-9B5A-5DAC3B512CD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7" name="Content Placeholder 6">
            <a:extLst>
              <a:ext uri="{FF2B5EF4-FFF2-40B4-BE49-F238E27FC236}">
                <a16:creationId xmlns:a16="http://schemas.microsoft.com/office/drawing/2014/main" xmlns="" id="{5B55128C-2AD7-4273-B812-1C21E4B71D2E}"/>
              </a:ext>
            </a:extLst>
          </p:cNvPr>
          <p:cNvSpPr>
            <a:spLocks noGrp="1"/>
          </p:cNvSpPr>
          <p:nvPr>
            <p:ph idx="1"/>
          </p:nvPr>
        </p:nvSpPr>
        <p:spPr/>
        <p:txBody>
          <a:bodyPr/>
          <a:lstStyle/>
          <a:p>
            <a:r>
              <a:rPr lang="en-US" sz="2400" dirty="0"/>
              <a:t>After a violation or a foul before the bonus is in effect by either team or any other stoppage in play, the throw-in location will be determined by the location of the violation/foul or the location of the ball when the stoppage occurs:</a:t>
            </a:r>
          </a:p>
          <a:p>
            <a:pPr lvl="1">
              <a:buFont typeface="Wingdings" panose="05000000000000000000" pitchFamily="2" charset="2"/>
              <a:buChar char="§"/>
            </a:pPr>
            <a:r>
              <a:rPr lang="en-US" sz="2200" b="1" dirty="0"/>
              <a:t>Frontcourt throw-in – </a:t>
            </a:r>
            <a:r>
              <a:rPr lang="en-US" sz="2200" dirty="0"/>
              <a:t>one of the newly established four designated spots (28-foot mark along each sideline or 3-feet outside the lane line along the end line).</a:t>
            </a:r>
          </a:p>
          <a:p>
            <a:pPr lvl="1">
              <a:buFont typeface="Wingdings" panose="05000000000000000000" pitchFamily="2" charset="2"/>
              <a:buChar char="§"/>
            </a:pPr>
            <a:r>
              <a:rPr lang="en-US" sz="2200" b="1" dirty="0"/>
              <a:t>Backcourt throw-in – </a:t>
            </a:r>
            <a:r>
              <a:rPr lang="en-US" sz="2200" dirty="0"/>
              <a:t>the designated spot nearest the foul, violation or other stoppage.</a:t>
            </a:r>
          </a:p>
          <a:p>
            <a:endParaRPr lang="en-US" dirty="0"/>
          </a:p>
        </p:txBody>
      </p:sp>
    </p:spTree>
    <p:extLst>
      <p:ext uri="{BB962C8B-B14F-4D97-AF65-F5344CB8AC3E}">
        <p14:creationId xmlns:p14="http://schemas.microsoft.com/office/powerpoint/2010/main" val="329469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Resumption of play procedure, throw-ins [7-5-2 </a:t>
            </a:r>
            <a:r>
              <a:rPr lang="en-US" cap="none" dirty="0"/>
              <a:t>thru</a:t>
            </a:r>
            <a:r>
              <a:rPr lang="en-US" dirty="0"/>
              <a:t> 4 (NEW)]</a:t>
            </a:r>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C411457-173B-1382-A725-DD5CBF18633D}"/>
              </a:ext>
            </a:extLst>
          </p:cNvPr>
          <p:cNvSpPr txBox="1"/>
          <p:nvPr/>
        </p:nvSpPr>
        <p:spPr>
          <a:xfrm>
            <a:off x="5960534" y="2039055"/>
            <a:ext cx="5643033" cy="501675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14B56"/>
                </a:solidFill>
                <a:effectLst/>
                <a:uLnTx/>
                <a:uFillTx/>
                <a:latin typeface="Calibri"/>
                <a:ea typeface="+mn-ea"/>
                <a:cs typeface="Arial" pitchFamily="34" charset="0"/>
              </a:rPr>
              <a:t>Frontcourt throw-ins </a:t>
            </a: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 Officials shall determine the throw-in spot by using an imaginary line (dotted line). </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If the stoppage of play occurs inside the dotted imaginary line, the spot shall be the nearest point on the end line 3-feet outside the lane line.</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If the stoppage of play occurs outside the dotted imaginary line, the spot shall be the nearest 28-foot mark along each sideline.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sp>
        <p:nvSpPr>
          <p:cNvPr id="9" name="TextBox 8">
            <a:extLst>
              <a:ext uri="{FF2B5EF4-FFF2-40B4-BE49-F238E27FC236}">
                <a16:creationId xmlns:a16="http://schemas.microsoft.com/office/drawing/2014/main" xmlns="" id="{FEB99FB7-B33D-45A0-AB2C-68A68E66E165}"/>
              </a:ext>
            </a:extLst>
          </p:cNvPr>
          <p:cNvSpPr txBox="1"/>
          <p:nvPr/>
        </p:nvSpPr>
        <p:spPr>
          <a:xfrm>
            <a:off x="1380478" y="5806652"/>
            <a:ext cx="440482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NOTE: </a:t>
            </a:r>
            <a:r>
              <a:rPr kumimoji="0" 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Court markings are </a:t>
            </a: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not</a:t>
            </a:r>
            <a:r>
              <a:rPr kumimoji="0" lang="en-US" sz="1800" b="0" i="0" u="none" strike="noStrike" kern="1200" cap="none" spc="0" normalizeH="0" baseline="0" noProof="0" dirty="0">
                <a:ln>
                  <a:noFill/>
                </a:ln>
                <a:solidFill>
                  <a:srgbClr val="414B56"/>
                </a:solidFill>
                <a:effectLst/>
                <a:uLnTx/>
                <a:uFillTx/>
                <a:latin typeface="Arial" pitchFamily="34" charset="0"/>
                <a:ea typeface="+mn-ea"/>
                <a:cs typeface="Arial" pitchFamily="34" charset="0"/>
              </a:rPr>
              <a:t> required.</a:t>
            </a:r>
          </a:p>
        </p:txBody>
      </p:sp>
      <p:pic>
        <p:nvPicPr>
          <p:cNvPr id="7" name="Picture 6">
            <a:extLst>
              <a:ext uri="{FF2B5EF4-FFF2-40B4-BE49-F238E27FC236}">
                <a16:creationId xmlns:a16="http://schemas.microsoft.com/office/drawing/2014/main" xmlns="" id="{7A56F0AB-718F-4B97-A7F5-F2440A5DF415}"/>
              </a:ext>
            </a:extLst>
          </p:cNvPr>
          <p:cNvPicPr>
            <a:picLocks noChangeAspect="1"/>
          </p:cNvPicPr>
          <p:nvPr/>
        </p:nvPicPr>
        <p:blipFill>
          <a:blip r:embed="rId3"/>
          <a:stretch>
            <a:fillRect/>
          </a:stretch>
        </p:blipFill>
        <p:spPr>
          <a:xfrm>
            <a:off x="1205242" y="2101998"/>
            <a:ext cx="4755292" cy="3517697"/>
          </a:xfrm>
          <a:prstGeom prst="rect">
            <a:avLst/>
          </a:prstGeom>
        </p:spPr>
      </p:pic>
    </p:spTree>
    <p:extLst>
      <p:ext uri="{BB962C8B-B14F-4D97-AF65-F5344CB8AC3E}">
        <p14:creationId xmlns:p14="http://schemas.microsoft.com/office/powerpoint/2010/main" val="4036465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Throw-in administration </a:t>
            </a:r>
            <a:br>
              <a:rPr lang="en-US" dirty="0"/>
            </a:br>
            <a:r>
              <a:rPr lang="en-US" dirty="0"/>
              <a:t>7-6-6</a:t>
            </a:r>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C411457-173B-1382-A725-DD5CBF18633D}"/>
              </a:ext>
            </a:extLst>
          </p:cNvPr>
          <p:cNvSpPr txBox="1"/>
          <p:nvPr/>
        </p:nvSpPr>
        <p:spPr>
          <a:xfrm>
            <a:off x="1503123" y="2105842"/>
            <a:ext cx="10566956" cy="3108543"/>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414B56"/>
                </a:solidFill>
                <a:effectLst/>
                <a:uLnTx/>
                <a:uFillTx/>
                <a:latin typeface="Calibri"/>
                <a:ea typeface="+mn-ea"/>
                <a:cs typeface="Arial" pitchFamily="34" charset="0"/>
              </a:rPr>
              <a:t>When an official administers a throw-in to the wrong team, the officials may now rectify the mistake at any time before the first dead ball after the ball becomes live unless there is a change in possession.</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414B56"/>
                </a:solidFill>
                <a:effectLst/>
                <a:uLnTx/>
                <a:uFillTx/>
                <a:latin typeface="Calibri"/>
                <a:ea typeface="+mn-ea"/>
                <a:cs typeface="Arial" pitchFamily="34" charset="0"/>
              </a:rPr>
              <a:t>After the ball becomes dead or the correct team gains possession, the time to correct the mistake has expired.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spTree>
    <p:extLst>
      <p:ext uri="{BB962C8B-B14F-4D97-AF65-F5344CB8AC3E}">
        <p14:creationId xmlns:p14="http://schemas.microsoft.com/office/powerpoint/2010/main" val="3086274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0FB157-24D6-40BC-908E-92E080655BB3}"/>
              </a:ext>
            </a:extLst>
          </p:cNvPr>
          <p:cNvSpPr>
            <a:spLocks noGrp="1"/>
          </p:cNvSpPr>
          <p:nvPr>
            <p:ph type="title"/>
          </p:nvPr>
        </p:nvSpPr>
        <p:spPr/>
        <p:txBody>
          <a:bodyPr/>
          <a:lstStyle/>
          <a:p>
            <a:r>
              <a:rPr lang="en-US" dirty="0"/>
              <a:t>Out of BOUNDS </a:t>
            </a:r>
            <a:br>
              <a:rPr lang="en-US" dirty="0"/>
            </a:br>
            <a:r>
              <a:rPr lang="en-US" dirty="0"/>
              <a:t>9-3-3</a:t>
            </a:r>
          </a:p>
        </p:txBody>
      </p:sp>
      <p:sp>
        <p:nvSpPr>
          <p:cNvPr id="4" name="Footer Placeholder 3">
            <a:extLst>
              <a:ext uri="{FF2B5EF4-FFF2-40B4-BE49-F238E27FC236}">
                <a16:creationId xmlns:a16="http://schemas.microsoft.com/office/drawing/2014/main" xmlns="" id="{1094BFE0-8665-4AF3-98F6-9633786CBC8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
        <p:nvSpPr>
          <p:cNvPr id="3" name="TextBox 2">
            <a:extLst>
              <a:ext uri="{FF2B5EF4-FFF2-40B4-BE49-F238E27FC236}">
                <a16:creationId xmlns:a16="http://schemas.microsoft.com/office/drawing/2014/main" xmlns="" id="{FC411457-173B-1382-A725-DD5CBF18633D}"/>
              </a:ext>
            </a:extLst>
          </p:cNvPr>
          <p:cNvSpPr txBox="1"/>
          <p:nvPr/>
        </p:nvSpPr>
        <p:spPr>
          <a:xfrm>
            <a:off x="1446784" y="4744649"/>
            <a:ext cx="10284178" cy="283154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A player may now step out of bounds as long as the player is not the first player to touch the ball, or the player did not step out of bounds to avoid a violation (</a:t>
            </a:r>
            <a:r>
              <a:rPr kumimoji="0" lang="en-US" sz="1800" b="0" i="0" u="none" strike="noStrike" kern="1200" cap="none" spc="0" normalizeH="0" baseline="0" noProof="0" dirty="0" err="1">
                <a:ln>
                  <a:noFill/>
                </a:ln>
                <a:solidFill>
                  <a:srgbClr val="414B56"/>
                </a:solidFill>
                <a:effectLst/>
                <a:uLnTx/>
                <a:uFillTx/>
                <a:latin typeface="Calibri"/>
                <a:ea typeface="+mn-ea"/>
                <a:cs typeface="Arial" pitchFamily="34" charset="0"/>
              </a:rPr>
              <a:t>MechaniGram</a:t>
            </a: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 A).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Any player who steps out of bounds under the player’s own volition and is the first player to touch the ball after returning to the playing court or does so to avoid a violation has committed a violation (</a:t>
            </a:r>
            <a:r>
              <a:rPr kumimoji="0" lang="en-US" sz="1800" b="0" i="0" u="none" strike="noStrike" kern="1200" cap="none" spc="0" normalizeH="0" baseline="0" noProof="0" dirty="0" err="1">
                <a:ln>
                  <a:noFill/>
                </a:ln>
                <a:solidFill>
                  <a:srgbClr val="414B56"/>
                </a:solidFill>
                <a:effectLst/>
                <a:uLnTx/>
                <a:uFillTx/>
                <a:latin typeface="Calibri"/>
                <a:ea typeface="+mn-ea"/>
                <a:cs typeface="Arial" pitchFamily="34" charset="0"/>
              </a:rPr>
              <a:t>MechaniGram</a:t>
            </a:r>
            <a:r>
              <a:rPr kumimoji="0" lang="en-US" sz="1800" b="0" i="0" u="none" strike="noStrike" kern="1200" cap="none" spc="0" normalizeH="0" baseline="0" noProof="0" dirty="0">
                <a:ln>
                  <a:noFill/>
                </a:ln>
                <a:solidFill>
                  <a:srgbClr val="414B56"/>
                </a:solidFill>
                <a:effectLst/>
                <a:uLnTx/>
                <a:uFillTx/>
                <a:latin typeface="Calibri"/>
                <a:ea typeface="+mn-ea"/>
                <a:cs typeface="Arial" pitchFamily="34" charset="0"/>
              </a:rPr>
              <a:t> B).</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414B56"/>
              </a:solidFill>
              <a:effectLst/>
              <a:uLnTx/>
              <a:uFillTx/>
              <a:latin typeface="Calibri"/>
              <a:ea typeface="+mn-ea"/>
              <a:cs typeface="Arial" pitchFamily="34" charset="0"/>
            </a:endParaRPr>
          </a:p>
        </p:txBody>
      </p:sp>
      <p:pic>
        <p:nvPicPr>
          <p:cNvPr id="7" name="Picture 6" descr="A picture containing text, diagram, screenshot, map&#10;&#10;Description automatically generated">
            <a:extLst>
              <a:ext uri="{FF2B5EF4-FFF2-40B4-BE49-F238E27FC236}">
                <a16:creationId xmlns:a16="http://schemas.microsoft.com/office/drawing/2014/main" xmlns="" id="{12A7A749-8449-A9FC-9186-18C44A643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0985" y="2204306"/>
            <a:ext cx="8919363" cy="2831544"/>
          </a:xfrm>
          <a:prstGeom prst="rect">
            <a:avLst/>
          </a:prstGeom>
        </p:spPr>
      </p:pic>
      <p:sp>
        <p:nvSpPr>
          <p:cNvPr id="5" name="TextBox 4">
            <a:extLst>
              <a:ext uri="{FF2B5EF4-FFF2-40B4-BE49-F238E27FC236}">
                <a16:creationId xmlns:a16="http://schemas.microsoft.com/office/drawing/2014/main" xmlns="" id="{41FB22F5-AABD-4EFE-88F0-8AF0F6BBB347}"/>
              </a:ext>
            </a:extLst>
          </p:cNvPr>
          <p:cNvSpPr txBox="1"/>
          <p:nvPr/>
        </p:nvSpPr>
        <p:spPr>
          <a:xfrm>
            <a:off x="3730752" y="1878131"/>
            <a:ext cx="816864"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Legal</a:t>
            </a:r>
          </a:p>
        </p:txBody>
      </p:sp>
      <p:sp>
        <p:nvSpPr>
          <p:cNvPr id="8" name="TextBox 7">
            <a:extLst>
              <a:ext uri="{FF2B5EF4-FFF2-40B4-BE49-F238E27FC236}">
                <a16:creationId xmlns:a16="http://schemas.microsoft.com/office/drawing/2014/main" xmlns="" id="{B4265052-F0DB-4039-B227-F89E91F6E980}"/>
              </a:ext>
            </a:extLst>
          </p:cNvPr>
          <p:cNvSpPr txBox="1"/>
          <p:nvPr/>
        </p:nvSpPr>
        <p:spPr>
          <a:xfrm>
            <a:off x="8162544" y="1878131"/>
            <a:ext cx="94488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B56"/>
                </a:solidFill>
                <a:effectLst/>
                <a:uLnTx/>
                <a:uFillTx/>
                <a:latin typeface="Arial" pitchFamily="34" charset="0"/>
                <a:ea typeface="+mn-ea"/>
                <a:cs typeface="Arial" pitchFamily="34" charset="0"/>
              </a:rPr>
              <a:t>Illegal</a:t>
            </a:r>
          </a:p>
        </p:txBody>
      </p:sp>
    </p:spTree>
    <p:extLst>
      <p:ext uri="{BB962C8B-B14F-4D97-AF65-F5344CB8AC3E}">
        <p14:creationId xmlns:p14="http://schemas.microsoft.com/office/powerpoint/2010/main" val="177408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C3A56CC-297F-4C34-84AC-4315240DC14E}"/>
              </a:ext>
            </a:extLst>
          </p:cNvPr>
          <p:cNvSpPr>
            <a:spLocks noGrp="1"/>
          </p:cNvSpPr>
          <p:nvPr>
            <p:ph type="title"/>
          </p:nvPr>
        </p:nvSpPr>
        <p:spPr/>
        <p:txBody>
          <a:bodyPr/>
          <a:lstStyle/>
          <a:p>
            <a:r>
              <a:rPr lang="en-US" dirty="0"/>
              <a:t>2023-24 NFHS Basketball</a:t>
            </a:r>
          </a:p>
        </p:txBody>
      </p:sp>
      <p:sp>
        <p:nvSpPr>
          <p:cNvPr id="6" name="Text Placeholder 5">
            <a:extLst>
              <a:ext uri="{FF2B5EF4-FFF2-40B4-BE49-F238E27FC236}">
                <a16:creationId xmlns:a16="http://schemas.microsoft.com/office/drawing/2014/main" xmlns="" id="{223D2E06-D01E-4CA1-8FE9-3C6B4BCA4C4B}"/>
              </a:ext>
            </a:extLst>
          </p:cNvPr>
          <p:cNvSpPr>
            <a:spLocks noGrp="1"/>
          </p:cNvSpPr>
          <p:nvPr>
            <p:ph type="body" idx="1"/>
          </p:nvPr>
        </p:nvSpPr>
        <p:spPr/>
        <p:txBody>
          <a:bodyPr/>
          <a:lstStyle/>
          <a:p>
            <a:r>
              <a:rPr lang="en-US" dirty="0"/>
              <a:t>Editorial Changes</a:t>
            </a:r>
          </a:p>
        </p:txBody>
      </p:sp>
      <p:sp>
        <p:nvSpPr>
          <p:cNvPr id="4" name="Footer Placeholder 3">
            <a:extLst>
              <a:ext uri="{FF2B5EF4-FFF2-40B4-BE49-F238E27FC236}">
                <a16:creationId xmlns:a16="http://schemas.microsoft.com/office/drawing/2014/main" xmlns="" id="{68DFD20F-B9DC-44A0-8A0F-EF4F5B42E21B}"/>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36182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1643142-7800-4C0C-B867-1ACC7756D7C6}"/>
              </a:ext>
            </a:extLst>
          </p:cNvPr>
          <p:cNvSpPr>
            <a:spLocks noGrp="1"/>
          </p:cNvSpPr>
          <p:nvPr>
            <p:ph type="title"/>
          </p:nvPr>
        </p:nvSpPr>
        <p:spPr/>
        <p:txBody>
          <a:bodyPr/>
          <a:lstStyle/>
          <a:p>
            <a:r>
              <a:rPr lang="en-US" dirty="0"/>
              <a:t>GAME AND TABLE OFFICIALS </a:t>
            </a:r>
            <a:br>
              <a:rPr lang="en-US" dirty="0"/>
            </a:br>
            <a:r>
              <a:rPr lang="en-US" dirty="0"/>
              <a:t>2-1-1</a:t>
            </a:r>
          </a:p>
        </p:txBody>
      </p:sp>
      <p:sp>
        <p:nvSpPr>
          <p:cNvPr id="5" name="Content Placeholder 4">
            <a:extLst>
              <a:ext uri="{FF2B5EF4-FFF2-40B4-BE49-F238E27FC236}">
                <a16:creationId xmlns:a16="http://schemas.microsoft.com/office/drawing/2014/main" xmlns="" id="{C1631BF8-DC4E-44B6-9427-B42750424E61}"/>
              </a:ext>
            </a:extLst>
          </p:cNvPr>
          <p:cNvSpPr>
            <a:spLocks noGrp="1"/>
          </p:cNvSpPr>
          <p:nvPr>
            <p:ph idx="1"/>
          </p:nvPr>
        </p:nvSpPr>
        <p:spPr/>
        <p:txBody>
          <a:bodyPr/>
          <a:lstStyle/>
          <a:p>
            <a:r>
              <a:rPr lang="en-US" dirty="0"/>
              <a:t>The official’s uniform shall be a black-and-white striped shirt, black pants, </a:t>
            </a:r>
            <a:r>
              <a:rPr lang="en-US" u="sng" dirty="0">
                <a:solidFill>
                  <a:srgbClr val="FF0000"/>
                </a:solidFill>
              </a:rPr>
              <a:t>predominantly</a:t>
            </a:r>
            <a:r>
              <a:rPr lang="en-US" dirty="0"/>
              <a:t> black shoes and black socks.</a:t>
            </a:r>
          </a:p>
          <a:p>
            <a:endParaRPr lang="en-US" dirty="0"/>
          </a:p>
          <a:p>
            <a:r>
              <a:rPr lang="en-US" b="1" dirty="0"/>
              <a:t>Rationale: </a:t>
            </a:r>
            <a:r>
              <a:rPr lang="en-US" dirty="0"/>
              <a:t>A change from the word “primarily” to “predominantly” allows official more footwear options.</a:t>
            </a:r>
          </a:p>
          <a:p>
            <a:endParaRPr lang="en-US" dirty="0"/>
          </a:p>
        </p:txBody>
      </p:sp>
    </p:spTree>
    <p:extLst>
      <p:ext uri="{BB962C8B-B14F-4D97-AF65-F5344CB8AC3E}">
        <p14:creationId xmlns:p14="http://schemas.microsoft.com/office/powerpoint/2010/main" val="2628210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CDFEAE-3A3A-4062-9B3A-57446B3E55BF}"/>
              </a:ext>
            </a:extLst>
          </p:cNvPr>
          <p:cNvSpPr>
            <a:spLocks noGrp="1"/>
          </p:cNvSpPr>
          <p:nvPr>
            <p:ph type="title"/>
          </p:nvPr>
        </p:nvSpPr>
        <p:spPr/>
        <p:txBody>
          <a:bodyPr/>
          <a:lstStyle/>
          <a:p>
            <a:r>
              <a:rPr lang="en-US" dirty="0"/>
              <a:t>Setting Direction of Initial arrow</a:t>
            </a:r>
            <a:br>
              <a:rPr lang="en-US" dirty="0"/>
            </a:br>
            <a:r>
              <a:rPr lang="en-US" dirty="0"/>
              <a:t>4-3-2</a:t>
            </a:r>
          </a:p>
        </p:txBody>
      </p:sp>
      <p:sp>
        <p:nvSpPr>
          <p:cNvPr id="3" name="Content Placeholder 2">
            <a:extLst>
              <a:ext uri="{FF2B5EF4-FFF2-40B4-BE49-F238E27FC236}">
                <a16:creationId xmlns:a16="http://schemas.microsoft.com/office/drawing/2014/main" xmlns="" id="{897C6009-AF2B-43A3-8BE0-64F066994226}"/>
              </a:ext>
            </a:extLst>
          </p:cNvPr>
          <p:cNvSpPr>
            <a:spLocks noGrp="1"/>
          </p:cNvSpPr>
          <p:nvPr>
            <p:ph idx="1"/>
          </p:nvPr>
        </p:nvSpPr>
        <p:spPr/>
        <p:txBody>
          <a:bodyPr/>
          <a:lstStyle/>
          <a:p>
            <a:pPr marL="0" indent="0">
              <a:buNone/>
            </a:pPr>
            <a:r>
              <a:rPr lang="en-US" dirty="0"/>
              <a:t>Alternating-possession control is established, and the initial direction of the possession arrow is set toward the opponent’s basket when:</a:t>
            </a:r>
          </a:p>
          <a:p>
            <a:r>
              <a:rPr lang="en-US" b="1" dirty="0"/>
              <a:t>ART. 2 . . . </a:t>
            </a:r>
            <a:r>
              <a:rPr lang="en-US" u="sng" dirty="0">
                <a:solidFill>
                  <a:srgbClr val="FF0000"/>
                </a:solidFill>
              </a:rPr>
              <a:t>Entering an overtime period,</a:t>
            </a:r>
            <a:r>
              <a:rPr lang="en-US" dirty="0"/>
              <a:t> the ball is placed at the disposal of the free thrower after a common foul when the bonus free throws are in effect.</a:t>
            </a:r>
          </a:p>
          <a:p>
            <a:pPr marL="0" indent="0">
              <a:buNone/>
            </a:pPr>
            <a:endParaRPr lang="en-US" dirty="0"/>
          </a:p>
          <a:p>
            <a:pPr marL="0" indent="0">
              <a:buNone/>
            </a:pPr>
            <a:r>
              <a:rPr lang="en-US" b="1" dirty="0"/>
              <a:t>Rationale: </a:t>
            </a:r>
            <a:r>
              <a:rPr lang="en-US" dirty="0"/>
              <a:t>Clarifies that the possession arrow is set towards the opponent’s basket when the ball is placed at the disposal of the free thrower after a common foul when the bonus rule is in effect, </a:t>
            </a:r>
            <a:r>
              <a:rPr lang="en-US" b="1" dirty="0"/>
              <a:t>which can only occur</a:t>
            </a:r>
            <a:r>
              <a:rPr lang="en-US" dirty="0"/>
              <a:t>, entering an overtime period.</a:t>
            </a:r>
          </a:p>
        </p:txBody>
      </p:sp>
      <p:sp>
        <p:nvSpPr>
          <p:cNvPr id="4" name="Footer Placeholder 3">
            <a:extLst>
              <a:ext uri="{FF2B5EF4-FFF2-40B4-BE49-F238E27FC236}">
                <a16:creationId xmlns:a16="http://schemas.microsoft.com/office/drawing/2014/main" xmlns="" id="{C204FC5B-8252-4FB3-A95F-70F268EE0A0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3280661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B20179-A681-4461-B8E6-5BD3601FA6E0}"/>
              </a:ext>
            </a:extLst>
          </p:cNvPr>
          <p:cNvSpPr>
            <a:spLocks noGrp="1"/>
          </p:cNvSpPr>
          <p:nvPr>
            <p:ph type="title"/>
          </p:nvPr>
        </p:nvSpPr>
        <p:spPr/>
        <p:txBody>
          <a:bodyPr/>
          <a:lstStyle/>
          <a:p>
            <a:r>
              <a:rPr lang="en-US" dirty="0"/>
              <a:t>Foul</a:t>
            </a:r>
            <a:br>
              <a:rPr lang="en-US" dirty="0"/>
            </a:br>
            <a:r>
              <a:rPr lang="en-US" dirty="0"/>
              <a:t>4-19-13</a:t>
            </a:r>
          </a:p>
        </p:txBody>
      </p:sp>
      <p:sp>
        <p:nvSpPr>
          <p:cNvPr id="3" name="Content Placeholder 2">
            <a:extLst>
              <a:ext uri="{FF2B5EF4-FFF2-40B4-BE49-F238E27FC236}">
                <a16:creationId xmlns:a16="http://schemas.microsoft.com/office/drawing/2014/main" xmlns="" id="{B23D07C9-9412-4A60-ADDC-0DECFEDC0252}"/>
              </a:ext>
            </a:extLst>
          </p:cNvPr>
          <p:cNvSpPr>
            <a:spLocks noGrp="1"/>
          </p:cNvSpPr>
          <p:nvPr>
            <p:ph idx="1"/>
          </p:nvPr>
        </p:nvSpPr>
        <p:spPr/>
        <p:txBody>
          <a:bodyPr/>
          <a:lstStyle/>
          <a:p>
            <a:r>
              <a:rPr lang="en-US" b="1" dirty="0"/>
              <a:t>ART. 13 . . . </a:t>
            </a:r>
            <a:r>
              <a:rPr lang="en-US" dirty="0"/>
              <a:t>A team foul is any personal foul or technical foul (except indirect technical fouls) which is charged to either team. All team fouls are counted to reach the bonus free throws </a:t>
            </a:r>
            <a:r>
              <a:rPr lang="en-US" u="sng" dirty="0">
                <a:solidFill>
                  <a:srgbClr val="FF0000"/>
                </a:solidFill>
              </a:rPr>
              <a:t>for the quarter in which they are assessed</a:t>
            </a:r>
            <a:r>
              <a:rPr lang="en-US" dirty="0"/>
              <a:t>. </a:t>
            </a:r>
          </a:p>
          <a:p>
            <a:endParaRPr lang="en-US" dirty="0"/>
          </a:p>
          <a:p>
            <a:pPr marL="0" indent="0">
              <a:buNone/>
            </a:pPr>
            <a:r>
              <a:rPr lang="en-US" b="1" dirty="0"/>
              <a:t>Rationale: </a:t>
            </a:r>
            <a:r>
              <a:rPr lang="en-US" dirty="0"/>
              <a:t>Clarifies that team fouls are only counted towards the bonus in the quarter in which they were assessed. </a:t>
            </a:r>
          </a:p>
        </p:txBody>
      </p:sp>
      <p:sp>
        <p:nvSpPr>
          <p:cNvPr id="4" name="Footer Placeholder 3">
            <a:extLst>
              <a:ext uri="{FF2B5EF4-FFF2-40B4-BE49-F238E27FC236}">
                <a16:creationId xmlns:a16="http://schemas.microsoft.com/office/drawing/2014/main" xmlns="" id="{9CC4FA16-DF90-4C39-BF09-DA2C4F4CFFE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2506744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54D864-F5BF-4A4D-88FC-D4AD2D9DD06F}"/>
              </a:ext>
            </a:extLst>
          </p:cNvPr>
          <p:cNvSpPr>
            <a:spLocks noGrp="1"/>
          </p:cNvSpPr>
          <p:nvPr>
            <p:ph type="title"/>
          </p:nvPr>
        </p:nvSpPr>
        <p:spPr/>
        <p:txBody>
          <a:bodyPr/>
          <a:lstStyle/>
          <a:p>
            <a:r>
              <a:rPr lang="en-US" dirty="0"/>
              <a:t>Shot clock Guidelines</a:t>
            </a:r>
          </a:p>
        </p:txBody>
      </p:sp>
      <p:sp>
        <p:nvSpPr>
          <p:cNvPr id="3" name="Content Placeholder 2">
            <a:extLst>
              <a:ext uri="{FF2B5EF4-FFF2-40B4-BE49-F238E27FC236}">
                <a16:creationId xmlns:a16="http://schemas.microsoft.com/office/drawing/2014/main" xmlns="" id="{AF41D467-08A5-4D92-96AC-63999FFB5FCE}"/>
              </a:ext>
            </a:extLst>
          </p:cNvPr>
          <p:cNvSpPr>
            <a:spLocks noGrp="1"/>
          </p:cNvSpPr>
          <p:nvPr>
            <p:ph idx="1"/>
          </p:nvPr>
        </p:nvSpPr>
        <p:spPr/>
        <p:txBody>
          <a:bodyPr/>
          <a:lstStyle/>
          <a:p>
            <a:r>
              <a:rPr lang="en-US" dirty="0"/>
              <a:t>THE SHOT CLOCK OPERATOR SHALL:</a:t>
            </a:r>
          </a:p>
          <a:p>
            <a:pPr marL="914400" lvl="2" indent="0">
              <a:buNone/>
            </a:pPr>
            <a:r>
              <a:rPr lang="en-US" sz="2400" dirty="0"/>
              <a:t>6. Stop the timing device and reset to full amount: </a:t>
            </a:r>
          </a:p>
          <a:p>
            <a:pPr marL="1195388" lvl="2" indent="0">
              <a:buNone/>
            </a:pPr>
            <a:r>
              <a:rPr lang="en-US" sz="2400" dirty="0"/>
              <a:t>b. When any of the following occurs:</a:t>
            </a:r>
          </a:p>
          <a:p>
            <a:pPr marL="914400" lvl="2" indent="512763">
              <a:buNone/>
            </a:pPr>
            <a:r>
              <a:rPr lang="en-US" sz="2400" dirty="0"/>
              <a:t>ii: A single technical foul </a:t>
            </a:r>
            <a:r>
              <a:rPr lang="en-US" sz="2400" strike="sngStrike" dirty="0">
                <a:solidFill>
                  <a:srgbClr val="FF0000"/>
                </a:solidFill>
              </a:rPr>
              <a:t>assessed to the defensive team</a:t>
            </a:r>
            <a:r>
              <a:rPr lang="en-US" sz="2400" dirty="0"/>
              <a:t>.</a:t>
            </a:r>
          </a:p>
          <a:p>
            <a:pPr marL="2462213" lvl="2" indent="-1035050">
              <a:buNone/>
              <a:tabLst>
                <a:tab pos="1828800" algn="l"/>
              </a:tabLst>
            </a:pPr>
            <a:r>
              <a:rPr lang="en-US" sz="2400" dirty="0"/>
              <a:t>v: A violation</a:t>
            </a:r>
            <a:r>
              <a:rPr lang="en-US" sz="2400" strike="sngStrike" dirty="0">
                <a:solidFill>
                  <a:srgbClr val="FF0000"/>
                </a:solidFill>
              </a:rPr>
              <a:t>, and the defense is awarded the ball for a throw-in</a:t>
            </a:r>
            <a:r>
              <a:rPr lang="en-US" sz="2400" dirty="0"/>
              <a:t>.</a:t>
            </a:r>
          </a:p>
          <a:p>
            <a:pPr marL="914400" lvl="2" indent="0">
              <a:buNone/>
            </a:pPr>
            <a:endParaRPr lang="en-US" sz="2200" dirty="0"/>
          </a:p>
          <a:p>
            <a:pPr marL="0" lvl="2" indent="0">
              <a:spcAft>
                <a:spcPts val="1200"/>
              </a:spcAft>
              <a:buNone/>
            </a:pPr>
            <a:r>
              <a:rPr lang="en-US" sz="2200" b="1" dirty="0"/>
              <a:t>Rationale: </a:t>
            </a:r>
            <a:r>
              <a:rPr lang="en-US" sz="2200" dirty="0"/>
              <a:t>All technical fouls per NFHS Rule 10 Penalty result in a change of possession, two free throws and the ball at the division line (unless simultaneous offsetting), therefore a full shot clock reset would occur. </a:t>
            </a:r>
          </a:p>
          <a:p>
            <a:pPr marL="0" lvl="2" indent="0">
              <a:buNone/>
            </a:pPr>
            <a:r>
              <a:rPr lang="en-US" sz="2200" dirty="0"/>
              <a:t>A violation by the defense, such as a kicked ball, will result in a full reset to the offensive team and a violation by the offense will result in a turnover and thus a full reset. </a:t>
            </a:r>
          </a:p>
          <a:p>
            <a:pPr lvl="2"/>
            <a:endParaRPr lang="en-US" dirty="0"/>
          </a:p>
          <a:p>
            <a:pPr lvl="2"/>
            <a:endParaRPr lang="en-US" dirty="0"/>
          </a:p>
        </p:txBody>
      </p:sp>
      <p:sp>
        <p:nvSpPr>
          <p:cNvPr id="4" name="Footer Placeholder 3">
            <a:extLst>
              <a:ext uri="{FF2B5EF4-FFF2-40B4-BE49-F238E27FC236}">
                <a16:creationId xmlns:a16="http://schemas.microsoft.com/office/drawing/2014/main" xmlns="" id="{FC783F13-DD3E-40E3-8E27-CD5A661EAD4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spTree>
    <p:extLst>
      <p:ext uri="{BB962C8B-B14F-4D97-AF65-F5344CB8AC3E}">
        <p14:creationId xmlns:p14="http://schemas.microsoft.com/office/powerpoint/2010/main" val="1424957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DD24AD-2BB0-4D71-B149-BEE7FF1DC1B5}"/>
              </a:ext>
            </a:extLst>
          </p:cNvPr>
          <p:cNvSpPr>
            <a:spLocks noGrp="1"/>
          </p:cNvSpPr>
          <p:nvPr>
            <p:ph type="title"/>
          </p:nvPr>
        </p:nvSpPr>
        <p:spPr/>
        <p:txBody>
          <a:bodyPr/>
          <a:lstStyle/>
          <a:p>
            <a:r>
              <a:rPr lang="en-US" dirty="0"/>
              <a:t>Official NFHS Basketball Signals</a:t>
            </a:r>
          </a:p>
        </p:txBody>
      </p:sp>
      <p:pic>
        <p:nvPicPr>
          <p:cNvPr id="6" name="Content Placeholder 5">
            <a:extLst>
              <a:ext uri="{FF2B5EF4-FFF2-40B4-BE49-F238E27FC236}">
                <a16:creationId xmlns:a16="http://schemas.microsoft.com/office/drawing/2014/main" xmlns="" id="{22CF5CA3-D5A4-45F2-A940-41BFF26B1DA1}"/>
              </a:ext>
            </a:extLst>
          </p:cNvPr>
          <p:cNvPicPr>
            <a:picLocks noGrp="1" noChangeAspect="1"/>
          </p:cNvPicPr>
          <p:nvPr>
            <p:ph idx="1"/>
          </p:nvPr>
        </p:nvPicPr>
        <p:blipFill>
          <a:blip r:embed="rId3"/>
          <a:stretch>
            <a:fillRect/>
          </a:stretch>
        </p:blipFill>
        <p:spPr>
          <a:xfrm>
            <a:off x="1940985" y="2013713"/>
            <a:ext cx="2057400" cy="3019425"/>
          </a:xfrm>
        </p:spPr>
      </p:pic>
      <p:sp>
        <p:nvSpPr>
          <p:cNvPr id="4" name="Footer Placeholder 3">
            <a:extLst>
              <a:ext uri="{FF2B5EF4-FFF2-40B4-BE49-F238E27FC236}">
                <a16:creationId xmlns:a16="http://schemas.microsoft.com/office/drawing/2014/main" xmlns="" id="{9B453A37-AAE1-4B0C-8675-1C0DF48B573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8" name="Picture 7">
            <a:extLst>
              <a:ext uri="{FF2B5EF4-FFF2-40B4-BE49-F238E27FC236}">
                <a16:creationId xmlns:a16="http://schemas.microsoft.com/office/drawing/2014/main" xmlns="" id="{00160131-A106-434A-8E44-1CB8BBE9B01A}"/>
              </a:ext>
            </a:extLst>
          </p:cNvPr>
          <p:cNvPicPr>
            <a:picLocks noChangeAspect="1"/>
          </p:cNvPicPr>
          <p:nvPr/>
        </p:nvPicPr>
        <p:blipFill>
          <a:blip r:embed="rId4"/>
          <a:stretch>
            <a:fillRect/>
          </a:stretch>
        </p:blipFill>
        <p:spPr>
          <a:xfrm>
            <a:off x="8183890" y="2077720"/>
            <a:ext cx="2809019" cy="2955417"/>
          </a:xfrm>
          <a:prstGeom prst="rect">
            <a:avLst/>
          </a:prstGeom>
        </p:spPr>
      </p:pic>
      <p:pic>
        <p:nvPicPr>
          <p:cNvPr id="10" name="Picture 9">
            <a:extLst>
              <a:ext uri="{FF2B5EF4-FFF2-40B4-BE49-F238E27FC236}">
                <a16:creationId xmlns:a16="http://schemas.microsoft.com/office/drawing/2014/main" xmlns="" id="{9D9F403D-DC19-4E50-AEB8-9DA3F7947975}"/>
              </a:ext>
            </a:extLst>
          </p:cNvPr>
          <p:cNvPicPr>
            <a:picLocks noChangeAspect="1"/>
          </p:cNvPicPr>
          <p:nvPr/>
        </p:nvPicPr>
        <p:blipFill>
          <a:blip r:embed="rId5"/>
          <a:stretch>
            <a:fillRect/>
          </a:stretch>
        </p:blipFill>
        <p:spPr>
          <a:xfrm>
            <a:off x="4807798" y="2077721"/>
            <a:ext cx="2542294" cy="2955417"/>
          </a:xfrm>
          <a:prstGeom prst="rect">
            <a:avLst/>
          </a:prstGeom>
        </p:spPr>
      </p:pic>
      <p:sp>
        <p:nvSpPr>
          <p:cNvPr id="11" name="&quot;Not Allowed&quot; Symbol 10">
            <a:extLst>
              <a:ext uri="{FF2B5EF4-FFF2-40B4-BE49-F238E27FC236}">
                <a16:creationId xmlns:a16="http://schemas.microsoft.com/office/drawing/2014/main" xmlns="" id="{8DAF267D-941D-4716-9CBD-3573C0020834}"/>
              </a:ext>
            </a:extLst>
          </p:cNvPr>
          <p:cNvSpPr/>
          <p:nvPr/>
        </p:nvSpPr>
        <p:spPr>
          <a:xfrm>
            <a:off x="4807798" y="2125408"/>
            <a:ext cx="2542294" cy="2860040"/>
          </a:xfrm>
          <a:prstGeom prst="noSmoking">
            <a:avLst/>
          </a:prstGeom>
          <a:solidFill>
            <a:schemeClr val="accent2">
              <a:alpha val="36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414B56"/>
              </a:solidFill>
              <a:effectLst/>
              <a:uLnTx/>
              <a:uFillTx/>
              <a:latin typeface="Calibri"/>
              <a:ea typeface="+mn-ea"/>
              <a:cs typeface="+mn-cs"/>
            </a:endParaRPr>
          </a:p>
        </p:txBody>
      </p:sp>
      <p:sp>
        <p:nvSpPr>
          <p:cNvPr id="12" name="TextBox 11">
            <a:extLst>
              <a:ext uri="{FF2B5EF4-FFF2-40B4-BE49-F238E27FC236}">
                <a16:creationId xmlns:a16="http://schemas.microsoft.com/office/drawing/2014/main" xmlns="" id="{F1CC23F0-B582-4EBC-8A8E-50B8B372CD4E}"/>
              </a:ext>
            </a:extLst>
          </p:cNvPr>
          <p:cNvSpPr txBox="1"/>
          <p:nvPr/>
        </p:nvSpPr>
        <p:spPr>
          <a:xfrm>
            <a:off x="1792224" y="5242560"/>
            <a:ext cx="9729216" cy="12003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414B56"/>
                </a:solidFill>
                <a:effectLst/>
                <a:uLnTx/>
                <a:uFillTx/>
                <a:latin typeface="Calibri"/>
                <a:ea typeface="+mn-ea"/>
                <a:cs typeface="Arial" pitchFamily="34" charset="0"/>
              </a:rPr>
              <a:t>Officials Signal #7 – </a:t>
            </a: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Clarified description to include throw-in violation.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414B56"/>
                </a:solidFill>
                <a:effectLst/>
                <a:uLnTx/>
                <a:uFillTx/>
                <a:latin typeface="Calibri"/>
                <a:ea typeface="+mn-ea"/>
                <a:cs typeface="Arial" pitchFamily="34" charset="0"/>
              </a:rPr>
              <a:t>Officials Signal #19 – </a:t>
            </a:r>
            <a:r>
              <a:rPr kumimoji="0" lang="en-US" sz="2400" b="0" i="0" u="none" strike="noStrike" kern="1200" cap="none" spc="0" normalizeH="0" baseline="0" noProof="0" dirty="0">
                <a:ln>
                  <a:noFill/>
                </a:ln>
                <a:solidFill>
                  <a:srgbClr val="414B56"/>
                </a:solidFill>
                <a:effectLst/>
                <a:uLnTx/>
                <a:uFillTx/>
                <a:latin typeface="Calibri"/>
                <a:ea typeface="+mn-ea"/>
                <a:cs typeface="Arial" pitchFamily="34" charset="0"/>
              </a:rPr>
              <a:t>Removed “Bonus free throw” signal and included “Bonus free throws” in title of new #19 “Signal free throw.”</a:t>
            </a:r>
          </a:p>
        </p:txBody>
      </p:sp>
    </p:spTree>
    <p:extLst>
      <p:ext uri="{BB962C8B-B14F-4D97-AF65-F5344CB8AC3E}">
        <p14:creationId xmlns:p14="http://schemas.microsoft.com/office/powerpoint/2010/main" val="1846834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0A464B-6240-4475-A610-44CC6B20934C}"/>
              </a:ext>
            </a:extLst>
          </p:cNvPr>
          <p:cNvSpPr>
            <a:spLocks noGrp="1"/>
          </p:cNvSpPr>
          <p:nvPr>
            <p:ph type="title"/>
          </p:nvPr>
        </p:nvSpPr>
        <p:spPr/>
        <p:txBody>
          <a:bodyPr/>
          <a:lstStyle/>
          <a:p>
            <a:r>
              <a:rPr lang="en-US" dirty="0"/>
              <a:t>2023-24 NFHS Basketball</a:t>
            </a:r>
          </a:p>
        </p:txBody>
      </p:sp>
      <p:sp>
        <p:nvSpPr>
          <p:cNvPr id="3" name="Text Placeholder 2">
            <a:extLst>
              <a:ext uri="{FF2B5EF4-FFF2-40B4-BE49-F238E27FC236}">
                <a16:creationId xmlns:a16="http://schemas.microsoft.com/office/drawing/2014/main" xmlns="" id="{2A9C7F43-32D7-43A3-8A47-F653AFE5B366}"/>
              </a:ext>
            </a:extLst>
          </p:cNvPr>
          <p:cNvSpPr>
            <a:spLocks noGrp="1"/>
          </p:cNvSpPr>
          <p:nvPr>
            <p:ph type="body" idx="1"/>
          </p:nvPr>
        </p:nvSpPr>
        <p:spPr>
          <a:xfrm>
            <a:off x="963085" y="2924494"/>
            <a:ext cx="10363200" cy="1500187"/>
          </a:xfrm>
        </p:spPr>
        <p:txBody>
          <a:bodyPr/>
          <a:lstStyle/>
          <a:p>
            <a:r>
              <a:rPr lang="en-US" dirty="0"/>
              <a:t>Points of Emphasis</a:t>
            </a:r>
          </a:p>
        </p:txBody>
      </p:sp>
    </p:spTree>
    <p:extLst>
      <p:ext uri="{BB962C8B-B14F-4D97-AF65-F5344CB8AC3E}">
        <p14:creationId xmlns:p14="http://schemas.microsoft.com/office/powerpoint/2010/main" val="443179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Uniforms, Equipment and apparel</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764055" y="2064295"/>
            <a:ext cx="5203579" cy="4338637"/>
          </a:xfrm>
        </p:spPr>
        <p:txBody>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Coaches and school administrators must ensure that legal uniforms are being ordered and purchased from manufacturers/distributors.</a:t>
            </a: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latin typeface="Calibri" panose="020F0502020204030204" pitchFamily="34" charset="0"/>
                <a:ea typeface="Calibri" panose="020F0502020204030204" pitchFamily="34" charset="0"/>
                <a:cs typeface="Times New Roman" panose="02020603050405020304" pitchFamily="18" charset="0"/>
              </a:rPr>
              <a:t>If in doubt, prior to purchasing uniforms, equipment or apparel, confirm legality with the local state association.</a:t>
            </a:r>
          </a:p>
          <a:p>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An NFHS basketball uniform guide was created to illustrate the proper uniform design. That document and an animated presentation can be found on the NFHS website.</a:t>
            </a: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 name="Picture 1">
            <a:extLst>
              <a:ext uri="{FF2B5EF4-FFF2-40B4-BE49-F238E27FC236}">
                <a16:creationId xmlns:a16="http://schemas.microsoft.com/office/drawing/2014/main" xmlns="" id="{16371B02-5F89-483E-DB66-CD546E0161A5}"/>
              </a:ext>
            </a:extLst>
          </p:cNvPr>
          <p:cNvPicPr>
            <a:picLocks noChangeAspect="1"/>
          </p:cNvPicPr>
          <p:nvPr/>
        </p:nvPicPr>
        <p:blipFill>
          <a:blip r:embed="rId3"/>
          <a:stretch>
            <a:fillRect/>
          </a:stretch>
        </p:blipFill>
        <p:spPr>
          <a:xfrm>
            <a:off x="1153412" y="2160102"/>
            <a:ext cx="5425910" cy="3164098"/>
          </a:xfrm>
          <a:prstGeom prst="rect">
            <a:avLst/>
          </a:prstGeom>
        </p:spPr>
      </p:pic>
    </p:spTree>
    <p:extLst>
      <p:ext uri="{BB962C8B-B14F-4D97-AF65-F5344CB8AC3E}">
        <p14:creationId xmlns:p14="http://schemas.microsoft.com/office/powerpoint/2010/main" val="2391527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Uniforms, Equipment and apparel</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4584526" y="2076821"/>
            <a:ext cx="7383108" cy="4338637"/>
          </a:xfrm>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Requests to make an exception to rule 3-4, Uniforms (Pink Out Night, Retro/Throw Back Night, Military Appreciation Night) must be submitted to the state association before the event for approval.</a:t>
            </a:r>
          </a:p>
          <a:p>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Uniform requirements </a:t>
            </a:r>
            <a:r>
              <a:rPr lang="en-US" sz="2400" b="1" dirty="0">
                <a:latin typeface="Calibri" panose="020F0502020204030204" pitchFamily="34" charset="0"/>
                <a:ea typeface="Calibri" panose="020F0502020204030204" pitchFamily="34" charset="0"/>
                <a:cs typeface="Times New Roman" panose="02020603050405020304" pitchFamily="18" charset="0"/>
              </a:rPr>
              <a:t>MAY NOT </a:t>
            </a:r>
            <a:r>
              <a:rPr lang="en-US" sz="2400" dirty="0">
                <a:latin typeface="Calibri" panose="020F0502020204030204" pitchFamily="34" charset="0"/>
                <a:ea typeface="Calibri" panose="020F0502020204030204" pitchFamily="34" charset="0"/>
                <a:cs typeface="Times New Roman" panose="02020603050405020304" pitchFamily="18" charset="0"/>
              </a:rPr>
              <a:t>be altered by mutual agreement between schools or coaches.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 name="Picture 1">
            <a:extLst>
              <a:ext uri="{FF2B5EF4-FFF2-40B4-BE49-F238E27FC236}">
                <a16:creationId xmlns:a16="http://schemas.microsoft.com/office/drawing/2014/main" xmlns="" id="{E9CC6C31-9781-8563-62F5-96DC4CF0E689}"/>
              </a:ext>
            </a:extLst>
          </p:cNvPr>
          <p:cNvPicPr>
            <a:picLocks noChangeAspect="1"/>
          </p:cNvPicPr>
          <p:nvPr/>
        </p:nvPicPr>
        <p:blipFill>
          <a:blip r:embed="rId3"/>
          <a:stretch>
            <a:fillRect/>
          </a:stretch>
        </p:blipFill>
        <p:spPr>
          <a:xfrm>
            <a:off x="1534191" y="2082589"/>
            <a:ext cx="2810500" cy="4151736"/>
          </a:xfrm>
          <a:prstGeom prst="rect">
            <a:avLst/>
          </a:prstGeom>
        </p:spPr>
      </p:pic>
    </p:spTree>
    <p:extLst>
      <p:ext uri="{BB962C8B-B14F-4D97-AF65-F5344CB8AC3E}">
        <p14:creationId xmlns:p14="http://schemas.microsoft.com/office/powerpoint/2010/main" val="1930449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Uniforms, Equipment and apparel</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901841" y="1989139"/>
            <a:ext cx="5065793" cy="4338637"/>
          </a:xfrm>
        </p:spPr>
        <p:txBody>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Uniform bottoms do not have to match the torso of the uniform.</a:t>
            </a: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latin typeface="Calibri" panose="020F0502020204030204" pitchFamily="34" charset="0"/>
                <a:ea typeface="Calibri" panose="020F0502020204030204" pitchFamily="34" charset="0"/>
                <a:cs typeface="Times New Roman" panose="02020603050405020304" pitchFamily="18" charset="0"/>
              </a:rPr>
              <a:t>With the adoption of rule 3-4-5, uniform bottoms must be like-colored among teammates.</a:t>
            </a:r>
          </a:p>
          <a:p>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The bottom style may differ for every player, but the color must be the same.</a:t>
            </a: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Calibri" panose="020F0502020204030204" pitchFamily="34" charset="0"/>
                <a:ea typeface="Calibri" panose="020F0502020204030204" pitchFamily="34" charset="0"/>
                <a:cs typeface="Times New Roman" panose="02020603050405020304" pitchFamily="18" charset="0"/>
              </a:rPr>
              <a:t>Rolling and/or tucking of uniform bottoms is permissible, as long as the compression tights/sleeves, if worn, are color compliant.</a:t>
            </a:r>
          </a:p>
          <a:p>
            <a:pPr marL="0" indent="0">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050" name="Picture 2">
            <a:extLst>
              <a:ext uri="{FF2B5EF4-FFF2-40B4-BE49-F238E27FC236}">
                <a16:creationId xmlns:a16="http://schemas.microsoft.com/office/drawing/2014/main" xmlns="" id="{67DE2CD2-E633-4F3C-B87F-D7519D7DD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541" y="2246314"/>
            <a:ext cx="4959878" cy="3597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731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sports uniform, sports jersey, clothing&#10;&#10;Description automatically generated">
            <a:extLst>
              <a:ext uri="{FF2B5EF4-FFF2-40B4-BE49-F238E27FC236}">
                <a16:creationId xmlns:a16="http://schemas.microsoft.com/office/drawing/2014/main" xmlns="" id="{52C472BD-7A0C-E17E-AC09-0065E80C3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446" y="2112226"/>
            <a:ext cx="5407620" cy="3792160"/>
          </a:xfrm>
          <a:prstGeom prst="rect">
            <a:avLst/>
          </a:prstGeom>
        </p:spPr>
      </p:pic>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Uniforms, Equipment and apparel</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901841" y="1989139"/>
            <a:ext cx="5065793" cy="4338637"/>
          </a:xfrm>
        </p:spPr>
        <p:txBody>
          <a:bodyPr/>
          <a:lstStyle/>
          <a:p>
            <a:r>
              <a:rPr lang="en-US" sz="2200" dirty="0">
                <a:effectLst/>
                <a:latin typeface="Calibri" panose="020F0502020204030204" pitchFamily="34" charset="0"/>
                <a:ea typeface="Calibri" panose="020F0502020204030204" pitchFamily="34" charset="0"/>
                <a:cs typeface="Times New Roman" panose="02020603050405020304" pitchFamily="18" charset="0"/>
              </a:rPr>
              <a:t>Undershirts, if worn by the home team, shall be white, hemmed, not have frayed or ragged edges, and if they have sleeves, they shall be the same length.</a:t>
            </a:r>
          </a:p>
          <a:p>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200" dirty="0">
                <a:latin typeface="Calibri" panose="020F0502020204030204" pitchFamily="34" charset="0"/>
                <a:ea typeface="Calibri" panose="020F0502020204030204" pitchFamily="34" charset="0"/>
                <a:cs typeface="Times New Roman" panose="02020603050405020304" pitchFamily="18" charset="0"/>
              </a:rPr>
              <a:t>Undershirts, if worn by the visiting team, must be a single solid color similar to the torso of the jersey or solid black and meet all other requirements as listed above. Team members may wear either the single solid color or black, but not both.</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200" dirty="0"/>
          </a:p>
        </p:txBody>
      </p:sp>
    </p:spTree>
    <p:extLst>
      <p:ext uri="{BB962C8B-B14F-4D97-AF65-F5344CB8AC3E}">
        <p14:creationId xmlns:p14="http://schemas.microsoft.com/office/powerpoint/2010/main" val="2713144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Uniforms, Equipment and apparel</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4822521" y="1989139"/>
            <a:ext cx="7145113" cy="4338637"/>
          </a:xfrm>
        </p:spPr>
        <p:txBody>
          <a:bodyPr/>
          <a:lstStyle/>
          <a:p>
            <a:r>
              <a:rPr lang="en-US" sz="2100" dirty="0">
                <a:effectLst/>
                <a:latin typeface="Calibri" panose="020F0502020204030204" pitchFamily="34" charset="0"/>
                <a:ea typeface="Calibri" panose="020F0502020204030204" pitchFamily="34" charset="0"/>
                <a:cs typeface="Times New Roman" panose="02020603050405020304" pitchFamily="18" charset="0"/>
              </a:rPr>
              <a:t>Arm sleeves, knee sleeves, lowe</a:t>
            </a:r>
            <a:r>
              <a:rPr lang="en-US" sz="2100" dirty="0">
                <a:latin typeface="Calibri" panose="020F0502020204030204" pitchFamily="34" charset="0"/>
                <a:ea typeface="Calibri" panose="020F0502020204030204" pitchFamily="34" charset="0"/>
                <a:cs typeface="Times New Roman" panose="02020603050405020304" pitchFamily="18" charset="0"/>
              </a:rPr>
              <a:t>r leg sleeves, compression shorts and tights are permissible.</a:t>
            </a:r>
          </a:p>
          <a:p>
            <a:endParaRPr lang="en-US" sz="2100" dirty="0">
              <a:latin typeface="Calibri" panose="020F0502020204030204" pitchFamily="34" charset="0"/>
              <a:ea typeface="Calibri" panose="020F0502020204030204" pitchFamily="34" charset="0"/>
              <a:cs typeface="Times New Roman" panose="02020603050405020304" pitchFamily="18" charset="0"/>
            </a:endParaRPr>
          </a:p>
          <a:p>
            <a:r>
              <a:rPr lang="en-US" sz="2100" dirty="0">
                <a:effectLst/>
                <a:latin typeface="Calibri" panose="020F0502020204030204" pitchFamily="34" charset="0"/>
                <a:ea typeface="Calibri" panose="020F0502020204030204" pitchFamily="34" charset="0"/>
                <a:cs typeface="Times New Roman" panose="02020603050405020304" pitchFamily="18" charset="0"/>
              </a:rPr>
              <a:t>Anything worn on the arm and/or leg is a sleeve, except a knee brace, and shall meet the color rest</a:t>
            </a:r>
            <a:r>
              <a:rPr lang="en-US" sz="2100" dirty="0">
                <a:latin typeface="Calibri" panose="020F0502020204030204" pitchFamily="34" charset="0"/>
                <a:ea typeface="Calibri" panose="020F0502020204030204" pitchFamily="34" charset="0"/>
                <a:cs typeface="Times New Roman" panose="02020603050405020304" pitchFamily="18" charset="0"/>
              </a:rPr>
              <a:t>rictions.</a:t>
            </a:r>
          </a:p>
          <a:p>
            <a:endParaRPr lang="en-US" sz="2100" dirty="0">
              <a:latin typeface="Calibri" panose="020F0502020204030204" pitchFamily="34" charset="0"/>
              <a:ea typeface="Calibri" panose="020F0502020204030204" pitchFamily="34" charset="0"/>
              <a:cs typeface="Times New Roman" panose="02020603050405020304" pitchFamily="18" charset="0"/>
            </a:endParaRPr>
          </a:p>
          <a:p>
            <a:r>
              <a:rPr lang="en-US" sz="2100" dirty="0">
                <a:effectLst/>
                <a:latin typeface="Calibri" panose="020F0502020204030204" pitchFamily="34" charset="0"/>
                <a:ea typeface="Calibri" panose="020F0502020204030204" pitchFamily="34" charset="0"/>
                <a:cs typeface="Times New Roman" panose="02020603050405020304" pitchFamily="18" charset="0"/>
              </a:rPr>
              <a:t>Sleeves/tights and compression shorts shall be black, white, beige or the predominant color of the jersey and the same color shall </a:t>
            </a:r>
            <a:r>
              <a:rPr lang="en-US" sz="2100" dirty="0">
                <a:latin typeface="Calibri" panose="020F0502020204030204" pitchFamily="34" charset="0"/>
                <a:ea typeface="Calibri" panose="020F0502020204030204" pitchFamily="34" charset="0"/>
                <a:cs typeface="Times New Roman" panose="02020603050405020304" pitchFamily="18" charset="0"/>
              </a:rPr>
              <a:t>be worn by teammates.</a:t>
            </a:r>
          </a:p>
          <a:p>
            <a:endParaRPr lang="en-US" sz="2100" dirty="0">
              <a:latin typeface="Calibri" panose="020F0502020204030204" pitchFamily="34" charset="0"/>
              <a:ea typeface="Calibri" panose="020F0502020204030204" pitchFamily="34" charset="0"/>
              <a:cs typeface="Times New Roman" panose="02020603050405020304" pitchFamily="18" charset="0"/>
            </a:endParaRPr>
          </a:p>
          <a:p>
            <a:r>
              <a:rPr lang="en-US" sz="2100" dirty="0">
                <a:effectLst/>
                <a:latin typeface="Calibri" panose="020F0502020204030204" pitchFamily="34" charset="0"/>
                <a:ea typeface="Calibri" panose="020F0502020204030204" pitchFamily="34" charset="0"/>
                <a:cs typeface="Times New Roman" panose="02020603050405020304" pitchFamily="18" charset="0"/>
              </a:rPr>
              <a:t>All sleeves/tights </a:t>
            </a:r>
            <a:r>
              <a:rPr lang="en-US" sz="2100" dirty="0">
                <a:latin typeface="Calibri" panose="020F0502020204030204" pitchFamily="34" charset="0"/>
                <a:ea typeface="Calibri" panose="020F0502020204030204" pitchFamily="34" charset="0"/>
                <a:cs typeface="Times New Roman" panose="02020603050405020304" pitchFamily="18" charset="0"/>
              </a:rPr>
              <a:t>and compression shorts shall be the same solid color and shall be the same color as any headband or wristband worn.</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 name="Picture 1">
            <a:extLst>
              <a:ext uri="{FF2B5EF4-FFF2-40B4-BE49-F238E27FC236}">
                <a16:creationId xmlns:a16="http://schemas.microsoft.com/office/drawing/2014/main" xmlns="" id="{EAB2E77A-43CB-7E56-1EF8-0EE89F8B6360}"/>
              </a:ext>
            </a:extLst>
          </p:cNvPr>
          <p:cNvPicPr>
            <a:picLocks noChangeAspect="1"/>
          </p:cNvPicPr>
          <p:nvPr/>
        </p:nvPicPr>
        <p:blipFill>
          <a:blip r:embed="rId3"/>
          <a:stretch>
            <a:fillRect/>
          </a:stretch>
        </p:blipFill>
        <p:spPr>
          <a:xfrm>
            <a:off x="1436262" y="2082589"/>
            <a:ext cx="3206774" cy="4151736"/>
          </a:xfrm>
          <a:prstGeom prst="rect">
            <a:avLst/>
          </a:prstGeom>
        </p:spPr>
      </p:pic>
    </p:spTree>
    <p:extLst>
      <p:ext uri="{BB962C8B-B14F-4D97-AF65-F5344CB8AC3E}">
        <p14:creationId xmlns:p14="http://schemas.microsoft.com/office/powerpoint/2010/main" val="53561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BENCH DECORUM</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7878871" y="1989139"/>
            <a:ext cx="4313129" cy="4338637"/>
          </a:xfrm>
        </p:spPr>
        <p:txBody>
          <a:bodyPr/>
          <a:lstStyle/>
          <a:p>
            <a:r>
              <a:rPr lang="en-US" sz="2050" dirty="0">
                <a:latin typeface="Calibri" panose="020F0502020204030204" pitchFamily="34" charset="0"/>
                <a:ea typeface="Calibri" panose="020F0502020204030204" pitchFamily="34" charset="0"/>
                <a:cs typeface="Times New Roman" panose="02020603050405020304" pitchFamily="18" charset="0"/>
              </a:rPr>
              <a:t>Through the enforcement of existing rules, coaches and bench personnel are expected to exhibit appropriate and acceptable behaviors.</a:t>
            </a:r>
          </a:p>
          <a:p>
            <a:endParaRPr lang="en-US" sz="2050" dirty="0">
              <a:latin typeface="Calibri" panose="020F0502020204030204" pitchFamily="34" charset="0"/>
              <a:ea typeface="Calibri" panose="020F0502020204030204" pitchFamily="34" charset="0"/>
              <a:cs typeface="Times New Roman" panose="02020603050405020304" pitchFamily="18" charset="0"/>
            </a:endParaRPr>
          </a:p>
          <a:p>
            <a:r>
              <a:rPr lang="en-US" sz="2050" dirty="0">
                <a:effectLst/>
                <a:latin typeface="Calibri" panose="020F0502020204030204" pitchFamily="34" charset="0"/>
                <a:ea typeface="Calibri" panose="020F0502020204030204" pitchFamily="34" charset="0"/>
                <a:cs typeface="Times New Roman" panose="02020603050405020304" pitchFamily="18" charset="0"/>
              </a:rPr>
              <a:t>Coaches are expected to remain in the coaching box.</a:t>
            </a:r>
          </a:p>
          <a:p>
            <a:endParaRPr lang="en-US" sz="205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50" dirty="0">
                <a:latin typeface="Calibri" panose="020F0502020204030204" pitchFamily="34" charset="0"/>
                <a:ea typeface="Calibri" panose="020F0502020204030204" pitchFamily="34" charset="0"/>
                <a:cs typeface="Times New Roman" panose="02020603050405020304" pitchFamily="18" charset="0"/>
              </a:rPr>
              <a:t>Coaches who go beyond the 28-foot line, or more importantly onto the playing court, gain a distinct advantage that is not within the spirit or intent of the rules.</a:t>
            </a:r>
          </a:p>
          <a:p>
            <a:endParaRPr lang="en-US" sz="205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50" dirty="0"/>
          </a:p>
        </p:txBody>
      </p:sp>
      <p:pic>
        <p:nvPicPr>
          <p:cNvPr id="2" name="Picture 1">
            <a:extLst>
              <a:ext uri="{FF2B5EF4-FFF2-40B4-BE49-F238E27FC236}">
                <a16:creationId xmlns:a16="http://schemas.microsoft.com/office/drawing/2014/main" xmlns="" id="{5CEF5E5B-E5C9-2DFF-173C-647D59AAAAB0}"/>
              </a:ext>
            </a:extLst>
          </p:cNvPr>
          <p:cNvPicPr>
            <a:picLocks noChangeAspect="1"/>
          </p:cNvPicPr>
          <p:nvPr/>
        </p:nvPicPr>
        <p:blipFill>
          <a:blip r:embed="rId3"/>
          <a:stretch>
            <a:fillRect/>
          </a:stretch>
        </p:blipFill>
        <p:spPr>
          <a:xfrm>
            <a:off x="1046132" y="2133281"/>
            <a:ext cx="6742760" cy="3493311"/>
          </a:xfrm>
          <a:prstGeom prst="rect">
            <a:avLst/>
          </a:prstGeom>
        </p:spPr>
      </p:pic>
    </p:spTree>
    <p:extLst>
      <p:ext uri="{BB962C8B-B14F-4D97-AF65-F5344CB8AC3E}">
        <p14:creationId xmlns:p14="http://schemas.microsoft.com/office/powerpoint/2010/main" val="182197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lothing, footwear&#10;&#10;Description automatically generated">
            <a:extLst>
              <a:ext uri="{FF2B5EF4-FFF2-40B4-BE49-F238E27FC236}">
                <a16:creationId xmlns:a16="http://schemas.microsoft.com/office/drawing/2014/main" xmlns="" id="{D1C73D8C-A7D6-FA21-DB93-C9D0A8AF2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240" y="2089347"/>
            <a:ext cx="4145639" cy="4006738"/>
          </a:xfrm>
          <a:prstGeom prst="rect">
            <a:avLst/>
          </a:prstGeom>
        </p:spPr>
      </p:pic>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BENCH DECORUM</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5699342" y="1989139"/>
            <a:ext cx="6268292" cy="4338637"/>
          </a:xfrm>
        </p:spPr>
        <p:txBody>
          <a:bodyPr/>
          <a:lstStyle/>
          <a:p>
            <a:r>
              <a:rPr lang="en-US" sz="2200" dirty="0">
                <a:effectLst/>
                <a:latin typeface="Calibri" panose="020F0502020204030204" pitchFamily="34" charset="0"/>
                <a:ea typeface="Calibri" panose="020F0502020204030204" pitchFamily="34" charset="0"/>
                <a:cs typeface="Times New Roman" panose="02020603050405020304" pitchFamily="18" charset="0"/>
              </a:rPr>
              <a:t>While the bench area expands during a time-out, the bench area does not extend beyond the 28-foot line.</a:t>
            </a:r>
          </a:p>
          <a:p>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200" dirty="0">
                <a:latin typeface="Calibri" panose="020F0502020204030204" pitchFamily="34" charset="0"/>
                <a:ea typeface="Calibri" panose="020F0502020204030204" pitchFamily="34" charset="0"/>
                <a:cs typeface="Times New Roman" panose="02020603050405020304" pitchFamily="18" charset="0"/>
              </a:rPr>
              <a:t>Coaches and other bench personnel may not move to the extended bench area until the time-out begins to ensure bench personnel do not create inadvertent contact with opposing players still on the playing court.</a:t>
            </a:r>
          </a:p>
          <a:p>
            <a:endParaRPr lang="en-US" sz="2200" dirty="0">
              <a:latin typeface="Calibri" panose="020F0502020204030204" pitchFamily="34" charset="0"/>
              <a:ea typeface="Calibri" panose="020F0502020204030204" pitchFamily="34" charset="0"/>
              <a:cs typeface="Times New Roman" panose="02020603050405020304" pitchFamily="18" charset="0"/>
            </a:endParaRPr>
          </a:p>
          <a:p>
            <a:r>
              <a:rPr lang="en-US" sz="2200" dirty="0">
                <a:latin typeface="Calibri" panose="020F0502020204030204" pitchFamily="34" charset="0"/>
                <a:ea typeface="Calibri" panose="020F0502020204030204" pitchFamily="34" charset="0"/>
                <a:cs typeface="Times New Roman" panose="02020603050405020304" pitchFamily="18" charset="0"/>
              </a:rPr>
              <a:t>Coaches who leave the expanded bench area to engage officials inappropriately are subject to a warning or bench technical foul.</a:t>
            </a:r>
          </a:p>
          <a:p>
            <a:pPr marL="0" indent="0">
              <a:buNone/>
            </a:pPr>
            <a:endParaRPr lang="en-US" dirty="0"/>
          </a:p>
        </p:txBody>
      </p:sp>
    </p:spTree>
    <p:extLst>
      <p:ext uri="{BB962C8B-B14F-4D97-AF65-F5344CB8AC3E}">
        <p14:creationId xmlns:p14="http://schemas.microsoft.com/office/powerpoint/2010/main" val="2914754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asketball, clothing, sports jersey, text&#10;&#10;Description automatically generated">
            <a:extLst>
              <a:ext uri="{FF2B5EF4-FFF2-40B4-BE49-F238E27FC236}">
                <a16:creationId xmlns:a16="http://schemas.microsoft.com/office/drawing/2014/main" xmlns="" id="{B286970D-7B77-B3C6-4C9E-8004D7E58F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446" y="2114399"/>
            <a:ext cx="4259421" cy="4005419"/>
          </a:xfrm>
          <a:prstGeom prst="rect">
            <a:avLst/>
          </a:prstGeom>
        </p:spPr>
      </p:pic>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BENCH DECORUM</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5862181" y="1989139"/>
            <a:ext cx="6105453" cy="4338637"/>
          </a:xfrm>
        </p:spPr>
        <p:txBody>
          <a:bodyPr/>
          <a:lstStyle/>
          <a:p>
            <a:r>
              <a:rPr lang="en-US" sz="2050" dirty="0">
                <a:effectLst/>
                <a:latin typeface="Calibri" panose="020F0502020204030204" pitchFamily="34" charset="0"/>
                <a:ea typeface="Calibri" panose="020F0502020204030204" pitchFamily="34" charset="0"/>
                <a:cs typeface="Times New Roman" panose="02020603050405020304" pitchFamily="18" charset="0"/>
              </a:rPr>
              <a:t>Misconduct, including </a:t>
            </a:r>
            <a:r>
              <a:rPr lang="en-US" sz="2050" dirty="0">
                <a:latin typeface="Calibri" panose="020F0502020204030204" pitchFamily="34" charset="0"/>
                <a:ea typeface="Calibri" panose="020F0502020204030204" pitchFamily="34" charset="0"/>
                <a:cs typeface="Times New Roman" panose="02020603050405020304" pitchFamily="18" charset="0"/>
              </a:rPr>
              <a:t>taunting; baiting; finger-pointing; trash talking or using inappropriate gestures </a:t>
            </a:r>
            <a:r>
              <a:rPr lang="en-US" sz="2050" dirty="0">
                <a:effectLst/>
                <a:latin typeface="Calibri" panose="020F0502020204030204" pitchFamily="34" charset="0"/>
                <a:ea typeface="Calibri" panose="020F0502020204030204" pitchFamily="34" charset="0"/>
                <a:cs typeface="Times New Roman" panose="02020603050405020304" pitchFamily="18" charset="0"/>
              </a:rPr>
              <a:t>by players; coaches </a:t>
            </a:r>
            <a:r>
              <a:rPr lang="en-US" sz="2050" dirty="0">
                <a:latin typeface="Calibri" panose="020F0502020204030204" pitchFamily="34" charset="0"/>
                <a:ea typeface="Calibri" panose="020F0502020204030204" pitchFamily="34" charset="0"/>
                <a:cs typeface="Times New Roman" panose="02020603050405020304" pitchFamily="18" charset="0"/>
              </a:rPr>
              <a:t>or</a:t>
            </a:r>
            <a:r>
              <a:rPr lang="en-US" sz="2050" dirty="0">
                <a:effectLst/>
                <a:latin typeface="Calibri" panose="020F0502020204030204" pitchFamily="34" charset="0"/>
                <a:ea typeface="Calibri" panose="020F0502020204030204" pitchFamily="34" charset="0"/>
                <a:cs typeface="Times New Roman" panose="02020603050405020304" pitchFamily="18" charset="0"/>
              </a:rPr>
              <a:t> bench personnel, is not permitted.</a:t>
            </a:r>
          </a:p>
          <a:p>
            <a:endParaRPr lang="en-US" sz="205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50" dirty="0">
                <a:effectLst/>
                <a:latin typeface="Calibri" panose="020F0502020204030204" pitchFamily="34" charset="0"/>
                <a:ea typeface="Calibri" panose="020F0502020204030204" pitchFamily="34" charset="0"/>
                <a:cs typeface="Times New Roman" panose="02020603050405020304" pitchFamily="18" charset="0"/>
              </a:rPr>
              <a:t>Players and coaches are not allowed to disrespectfully or inappropriately address and/or gesture at an official after a ruling is made on the court.</a:t>
            </a:r>
          </a:p>
          <a:p>
            <a:endParaRPr lang="en-US" sz="205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50" dirty="0">
                <a:latin typeface="Calibri" panose="020F0502020204030204" pitchFamily="34" charset="0"/>
                <a:ea typeface="Calibri" panose="020F0502020204030204" pitchFamily="34" charset="0"/>
                <a:cs typeface="Times New Roman" panose="02020603050405020304" pitchFamily="18" charset="0"/>
              </a:rPr>
              <a:t>Player and coach behavior, which in the official’s judgment is determined to be a taunt of an opponent or a disrespectful act toward an official, shall be penalized by assessing a technical foul.</a:t>
            </a:r>
          </a:p>
          <a:p>
            <a:pPr marL="0" indent="0">
              <a:buNone/>
            </a:pPr>
            <a:endParaRPr lang="en-US" sz="2050" dirty="0"/>
          </a:p>
        </p:txBody>
      </p:sp>
    </p:spTree>
    <p:extLst>
      <p:ext uri="{BB962C8B-B14F-4D97-AF65-F5344CB8AC3E}">
        <p14:creationId xmlns:p14="http://schemas.microsoft.com/office/powerpoint/2010/main" val="3744303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BENCH DECORUM</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096000" y="2014191"/>
            <a:ext cx="5871634" cy="4338637"/>
          </a:xfrm>
        </p:spPr>
        <p:txBody>
          <a:bodyPr/>
          <a:lstStyle/>
          <a:p>
            <a:r>
              <a:rPr lang="en-US" sz="2100" dirty="0">
                <a:effectLst/>
                <a:latin typeface="Calibri" panose="020F0502020204030204" pitchFamily="34" charset="0"/>
                <a:ea typeface="Calibri" panose="020F0502020204030204" pitchFamily="34" charset="0"/>
                <a:cs typeface="Times New Roman" panose="02020603050405020304" pitchFamily="18" charset="0"/>
              </a:rPr>
              <a:t>Assistant coaches are not authorized to approach the scorer’s table at any time.</a:t>
            </a:r>
          </a:p>
          <a:p>
            <a:pPr marL="0" indent="0">
              <a:buNone/>
            </a:pPr>
            <a:endParaRPr lang="en-US" sz="2100" dirty="0">
              <a:latin typeface="Calibri" panose="020F0502020204030204" pitchFamily="34" charset="0"/>
              <a:ea typeface="Calibri" panose="020F0502020204030204" pitchFamily="34" charset="0"/>
              <a:cs typeface="Times New Roman" panose="02020603050405020304" pitchFamily="18" charset="0"/>
            </a:endParaRPr>
          </a:p>
          <a:p>
            <a:r>
              <a:rPr lang="en-US" sz="2100" dirty="0">
                <a:latin typeface="Calibri" panose="020F0502020204030204" pitchFamily="34" charset="0"/>
                <a:ea typeface="Calibri" panose="020F0502020204030204" pitchFamily="34" charset="0"/>
                <a:cs typeface="Times New Roman" panose="02020603050405020304" pitchFamily="18" charset="0"/>
              </a:rPr>
              <a:t>The head coach is permitted to go to the scorer’s table to request a 60-second time-out to confer with personnel regarding a correctable error or to prevent or rectify a timing or scoring mistake/error or an alternating possession mistake.</a:t>
            </a:r>
          </a:p>
          <a:p>
            <a:pPr marL="0" indent="0">
              <a:buNone/>
            </a:pPr>
            <a:endParaRPr lang="en-US" dirty="0"/>
          </a:p>
        </p:txBody>
      </p:sp>
      <p:pic>
        <p:nvPicPr>
          <p:cNvPr id="2" name="Picture 1">
            <a:extLst>
              <a:ext uri="{FF2B5EF4-FFF2-40B4-BE49-F238E27FC236}">
                <a16:creationId xmlns:a16="http://schemas.microsoft.com/office/drawing/2014/main" xmlns="" id="{6B32491F-3575-9D4D-D25E-6B50092C1645}"/>
              </a:ext>
            </a:extLst>
          </p:cNvPr>
          <p:cNvPicPr>
            <a:picLocks noChangeAspect="1"/>
          </p:cNvPicPr>
          <p:nvPr/>
        </p:nvPicPr>
        <p:blipFill>
          <a:blip r:embed="rId3"/>
          <a:stretch>
            <a:fillRect/>
          </a:stretch>
        </p:blipFill>
        <p:spPr>
          <a:xfrm>
            <a:off x="1443433" y="2130695"/>
            <a:ext cx="4419983" cy="4005419"/>
          </a:xfrm>
          <a:prstGeom prst="rect">
            <a:avLst/>
          </a:prstGeom>
        </p:spPr>
      </p:pic>
    </p:spTree>
    <p:extLst>
      <p:ext uri="{BB962C8B-B14F-4D97-AF65-F5344CB8AC3E}">
        <p14:creationId xmlns:p14="http://schemas.microsoft.com/office/powerpoint/2010/main" val="1987222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THROW-INS — PROPER LOCATIONS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4910203" y="2014191"/>
            <a:ext cx="7057431" cy="4338637"/>
          </a:xfrm>
        </p:spPr>
        <p:txBody>
          <a:bodyPr/>
          <a:lstStyle/>
          <a:p>
            <a:r>
              <a:rPr lang="en-US" sz="2200" dirty="0">
                <a:effectLst/>
                <a:latin typeface="Calibri" panose="020F0502020204030204" pitchFamily="34" charset="0"/>
                <a:ea typeface="Calibri" panose="020F0502020204030204" pitchFamily="34" charset="0"/>
                <a:cs typeface="Times New Roman" panose="02020603050405020304" pitchFamily="18" charset="0"/>
              </a:rPr>
              <a:t>Proper inbound spots contribute to the overall flow and fairness of the game.</a:t>
            </a:r>
          </a:p>
          <a:p>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200" dirty="0">
                <a:latin typeface="Calibri" panose="020F0502020204030204" pitchFamily="34" charset="0"/>
                <a:ea typeface="Calibri" panose="020F0502020204030204" pitchFamily="34" charset="0"/>
                <a:cs typeface="Times New Roman" panose="02020603050405020304" pitchFamily="18" charset="0"/>
              </a:rPr>
              <a:t>Coaches design specific plays and strategies based on where the ball will be put in play.</a:t>
            </a:r>
          </a:p>
          <a:p>
            <a:endParaRPr lang="en-US" sz="2200" dirty="0">
              <a:latin typeface="Calibri" panose="020F0502020204030204" pitchFamily="34" charset="0"/>
              <a:ea typeface="Calibri" panose="020F0502020204030204" pitchFamily="34" charset="0"/>
              <a:cs typeface="Times New Roman" panose="02020603050405020304" pitchFamily="18" charset="0"/>
            </a:endParaRPr>
          </a:p>
          <a:p>
            <a:r>
              <a:rPr lang="en-US" sz="2200" dirty="0">
                <a:latin typeface="Calibri" panose="020F0502020204030204" pitchFamily="34" charset="0"/>
                <a:ea typeface="Calibri" panose="020F0502020204030204" pitchFamily="34" charset="0"/>
                <a:cs typeface="Times New Roman" panose="02020603050405020304" pitchFamily="18" charset="0"/>
              </a:rPr>
              <a:t>It is therefore essential for game officials to be diligent in administering the ball at the proper throw-in location.</a:t>
            </a:r>
          </a:p>
          <a:p>
            <a:endParaRPr lang="en-US" sz="2200" dirty="0">
              <a:latin typeface="Calibri" panose="020F0502020204030204" pitchFamily="34" charset="0"/>
              <a:ea typeface="Calibri" panose="020F0502020204030204" pitchFamily="34" charset="0"/>
              <a:cs typeface="Times New Roman" panose="02020603050405020304" pitchFamily="18" charset="0"/>
            </a:endParaRPr>
          </a:p>
          <a:p>
            <a:r>
              <a:rPr lang="en-US" sz="2200" dirty="0">
                <a:effectLst/>
                <a:latin typeface="Calibri" panose="020F0502020204030204" pitchFamily="34" charset="0"/>
                <a:ea typeface="Calibri" panose="020F0502020204030204" pitchFamily="34" charset="0"/>
                <a:cs typeface="Times New Roman" panose="02020603050405020304" pitchFamily="18" charset="0"/>
              </a:rPr>
              <a:t>Any time a team causes the ball to go out of bounds, the throw-in occurs from the spot where the ball went out of bounds.</a:t>
            </a:r>
            <a:endParaRPr lang="en-US" sz="2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200" dirty="0"/>
          </a:p>
        </p:txBody>
      </p:sp>
      <p:pic>
        <p:nvPicPr>
          <p:cNvPr id="2" name="Picture 1">
            <a:extLst>
              <a:ext uri="{FF2B5EF4-FFF2-40B4-BE49-F238E27FC236}">
                <a16:creationId xmlns:a16="http://schemas.microsoft.com/office/drawing/2014/main" xmlns="" id="{A77E1199-B4FE-1994-4B93-FF29567EA608}"/>
              </a:ext>
            </a:extLst>
          </p:cNvPr>
          <p:cNvPicPr>
            <a:picLocks noChangeAspect="1"/>
          </p:cNvPicPr>
          <p:nvPr/>
        </p:nvPicPr>
        <p:blipFill>
          <a:blip r:embed="rId3"/>
          <a:stretch>
            <a:fillRect/>
          </a:stretch>
        </p:blipFill>
        <p:spPr>
          <a:xfrm>
            <a:off x="1437594" y="2130695"/>
            <a:ext cx="3304318" cy="4005419"/>
          </a:xfrm>
          <a:prstGeom prst="rect">
            <a:avLst/>
          </a:prstGeom>
        </p:spPr>
      </p:pic>
    </p:spTree>
    <p:extLst>
      <p:ext uri="{BB962C8B-B14F-4D97-AF65-F5344CB8AC3E}">
        <p14:creationId xmlns:p14="http://schemas.microsoft.com/office/powerpoint/2010/main" val="2438127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THROW-INS — PROPER LOCATIONS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1503123" y="1989139"/>
            <a:ext cx="10464511" cy="4338637"/>
          </a:xfrm>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When a violation, defensive foul before the bonus or dead ball (inadvertent whistle, held ball, etc.) occurs that will result in a throw-in, officials must ask themselves three questions:</a:t>
            </a:r>
          </a:p>
          <a:p>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dirty="0">
                <a:latin typeface="Calibri" panose="020F0502020204030204" pitchFamily="34" charset="0"/>
                <a:ea typeface="Calibri" panose="020F0502020204030204" pitchFamily="34" charset="0"/>
                <a:cs typeface="Times New Roman" panose="02020603050405020304" pitchFamily="18" charset="0"/>
              </a:rPr>
              <a:t>Where did the violation/foul occur?</a:t>
            </a:r>
          </a:p>
          <a:p>
            <a:pPr lvl="1"/>
            <a:r>
              <a:rPr lang="en-US" dirty="0">
                <a:latin typeface="Calibri" panose="020F0502020204030204" pitchFamily="34" charset="0"/>
                <a:ea typeface="Calibri" panose="020F0502020204030204" pitchFamily="34" charset="0"/>
                <a:cs typeface="Times New Roman" panose="02020603050405020304" pitchFamily="18" charset="0"/>
              </a:rPr>
              <a:t>Is the throw-in team in their frontcourt or backcourt?</a:t>
            </a:r>
          </a:p>
          <a:p>
            <a:pPr lvl="1"/>
            <a:r>
              <a:rPr lang="en-US" dirty="0">
                <a:latin typeface="Calibri" panose="020F0502020204030204" pitchFamily="34" charset="0"/>
                <a:ea typeface="Calibri" panose="020F0502020204030204" pitchFamily="34" charset="0"/>
                <a:cs typeface="Times New Roman" panose="02020603050405020304" pitchFamily="18" charset="0"/>
              </a:rPr>
              <a:t>Where was the ball when the interruption occurred?</a:t>
            </a:r>
          </a:p>
          <a:p>
            <a:pPr marL="0" indent="0">
              <a:buNone/>
            </a:pPr>
            <a:endParaRPr lang="en-US" dirty="0"/>
          </a:p>
        </p:txBody>
      </p:sp>
    </p:spTree>
    <p:extLst>
      <p:ext uri="{BB962C8B-B14F-4D97-AF65-F5344CB8AC3E}">
        <p14:creationId xmlns:p14="http://schemas.microsoft.com/office/powerpoint/2010/main" val="2198887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screenshot, diagram, design&#10;&#10;Description automatically generated">
            <a:extLst>
              <a:ext uri="{FF2B5EF4-FFF2-40B4-BE49-F238E27FC236}">
                <a16:creationId xmlns:a16="http://schemas.microsoft.com/office/drawing/2014/main" xmlns="" id="{821D189F-D846-116B-380C-E45A66759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979" y="2121088"/>
            <a:ext cx="4755926" cy="3517697"/>
          </a:xfrm>
          <a:prstGeom prst="rect">
            <a:avLst/>
          </a:prstGeom>
        </p:spPr>
      </p:pic>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THROW-INS — PROPER LOCATIONS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291943" y="1989139"/>
            <a:ext cx="5675691" cy="4338637"/>
          </a:xfrm>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When a team will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gain</a:t>
            </a:r>
            <a:r>
              <a:rPr lang="en-US" sz="2400" dirty="0">
                <a:effectLst/>
                <a:latin typeface="Calibri" panose="020F0502020204030204" pitchFamily="34" charset="0"/>
                <a:ea typeface="Calibri" panose="020F0502020204030204" pitchFamily="34" charset="0"/>
                <a:cs typeface="Times New Roman" panose="02020603050405020304" pitchFamily="18" charset="0"/>
              </a:rPr>
              <a:t> or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retain</a:t>
            </a:r>
            <a:r>
              <a:rPr lang="en-US" sz="2400" dirty="0">
                <a:effectLst/>
                <a:latin typeface="Calibri" panose="020F0502020204030204" pitchFamily="34" charset="0"/>
                <a:ea typeface="Calibri" panose="020F0502020204030204" pitchFamily="34" charset="0"/>
                <a:cs typeface="Times New Roman" panose="02020603050405020304" pitchFamily="18" charset="0"/>
              </a:rPr>
              <a:t> possession in its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backcourt</a:t>
            </a:r>
            <a:r>
              <a:rPr lang="en-US" sz="2400" dirty="0">
                <a:effectLst/>
                <a:latin typeface="Calibri" panose="020F0502020204030204" pitchFamily="34" charset="0"/>
                <a:ea typeface="Calibri" panose="020F0502020204030204" pitchFamily="34" charset="0"/>
                <a:cs typeface="Times New Roman" panose="02020603050405020304" pitchFamily="18" charset="0"/>
              </a:rPr>
              <a:t> after a violation, foul prior to the bonus or stoppage in play, play will resume with a throw-in at either the point of interruption or the designated spot nearest to where the violation or foul occurred.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654037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THROW-INS — PROPER LOCATIONS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275540" y="1989139"/>
            <a:ext cx="5692094" cy="4338637"/>
          </a:xfrm>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When a team will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gain</a:t>
            </a:r>
            <a:r>
              <a:rPr lang="en-US" sz="2400" dirty="0">
                <a:effectLst/>
                <a:latin typeface="Calibri" panose="020F0502020204030204" pitchFamily="34" charset="0"/>
                <a:ea typeface="Calibri" panose="020F0502020204030204" pitchFamily="34" charset="0"/>
                <a:cs typeface="Times New Roman" panose="02020603050405020304" pitchFamily="18" charset="0"/>
              </a:rPr>
              <a:t> or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retain</a:t>
            </a:r>
            <a:r>
              <a:rPr lang="en-US" sz="2400" dirty="0">
                <a:effectLst/>
                <a:latin typeface="Calibri" panose="020F0502020204030204" pitchFamily="34" charset="0"/>
                <a:ea typeface="Calibri" panose="020F0502020204030204" pitchFamily="34" charset="0"/>
                <a:cs typeface="Times New Roman" panose="02020603050405020304" pitchFamily="18" charset="0"/>
              </a:rPr>
              <a:t> possession in its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frontcourt</a:t>
            </a:r>
            <a:r>
              <a:rPr lang="en-US" sz="2400" dirty="0">
                <a:effectLst/>
                <a:latin typeface="Calibri" panose="020F0502020204030204" pitchFamily="34" charset="0"/>
                <a:ea typeface="Calibri" panose="020F0502020204030204" pitchFamily="34" charset="0"/>
                <a:cs typeface="Times New Roman" panose="02020603050405020304" pitchFamily="18" charset="0"/>
              </a:rPr>
              <a:t>, play will resume with a throw-in from one of the four designated frontcourt spots.</a:t>
            </a:r>
          </a:p>
          <a:p>
            <a:pPr marL="0" indent="0">
              <a:buNone/>
            </a:pPr>
            <a:endParaRPr lang="en-US" dirty="0"/>
          </a:p>
        </p:txBody>
      </p:sp>
      <p:pic>
        <p:nvPicPr>
          <p:cNvPr id="3" name="Picture 2">
            <a:extLst>
              <a:ext uri="{FF2B5EF4-FFF2-40B4-BE49-F238E27FC236}">
                <a16:creationId xmlns:a16="http://schemas.microsoft.com/office/drawing/2014/main" xmlns="" id="{2B8CAC1A-07B2-2509-2951-339DCAAE56EE}"/>
              </a:ext>
            </a:extLst>
          </p:cNvPr>
          <p:cNvPicPr>
            <a:picLocks noChangeAspect="1"/>
          </p:cNvPicPr>
          <p:nvPr/>
        </p:nvPicPr>
        <p:blipFill>
          <a:blip r:embed="rId3"/>
          <a:stretch>
            <a:fillRect/>
          </a:stretch>
        </p:blipFill>
        <p:spPr>
          <a:xfrm>
            <a:off x="1377979" y="2121088"/>
            <a:ext cx="4755292" cy="3517697"/>
          </a:xfrm>
          <a:prstGeom prst="rect">
            <a:avLst/>
          </a:prstGeom>
        </p:spPr>
      </p:pic>
    </p:spTree>
    <p:extLst>
      <p:ext uri="{BB962C8B-B14F-4D97-AF65-F5344CB8AC3E}">
        <p14:creationId xmlns:p14="http://schemas.microsoft.com/office/powerpoint/2010/main" val="1796799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End-of-game protocols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218517" y="1989139"/>
            <a:ext cx="5749118" cy="4338637"/>
          </a:xfrm>
        </p:spPr>
        <p:txBody>
          <a:bodyPr/>
          <a:lstStyle/>
          <a:p>
            <a:r>
              <a:rPr lang="en-US" sz="1950" dirty="0">
                <a:effectLst/>
                <a:latin typeface="Calibri" panose="020F0502020204030204" pitchFamily="34" charset="0"/>
                <a:ea typeface="Calibri" panose="020F0502020204030204" pitchFamily="34" charset="0"/>
                <a:cs typeface="Times New Roman" panose="02020603050405020304" pitchFamily="18" charset="0"/>
              </a:rPr>
              <a:t>As a game nears the end of playing time, officials need to remind each other of the game-ending procedures to prevent potential issues.</a:t>
            </a:r>
          </a:p>
          <a:p>
            <a:endParaRPr lang="en-US" sz="1950" dirty="0">
              <a:effectLst/>
              <a:latin typeface="Calibri" panose="020F0502020204030204" pitchFamily="34" charset="0"/>
              <a:ea typeface="Calibri" panose="020F0502020204030204" pitchFamily="34" charset="0"/>
              <a:cs typeface="Times New Roman" panose="02020603050405020304" pitchFamily="18" charset="0"/>
            </a:endParaRPr>
          </a:p>
          <a:p>
            <a:r>
              <a:rPr lang="en-US" sz="1950" dirty="0">
                <a:latin typeface="Calibri" panose="020F0502020204030204" pitchFamily="34" charset="0"/>
                <a:ea typeface="Calibri" panose="020F0502020204030204" pitchFamily="34" charset="0"/>
                <a:cs typeface="Times New Roman" panose="02020603050405020304" pitchFamily="18" charset="0"/>
              </a:rPr>
              <a:t>Late-game time-outs provide the best opportunities to:</a:t>
            </a:r>
          </a:p>
          <a:p>
            <a:pPr lvl="1"/>
            <a:r>
              <a:rPr lang="en-US" sz="1950" dirty="0">
                <a:latin typeface="Calibri" panose="020F0502020204030204" pitchFamily="34" charset="0"/>
                <a:ea typeface="Calibri" panose="020F0502020204030204" pitchFamily="34" charset="0"/>
                <a:cs typeface="Times New Roman" panose="02020603050405020304" pitchFamily="18" charset="0"/>
              </a:rPr>
              <a:t>Confirm scorebook accuracy with the scorer, the number of time-outs remaining for each team and the number of team fouls/impact on the bonus.</a:t>
            </a:r>
          </a:p>
          <a:p>
            <a:pPr lvl="1"/>
            <a:r>
              <a:rPr lang="en-US" sz="1950" dirty="0">
                <a:latin typeface="Calibri" panose="020F0502020204030204" pitchFamily="34" charset="0"/>
                <a:ea typeface="Calibri" panose="020F0502020204030204" pitchFamily="34" charset="0"/>
                <a:cs typeface="Times New Roman" panose="02020603050405020304" pitchFamily="18" charset="0"/>
              </a:rPr>
              <a:t>Remind the timer to watch officials for clock-start and clock-stop signals and be prepared to assist in aiding officials regarding whether a last-second shot was released prior to the end of time.</a:t>
            </a:r>
          </a:p>
          <a:p>
            <a:pPr marL="0" indent="0">
              <a:buNone/>
            </a:pPr>
            <a:endParaRPr lang="en-US" sz="1950" dirty="0"/>
          </a:p>
        </p:txBody>
      </p:sp>
      <p:pic>
        <p:nvPicPr>
          <p:cNvPr id="6" name="Picture 5" descr="A referee talking to a referee&#10;&#10;Description automatically generated">
            <a:extLst>
              <a:ext uri="{FF2B5EF4-FFF2-40B4-BE49-F238E27FC236}">
                <a16:creationId xmlns:a16="http://schemas.microsoft.com/office/drawing/2014/main" xmlns="" id="{F6A96D8F-0E80-482F-8EAC-C1E13B6F2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382" y="2272145"/>
            <a:ext cx="4529618" cy="3454617"/>
          </a:xfrm>
          <a:prstGeom prst="rect">
            <a:avLst/>
          </a:prstGeom>
        </p:spPr>
      </p:pic>
    </p:spTree>
    <p:extLst>
      <p:ext uri="{BB962C8B-B14F-4D97-AF65-F5344CB8AC3E}">
        <p14:creationId xmlns:p14="http://schemas.microsoft.com/office/powerpoint/2010/main" val="3014658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End-of-game protocols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4546949" y="1989139"/>
            <a:ext cx="7420686" cy="4338637"/>
          </a:xfrm>
        </p:spPr>
        <p:txBody>
          <a:bodyPr/>
          <a:lstStyle/>
          <a:p>
            <a:r>
              <a:rPr lang="en-US" sz="2100" dirty="0">
                <a:effectLst/>
                <a:latin typeface="Calibri" panose="020F0502020204030204" pitchFamily="34" charset="0"/>
                <a:ea typeface="Calibri" panose="020F0502020204030204" pitchFamily="34" charset="0"/>
                <a:cs typeface="Times New Roman" panose="02020603050405020304" pitchFamily="18" charset="0"/>
              </a:rPr>
              <a:t>During late-game time-outs the officials should discuss the following among the crew:</a:t>
            </a:r>
          </a:p>
          <a:p>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sz="2100" dirty="0">
                <a:latin typeface="Calibri" panose="020F0502020204030204" pitchFamily="34" charset="0"/>
                <a:ea typeface="Calibri" panose="020F0502020204030204" pitchFamily="34" charset="0"/>
                <a:cs typeface="Times New Roman" panose="02020603050405020304" pitchFamily="18" charset="0"/>
              </a:rPr>
              <a:t>Last-second shot responsibility.</a:t>
            </a:r>
          </a:p>
          <a:p>
            <a:pPr lvl="1"/>
            <a:r>
              <a:rPr lang="en-US" sz="2100" dirty="0">
                <a:latin typeface="Calibri" panose="020F0502020204030204" pitchFamily="34" charset="0"/>
                <a:ea typeface="Calibri" panose="020F0502020204030204" pitchFamily="34" charset="0"/>
                <a:cs typeface="Times New Roman" panose="02020603050405020304" pitchFamily="18" charset="0"/>
              </a:rPr>
              <a:t>Unless the ball is tapped, no try can be attempted on a throw-in or free throw with .3 seconds or less remaining.</a:t>
            </a:r>
          </a:p>
          <a:p>
            <a:pPr lvl="1"/>
            <a:r>
              <a:rPr lang="en-US" sz="2100" dirty="0">
                <a:latin typeface="Calibri" panose="020F0502020204030204" pitchFamily="34" charset="0"/>
                <a:ea typeface="Calibri" panose="020F0502020204030204" pitchFamily="34" charset="0"/>
                <a:cs typeface="Times New Roman" panose="02020603050405020304" pitchFamily="18" charset="0"/>
              </a:rPr>
              <a:t>Intentional/flagrant fouls are two shots and a designated spot throw-in.</a:t>
            </a:r>
          </a:p>
          <a:p>
            <a:pPr lvl="1"/>
            <a:r>
              <a:rPr lang="en-US" sz="2100" dirty="0">
                <a:latin typeface="Calibri" panose="020F0502020204030204" pitchFamily="34" charset="0"/>
                <a:ea typeface="Calibri" panose="020F0502020204030204" pitchFamily="34" charset="0"/>
                <a:cs typeface="Times New Roman" panose="02020603050405020304" pitchFamily="18" charset="0"/>
              </a:rPr>
              <a:t>If a foul occurs as the game-ending horn sounds and the score can be tied or the game won by the ensuing free throws, the official must administer the free throws. If they will not change the outcome, they shall not be attempted.</a:t>
            </a:r>
          </a:p>
          <a:p>
            <a:pPr marL="0" indent="0">
              <a:buNone/>
            </a:pPr>
            <a:endParaRPr lang="en-US" dirty="0"/>
          </a:p>
        </p:txBody>
      </p:sp>
      <p:pic>
        <p:nvPicPr>
          <p:cNvPr id="2" name="Picture 1">
            <a:extLst>
              <a:ext uri="{FF2B5EF4-FFF2-40B4-BE49-F238E27FC236}">
                <a16:creationId xmlns:a16="http://schemas.microsoft.com/office/drawing/2014/main" xmlns="" id="{E3B5F755-AEF2-42FE-B356-C8889004B176}"/>
              </a:ext>
            </a:extLst>
          </p:cNvPr>
          <p:cNvPicPr>
            <a:picLocks noChangeAspect="1"/>
          </p:cNvPicPr>
          <p:nvPr/>
        </p:nvPicPr>
        <p:blipFill>
          <a:blip r:embed="rId3"/>
          <a:stretch>
            <a:fillRect/>
          </a:stretch>
        </p:blipFill>
        <p:spPr>
          <a:xfrm>
            <a:off x="1479655" y="2085637"/>
            <a:ext cx="2944623" cy="4145639"/>
          </a:xfrm>
          <a:prstGeom prst="rect">
            <a:avLst/>
          </a:prstGeom>
        </p:spPr>
      </p:pic>
    </p:spTree>
    <p:extLst>
      <p:ext uri="{BB962C8B-B14F-4D97-AF65-F5344CB8AC3E}">
        <p14:creationId xmlns:p14="http://schemas.microsoft.com/office/powerpoint/2010/main" val="1846620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lothing, footwear, person, person&#10;&#10;Description automatically generated">
            <a:extLst>
              <a:ext uri="{FF2B5EF4-FFF2-40B4-BE49-F238E27FC236}">
                <a16:creationId xmlns:a16="http://schemas.microsoft.com/office/drawing/2014/main" xmlns="" id="{01DA5AC2-F762-FA44-0A9C-420724C22B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8414" y="2133614"/>
            <a:ext cx="4633055" cy="3815457"/>
          </a:xfrm>
          <a:prstGeom prst="rect">
            <a:avLst/>
          </a:prstGeom>
        </p:spPr>
      </p:pic>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End-of-game protocols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6200532" y="1989139"/>
            <a:ext cx="5436147" cy="4338637"/>
          </a:xfrm>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If the score is tied at the end of regulation time, inform each team and the table officials of the overtime procedures (length of overtime period, additional 60-second time-out, etc.).</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959057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E0D9FD8-631F-4B2E-8465-0BA39B09A76C}"/>
              </a:ext>
            </a:extLst>
          </p:cNvPr>
          <p:cNvSpPr>
            <a:spLocks noGrp="1"/>
          </p:cNvSpPr>
          <p:nvPr>
            <p:ph type="title"/>
          </p:nvPr>
        </p:nvSpPr>
        <p:spPr/>
        <p:txBody>
          <a:bodyPr/>
          <a:lstStyle/>
          <a:p>
            <a:r>
              <a:rPr lang="en-US" dirty="0"/>
              <a:t>End-of-game protocols</a:t>
            </a:r>
          </a:p>
        </p:txBody>
      </p:sp>
      <p:sp>
        <p:nvSpPr>
          <p:cNvPr id="5" name="Content Placeholder 4">
            <a:extLst>
              <a:ext uri="{FF2B5EF4-FFF2-40B4-BE49-F238E27FC236}">
                <a16:creationId xmlns:a16="http://schemas.microsoft.com/office/drawing/2014/main" xmlns="" id="{2F093DC4-4B19-4FC0-BF27-7056CFF0CDA6}"/>
              </a:ext>
            </a:extLst>
          </p:cNvPr>
          <p:cNvSpPr>
            <a:spLocks noGrp="1"/>
          </p:cNvSpPr>
          <p:nvPr>
            <p:ph idx="1"/>
          </p:nvPr>
        </p:nvSpPr>
        <p:spPr>
          <a:xfrm>
            <a:off x="1465545" y="1989139"/>
            <a:ext cx="10502089" cy="4338637"/>
          </a:xfrm>
        </p:spPr>
        <p:txBody>
          <a:bodyPr/>
          <a:lstStyle/>
          <a:p>
            <a:r>
              <a:rPr lang="en-US" sz="2400" dirty="0">
                <a:latin typeface="Calibri" panose="020F0502020204030204" pitchFamily="34" charset="0"/>
                <a:ea typeface="Calibri" panose="020F0502020204030204" pitchFamily="34" charset="0"/>
                <a:cs typeface="Times New Roman" panose="02020603050405020304" pitchFamily="18" charset="0"/>
              </a:rPr>
              <a:t>Following the game-ending horn, the referee should confirm with the scorer that everything is correct, then leave the floor with their partner(s).</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In situations when the score is separated by three points or less, it may be necessary to verbally confirm with the scorer.</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In games when the margin of victory is larger, a visual signal such as a thumb’s-up will suffice.</a:t>
            </a: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Be confident everything is correct, as the officials’ jurisdiction ends when the entire crew leaves the visual confines of the playing court.</a:t>
            </a:r>
          </a:p>
          <a:p>
            <a:pPr marL="0" indent="0">
              <a:buNone/>
            </a:pPr>
            <a:endParaRPr lang="en-US" dirty="0"/>
          </a:p>
        </p:txBody>
      </p:sp>
    </p:spTree>
    <p:extLst>
      <p:ext uri="{BB962C8B-B14F-4D97-AF65-F5344CB8AC3E}">
        <p14:creationId xmlns:p14="http://schemas.microsoft.com/office/powerpoint/2010/main" val="652188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D095A2C-2F87-48ED-A221-977F08FADD0A}"/>
              </a:ext>
            </a:extLst>
          </p:cNvPr>
          <p:cNvSpPr>
            <a:spLocks noGrp="1"/>
          </p:cNvSpPr>
          <p:nvPr>
            <p:ph type="title"/>
          </p:nvPr>
        </p:nvSpPr>
        <p:spPr>
          <a:xfrm>
            <a:off x="963613" y="4406900"/>
            <a:ext cx="8867775" cy="1362075"/>
          </a:xfrm>
        </p:spPr>
        <p:txBody>
          <a:bodyPr/>
          <a:lstStyle/>
          <a:p>
            <a:pPr>
              <a:defRPr/>
            </a:pPr>
            <a:r>
              <a:rPr lang="en-US" dirty="0"/>
              <a:t>NFHS OFFICIALS Education </a:t>
            </a:r>
          </a:p>
        </p:txBody>
      </p:sp>
      <p:sp>
        <p:nvSpPr>
          <p:cNvPr id="28675" name="Text Placeholder 5">
            <a:extLst>
              <a:ext uri="{FF2B5EF4-FFF2-40B4-BE49-F238E27FC236}">
                <a16:creationId xmlns:a16="http://schemas.microsoft.com/office/drawing/2014/main" xmlns="" id="{171B4D8B-6ABE-4C8C-977D-E35EAC182FCF}"/>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579142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red and white flag&#10;&#10;Description automatically generated with low confidence">
            <a:extLst>
              <a:ext uri="{FF2B5EF4-FFF2-40B4-BE49-F238E27FC236}">
                <a16:creationId xmlns:a16="http://schemas.microsoft.com/office/drawing/2014/main" xmlns="" id="{D6F71104-731D-825E-EAA3-B61ECE92B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4DE4B036-5883-C6FA-47DA-625E4695A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3952" y="5651440"/>
            <a:ext cx="1031631" cy="1206560"/>
          </a:xfrm>
          <a:prstGeom prst="rect">
            <a:avLst/>
          </a:prstGeom>
        </p:spPr>
      </p:pic>
      <p:pic>
        <p:nvPicPr>
          <p:cNvPr id="9" name="Picture 8">
            <a:extLst>
              <a:ext uri="{FF2B5EF4-FFF2-40B4-BE49-F238E27FC236}">
                <a16:creationId xmlns:a16="http://schemas.microsoft.com/office/drawing/2014/main" xmlns="" id="{57356794-0A45-1498-1053-DF07CCC298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1305" y="5672913"/>
            <a:ext cx="2817593" cy="1173212"/>
          </a:xfrm>
          <a:prstGeom prst="rect">
            <a:avLst/>
          </a:prstGeom>
        </p:spPr>
      </p:pic>
      <p:pic>
        <p:nvPicPr>
          <p:cNvPr id="10" name="Picture 9" descr="Icon&#10;&#10;Description automatically generated">
            <a:extLst>
              <a:ext uri="{FF2B5EF4-FFF2-40B4-BE49-F238E27FC236}">
                <a16:creationId xmlns:a16="http://schemas.microsoft.com/office/drawing/2014/main" xmlns="" id="{4D5864EA-A590-1C1B-6449-1F8824C3F9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53" y="5565965"/>
            <a:ext cx="1387007" cy="1280160"/>
          </a:xfrm>
          <a:prstGeom prst="rect">
            <a:avLst/>
          </a:prstGeom>
        </p:spPr>
      </p:pic>
      <p:sp>
        <p:nvSpPr>
          <p:cNvPr id="11" name="Title 1">
            <a:extLst>
              <a:ext uri="{FF2B5EF4-FFF2-40B4-BE49-F238E27FC236}">
                <a16:creationId xmlns:a16="http://schemas.microsoft.com/office/drawing/2014/main" xmlns="" id="{88D1DE60-FB85-ECAA-D25D-AF38EC5A4856}"/>
              </a:ext>
            </a:extLst>
          </p:cNvPr>
          <p:cNvSpPr txBox="1">
            <a:spLocks/>
          </p:cNvSpPr>
          <p:nvPr/>
        </p:nvSpPr>
        <p:spPr>
          <a:xfrm>
            <a:off x="187712" y="2895774"/>
            <a:ext cx="8782817" cy="1726025"/>
          </a:xfrm>
          <a:prstGeom prst="rect">
            <a:avLst/>
          </a:prstGeom>
        </p:spPr>
        <p:txBody>
          <a:bodyPr>
            <a:normAutofit fontScale="75000" lnSpcReduction="2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1200" cap="all" spc="0" normalizeH="0" baseline="0" noProof="0" dirty="0">
                <a:ln>
                  <a:noFill/>
                </a:ln>
                <a:solidFill>
                  <a:prstClr val="white"/>
                </a:solidFill>
                <a:effectLst/>
                <a:uLnTx/>
                <a:uFillTx/>
                <a:latin typeface="Calibri"/>
                <a:ea typeface="+mj-ea"/>
                <a:cs typeface="+mj-cs"/>
              </a:rPr>
              <a:t>OFFICIALS EDUCATION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900" b="0" i="0" u="none" strike="noStrike" kern="1200" cap="all" spc="0" normalizeH="0" baseline="0" noProof="0" dirty="0">
                <a:ln>
                  <a:noFill/>
                </a:ln>
                <a:solidFill>
                  <a:prstClr val="white"/>
                </a:solidFill>
                <a:effectLst/>
                <a:uLnTx/>
                <a:uFillTx/>
                <a:latin typeface="Calibri"/>
                <a:ea typeface="+mj-ea"/>
                <a:cs typeface="+mj-cs"/>
              </a:rPr>
              <a:t>Content remains free of charge</a:t>
            </a:r>
          </a:p>
        </p:txBody>
      </p:sp>
      <p:pic>
        <p:nvPicPr>
          <p:cNvPr id="12" name="Picture 11" descr="A picture containing text, sign&#10;&#10;Description automatically generated">
            <a:extLst>
              <a:ext uri="{FF2B5EF4-FFF2-40B4-BE49-F238E27FC236}">
                <a16:creationId xmlns:a16="http://schemas.microsoft.com/office/drawing/2014/main" xmlns="" id="{5A36540D-3A88-5199-8B71-D4AD443815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4266" y="397539"/>
            <a:ext cx="2681968" cy="2654968"/>
          </a:xfrm>
          <a:prstGeom prst="rect">
            <a:avLst/>
          </a:prstGeom>
        </p:spPr>
      </p:pic>
      <p:sp>
        <p:nvSpPr>
          <p:cNvPr id="13" name="TextBox 12">
            <a:extLst>
              <a:ext uri="{FF2B5EF4-FFF2-40B4-BE49-F238E27FC236}">
                <a16:creationId xmlns:a16="http://schemas.microsoft.com/office/drawing/2014/main" xmlns="" id="{73912320-894B-4D41-B79B-3FAE386872EC}"/>
              </a:ext>
            </a:extLst>
          </p:cNvPr>
          <p:cNvSpPr txBox="1"/>
          <p:nvPr/>
        </p:nvSpPr>
        <p:spPr>
          <a:xfrm>
            <a:off x="134589" y="4742662"/>
            <a:ext cx="16806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TEACHING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AIDS</a:t>
            </a:r>
          </a:p>
        </p:txBody>
      </p:sp>
      <p:sp>
        <p:nvSpPr>
          <p:cNvPr id="14" name="TextBox 13">
            <a:extLst>
              <a:ext uri="{FF2B5EF4-FFF2-40B4-BE49-F238E27FC236}">
                <a16:creationId xmlns:a16="http://schemas.microsoft.com/office/drawing/2014/main" xmlns="" id="{508DBA9D-D507-76A5-B2DC-3A9F448202FC}"/>
              </a:ext>
            </a:extLst>
          </p:cNvPr>
          <p:cNvSpPr txBox="1"/>
          <p:nvPr/>
        </p:nvSpPr>
        <p:spPr>
          <a:xfrm>
            <a:off x="2360013" y="4743170"/>
            <a:ext cx="1400512"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RULES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CHANGES</a:t>
            </a:r>
          </a:p>
        </p:txBody>
      </p:sp>
      <p:sp>
        <p:nvSpPr>
          <p:cNvPr id="15" name="TextBox 14">
            <a:extLst>
              <a:ext uri="{FF2B5EF4-FFF2-40B4-BE49-F238E27FC236}">
                <a16:creationId xmlns:a16="http://schemas.microsoft.com/office/drawing/2014/main" xmlns="" id="{9A7E046E-78FA-5901-290B-B5A12F5F03CA}"/>
              </a:ext>
            </a:extLst>
          </p:cNvPr>
          <p:cNvSpPr txBox="1"/>
          <p:nvPr/>
        </p:nvSpPr>
        <p:spPr>
          <a:xfrm>
            <a:off x="4305276" y="4812581"/>
            <a:ext cx="1223348" cy="369332"/>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DIAGRAMS</a:t>
            </a:r>
          </a:p>
        </p:txBody>
      </p:sp>
      <p:sp>
        <p:nvSpPr>
          <p:cNvPr id="16" name="TextBox 15">
            <a:extLst>
              <a:ext uri="{FF2B5EF4-FFF2-40B4-BE49-F238E27FC236}">
                <a16:creationId xmlns:a16="http://schemas.microsoft.com/office/drawing/2014/main" xmlns="" id="{9C687F8D-1789-D33E-8152-A1D07F4DB8CA}"/>
              </a:ext>
            </a:extLst>
          </p:cNvPr>
          <p:cNvSpPr txBox="1"/>
          <p:nvPr/>
        </p:nvSpPr>
        <p:spPr>
          <a:xfrm>
            <a:off x="6073375" y="4740531"/>
            <a:ext cx="1278684"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VIDEO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LIBRARY</a:t>
            </a:r>
          </a:p>
        </p:txBody>
      </p:sp>
      <p:sp>
        <p:nvSpPr>
          <p:cNvPr id="17" name="TextBox 16">
            <a:extLst>
              <a:ext uri="{FF2B5EF4-FFF2-40B4-BE49-F238E27FC236}">
                <a16:creationId xmlns:a16="http://schemas.microsoft.com/office/drawing/2014/main" xmlns="" id="{9938D10A-EB20-5E6D-B0E6-67CEF5B28454}"/>
              </a:ext>
            </a:extLst>
          </p:cNvPr>
          <p:cNvSpPr txBox="1"/>
          <p:nvPr/>
        </p:nvSpPr>
        <p:spPr>
          <a:xfrm>
            <a:off x="7896810" y="4736050"/>
            <a:ext cx="155529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OFFICIALS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cumin Pro Ultra Black" panose="020B0A04020202020204" pitchFamily="34" charset="0"/>
                <a:ea typeface="+mn-ea"/>
                <a:cs typeface="Arial" pitchFamily="34" charset="0"/>
              </a:rPr>
              <a:t>COURSES</a:t>
            </a:r>
          </a:p>
        </p:txBody>
      </p:sp>
    </p:spTree>
    <p:extLst>
      <p:ext uri="{BB962C8B-B14F-4D97-AF65-F5344CB8AC3E}">
        <p14:creationId xmlns:p14="http://schemas.microsoft.com/office/powerpoint/2010/main" val="2431920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590043A7-2C3E-6292-AB5A-46DF15FFA5CE}"/>
              </a:ext>
            </a:extLst>
          </p:cNvPr>
          <p:cNvSpPr txBox="1"/>
          <p:nvPr/>
        </p:nvSpPr>
        <p:spPr>
          <a:xfrm>
            <a:off x="0" y="5930154"/>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 FREE to your state as a NFHS-Member Benefit.</a:t>
            </a:r>
          </a:p>
        </p:txBody>
      </p:sp>
      <p:sp>
        <p:nvSpPr>
          <p:cNvPr id="5" name="Rectangle 4">
            <a:extLst>
              <a:ext uri="{FF2B5EF4-FFF2-40B4-BE49-F238E27FC236}">
                <a16:creationId xmlns:a16="http://schemas.microsoft.com/office/drawing/2014/main" xmlns="" id="{4DCA946C-DB6A-DAA9-B7D3-5F7F0AD04049}"/>
              </a:ext>
            </a:extLst>
          </p:cNvPr>
          <p:cNvSpPr/>
          <p:nvPr/>
        </p:nvSpPr>
        <p:spPr>
          <a:xfrm>
            <a:off x="389842" y="2691956"/>
            <a:ext cx="6660777" cy="3079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xmlns="" id="{B9E1BCD5-25B1-FE7D-651E-A78821A5FE21}"/>
              </a:ext>
            </a:extLst>
          </p:cNvPr>
          <p:cNvSpPr/>
          <p:nvPr/>
        </p:nvSpPr>
        <p:spPr>
          <a:xfrm>
            <a:off x="7386796" y="365613"/>
            <a:ext cx="4424081" cy="5405719"/>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xmlns="" id="{236D0751-D11F-4E91-10B2-ACC74348E8AD}"/>
              </a:ext>
            </a:extLst>
          </p:cNvPr>
          <p:cNvSpPr txBox="1"/>
          <p:nvPr/>
        </p:nvSpPr>
        <p:spPr>
          <a:xfrm>
            <a:off x="389841" y="2757011"/>
            <a:ext cx="666077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Year Three Accomplishments</a:t>
            </a:r>
          </a:p>
        </p:txBody>
      </p:sp>
      <p:sp>
        <p:nvSpPr>
          <p:cNvPr id="9" name="TextBox 8">
            <a:extLst>
              <a:ext uri="{FF2B5EF4-FFF2-40B4-BE49-F238E27FC236}">
                <a16:creationId xmlns:a16="http://schemas.microsoft.com/office/drawing/2014/main" xmlns="" id="{75FD8129-B3AF-5B93-5D6A-F3307559EAC1}"/>
              </a:ext>
            </a:extLst>
          </p:cNvPr>
          <p:cNvSpPr txBox="1"/>
          <p:nvPr/>
        </p:nvSpPr>
        <p:spPr>
          <a:xfrm>
            <a:off x="813968"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16</a:t>
            </a:r>
          </a:p>
        </p:txBody>
      </p:sp>
      <p:sp>
        <p:nvSpPr>
          <p:cNvPr id="10" name="TextBox 9">
            <a:extLst>
              <a:ext uri="{FF2B5EF4-FFF2-40B4-BE49-F238E27FC236}">
                <a16:creationId xmlns:a16="http://schemas.microsoft.com/office/drawing/2014/main" xmlns="" id="{4192D87A-CDD0-C4D9-C48D-7ED24D7A4962}"/>
              </a:ext>
            </a:extLst>
          </p:cNvPr>
          <p:cNvSpPr txBox="1"/>
          <p:nvPr/>
        </p:nvSpPr>
        <p:spPr>
          <a:xfrm>
            <a:off x="813967"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States </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Registering</a:t>
            </a:r>
            <a:b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sp>
        <p:nvSpPr>
          <p:cNvPr id="22" name="TextBox 21">
            <a:extLst>
              <a:ext uri="{FF2B5EF4-FFF2-40B4-BE49-F238E27FC236}">
                <a16:creationId xmlns:a16="http://schemas.microsoft.com/office/drawing/2014/main" xmlns="" id="{ABA08E4C-9ACE-A930-AF71-8E9520EF371B}"/>
              </a:ext>
            </a:extLst>
          </p:cNvPr>
          <p:cNvSpPr txBox="1"/>
          <p:nvPr/>
        </p:nvSpPr>
        <p:spPr>
          <a:xfrm>
            <a:off x="2929637"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194,810</a:t>
            </a:r>
          </a:p>
        </p:txBody>
      </p:sp>
      <p:sp>
        <p:nvSpPr>
          <p:cNvPr id="23" name="TextBox 22">
            <a:extLst>
              <a:ext uri="{FF2B5EF4-FFF2-40B4-BE49-F238E27FC236}">
                <a16:creationId xmlns:a16="http://schemas.microsoft.com/office/drawing/2014/main" xmlns="" id="{05299956-1209-4DFB-6F3D-87B6006D0A8A}"/>
              </a:ext>
            </a:extLst>
          </p:cNvPr>
          <p:cNvSpPr txBox="1"/>
          <p:nvPr/>
        </p:nvSpPr>
        <p:spPr>
          <a:xfrm>
            <a:off x="2929636" y="4940787"/>
            <a:ext cx="1779493" cy="505523"/>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Contests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Assigned</a:t>
            </a:r>
          </a:p>
        </p:txBody>
      </p:sp>
      <p:sp>
        <p:nvSpPr>
          <p:cNvPr id="24" name="TextBox 23">
            <a:extLst>
              <a:ext uri="{FF2B5EF4-FFF2-40B4-BE49-F238E27FC236}">
                <a16:creationId xmlns:a16="http://schemas.microsoft.com/office/drawing/2014/main" xmlns="" id="{842F022C-1A08-7BB8-654E-47A85BD92009}"/>
              </a:ext>
            </a:extLst>
          </p:cNvPr>
          <p:cNvSpPr txBox="1"/>
          <p:nvPr/>
        </p:nvSpPr>
        <p:spPr>
          <a:xfrm>
            <a:off x="4990126" y="4411726"/>
            <a:ext cx="1779493"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$29M</a:t>
            </a:r>
          </a:p>
        </p:txBody>
      </p:sp>
      <p:sp>
        <p:nvSpPr>
          <p:cNvPr id="25" name="TextBox 24">
            <a:extLst>
              <a:ext uri="{FF2B5EF4-FFF2-40B4-BE49-F238E27FC236}">
                <a16:creationId xmlns:a16="http://schemas.microsoft.com/office/drawing/2014/main" xmlns="" id="{F07A0674-D414-8519-69EE-978C1F26BABE}"/>
              </a:ext>
            </a:extLst>
          </p:cNvPr>
          <p:cNvSpPr txBox="1"/>
          <p:nvPr/>
        </p:nvSpPr>
        <p:spPr>
          <a:xfrm>
            <a:off x="4990125" y="4940787"/>
            <a:ext cx="1779493" cy="710707"/>
          </a:xfrm>
          <a:prstGeom prst="rect">
            <a:avLst/>
          </a:prstGeom>
          <a:noFill/>
        </p:spPr>
        <p:txBody>
          <a:bodyPr wrap="square" rtlCol="0">
            <a:spAutoFit/>
          </a:bodyPr>
          <a:lstStyle/>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Payments</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Sent to </a:t>
            </a:r>
          </a:p>
          <a:p>
            <a:pPr marL="0" marR="0" lvl="0" indent="0" algn="ctr" defTabSz="914400" rtl="0" eaLnBrk="0" fontAlgn="base" latinLnBrk="0" hangingPunct="0">
              <a:lnSpc>
                <a:spcPts val="16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5B"/>
                </a:solidFill>
                <a:effectLst/>
                <a:uLnTx/>
                <a:uFillTx/>
                <a:latin typeface="Calibri" panose="020F0502020204030204" pitchFamily="34" charset="0"/>
                <a:ea typeface="+mn-ea"/>
                <a:cs typeface="Calibri" panose="020F0502020204030204" pitchFamily="34" charset="0"/>
              </a:rPr>
              <a:t>Officials</a:t>
            </a:r>
          </a:p>
        </p:txBody>
      </p:sp>
      <p:pic>
        <p:nvPicPr>
          <p:cNvPr id="29" name="Picture 28" descr="Text&#10;&#10;Description automatically generated">
            <a:extLst>
              <a:ext uri="{FF2B5EF4-FFF2-40B4-BE49-F238E27FC236}">
                <a16:creationId xmlns:a16="http://schemas.microsoft.com/office/drawing/2014/main" xmlns="" id="{28866970-9A84-5D4E-CFAE-FEC8B0D5D5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00" t="9173" r="15516" b="17100"/>
          <a:stretch/>
        </p:blipFill>
        <p:spPr>
          <a:xfrm>
            <a:off x="597023" y="227281"/>
            <a:ext cx="6222877" cy="2343953"/>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xmlns="" id="{B06D410E-C395-3C2D-200F-18BD53B885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5805" y="3454659"/>
            <a:ext cx="5382779" cy="874778"/>
          </a:xfrm>
          <a:prstGeom prst="rect">
            <a:avLst/>
          </a:prstGeom>
        </p:spPr>
      </p:pic>
      <p:grpSp>
        <p:nvGrpSpPr>
          <p:cNvPr id="55" name="Group 54">
            <a:extLst>
              <a:ext uri="{FF2B5EF4-FFF2-40B4-BE49-F238E27FC236}">
                <a16:creationId xmlns:a16="http://schemas.microsoft.com/office/drawing/2014/main" xmlns="" id="{2E6EC9A7-0836-483D-B127-EEEC4592DFB3}"/>
              </a:ext>
            </a:extLst>
          </p:cNvPr>
          <p:cNvGrpSpPr/>
          <p:nvPr/>
        </p:nvGrpSpPr>
        <p:grpSpPr>
          <a:xfrm>
            <a:off x="7523393" y="531050"/>
            <a:ext cx="590168" cy="590168"/>
            <a:chOff x="7787640" y="1356360"/>
            <a:chExt cx="590168" cy="590168"/>
          </a:xfrm>
        </p:grpSpPr>
        <p:sp>
          <p:nvSpPr>
            <p:cNvPr id="32" name="Oval 31">
              <a:extLst>
                <a:ext uri="{FF2B5EF4-FFF2-40B4-BE49-F238E27FC236}">
                  <a16:creationId xmlns:a16="http://schemas.microsoft.com/office/drawing/2014/main" xmlns="" id="{C8C49DBC-3B08-5057-3DBC-12393E711D26}"/>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Arrow: Right 32">
              <a:extLst>
                <a:ext uri="{FF2B5EF4-FFF2-40B4-BE49-F238E27FC236}">
                  <a16:creationId xmlns:a16="http://schemas.microsoft.com/office/drawing/2014/main" xmlns="" id="{0A58BAF3-B45D-0AE7-8F9A-96B273B9ABB9}"/>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7" name="TextBox 16">
            <a:extLst>
              <a:ext uri="{FF2B5EF4-FFF2-40B4-BE49-F238E27FC236}">
                <a16:creationId xmlns:a16="http://schemas.microsoft.com/office/drawing/2014/main" xmlns="" id="{52249A99-E08B-42CC-4310-7E3C5A3500F3}"/>
              </a:ext>
            </a:extLst>
          </p:cNvPr>
          <p:cNvSpPr txBox="1"/>
          <p:nvPr/>
        </p:nvSpPr>
        <p:spPr>
          <a:xfrm>
            <a:off x="8222889" y="602574"/>
            <a:ext cx="3459002" cy="495520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Future Developments: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 Assign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Mobil Assign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Customized Game and Travel Fees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Mass Update Capabilities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Integrated Playoff Financial Reporting</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Improvements: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Invoicing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Updated Financial Reporting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Playoff and Tournament Bracketing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Eligibility Tracking Notifications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NFHS Learn Integration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Coming Fall 2023:</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NFHS Exam Center</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New Team App</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New Form Builder</a:t>
            </a:r>
          </a:p>
        </p:txBody>
      </p:sp>
      <p:grpSp>
        <p:nvGrpSpPr>
          <p:cNvPr id="56" name="Group 55">
            <a:extLst>
              <a:ext uri="{FF2B5EF4-FFF2-40B4-BE49-F238E27FC236}">
                <a16:creationId xmlns:a16="http://schemas.microsoft.com/office/drawing/2014/main" xmlns="" id="{DBC85F11-D36A-CDDF-1CD9-F7274AD958BD}"/>
              </a:ext>
            </a:extLst>
          </p:cNvPr>
          <p:cNvGrpSpPr/>
          <p:nvPr/>
        </p:nvGrpSpPr>
        <p:grpSpPr>
          <a:xfrm>
            <a:off x="7543667" y="2560472"/>
            <a:ext cx="590168" cy="590168"/>
            <a:chOff x="7787640" y="1356360"/>
            <a:chExt cx="590168" cy="590168"/>
          </a:xfrm>
        </p:grpSpPr>
        <p:sp>
          <p:nvSpPr>
            <p:cNvPr id="57" name="Oval 56">
              <a:extLst>
                <a:ext uri="{FF2B5EF4-FFF2-40B4-BE49-F238E27FC236}">
                  <a16:creationId xmlns:a16="http://schemas.microsoft.com/office/drawing/2014/main" xmlns="" id="{CC7DAACE-9ED3-E23C-EAF8-4338C8D1F8AD}"/>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Arrow: Right 57">
              <a:extLst>
                <a:ext uri="{FF2B5EF4-FFF2-40B4-BE49-F238E27FC236}">
                  <a16:creationId xmlns:a16="http://schemas.microsoft.com/office/drawing/2014/main" xmlns="" id="{2F189047-0637-2B8D-3BF3-77A94CE960D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xmlns="" id="{9E20DF16-561E-A871-E0BB-DE6B742EF69A}"/>
              </a:ext>
            </a:extLst>
          </p:cNvPr>
          <p:cNvGrpSpPr/>
          <p:nvPr/>
        </p:nvGrpSpPr>
        <p:grpSpPr>
          <a:xfrm>
            <a:off x="7553804" y="4316771"/>
            <a:ext cx="590168" cy="590168"/>
            <a:chOff x="7787640" y="1356360"/>
            <a:chExt cx="590168" cy="590168"/>
          </a:xfrm>
        </p:grpSpPr>
        <p:sp>
          <p:nvSpPr>
            <p:cNvPr id="60" name="Oval 59">
              <a:extLst>
                <a:ext uri="{FF2B5EF4-FFF2-40B4-BE49-F238E27FC236}">
                  <a16:creationId xmlns:a16="http://schemas.microsoft.com/office/drawing/2014/main" xmlns="" id="{238C6568-05EF-D021-35C6-E7853BACD67A}"/>
                </a:ext>
              </a:extLst>
            </p:cNvPr>
            <p:cNvSpPr/>
            <p:nvPr/>
          </p:nvSpPr>
          <p:spPr>
            <a:xfrm>
              <a:off x="7787640" y="1356360"/>
              <a:ext cx="590168" cy="590168"/>
            </a:xfrm>
            <a:prstGeom prst="ellipse">
              <a:avLst/>
            </a:prstGeom>
            <a:solidFill>
              <a:schemeClr val="bg1"/>
            </a:solidFill>
            <a:ln>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Arrow: Right 60">
              <a:extLst>
                <a:ext uri="{FF2B5EF4-FFF2-40B4-BE49-F238E27FC236}">
                  <a16:creationId xmlns:a16="http://schemas.microsoft.com/office/drawing/2014/main" xmlns="" id="{5BA8A4D6-C2D3-385C-14E9-CA0BE74043EF}"/>
                </a:ext>
              </a:extLst>
            </p:cNvPr>
            <p:cNvSpPr/>
            <p:nvPr/>
          </p:nvSpPr>
          <p:spPr>
            <a:xfrm>
              <a:off x="7935767" y="1530028"/>
              <a:ext cx="320612" cy="2428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3" name="Picture 2" descr="Chart&#10;&#10;Description automatically generated">
            <a:extLst>
              <a:ext uri="{FF2B5EF4-FFF2-40B4-BE49-F238E27FC236}">
                <a16:creationId xmlns:a16="http://schemas.microsoft.com/office/drawing/2014/main" xmlns="" id="{50F0DE1B-4A0B-C66E-F490-B2C3E8F13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553" y="3579618"/>
            <a:ext cx="1536887" cy="910164"/>
          </a:xfrm>
          <a:prstGeom prst="rect">
            <a:avLst/>
          </a:prstGeom>
        </p:spPr>
      </p:pic>
    </p:spTree>
    <p:extLst>
      <p:ext uri="{BB962C8B-B14F-4D97-AF65-F5344CB8AC3E}">
        <p14:creationId xmlns:p14="http://schemas.microsoft.com/office/powerpoint/2010/main" val="2867506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DA67C-E26C-4EDB-8927-B1A5B5280CE4}"/>
              </a:ext>
            </a:extLst>
          </p:cNvPr>
          <p:cNvSpPr>
            <a:spLocks noGrp="1"/>
          </p:cNvSpPr>
          <p:nvPr>
            <p:ph type="title"/>
          </p:nvPr>
        </p:nvSpPr>
        <p:spPr>
          <a:xfrm>
            <a:off x="963613" y="4406900"/>
            <a:ext cx="8867775" cy="1362075"/>
          </a:xfrm>
        </p:spPr>
        <p:txBody>
          <a:bodyPr/>
          <a:lstStyle/>
          <a:p>
            <a:pPr>
              <a:defRPr/>
            </a:pPr>
            <a:r>
              <a:rPr lang="en-US" dirty="0"/>
              <a:t> NFHS Learning Center</a:t>
            </a:r>
          </a:p>
        </p:txBody>
      </p:sp>
      <p:sp>
        <p:nvSpPr>
          <p:cNvPr id="34819" name="Text Placeholder 2">
            <a:extLst>
              <a:ext uri="{FF2B5EF4-FFF2-40B4-BE49-F238E27FC236}">
                <a16:creationId xmlns:a16="http://schemas.microsoft.com/office/drawing/2014/main" xmlns="" id="{E7338CBA-3A12-4537-82AB-43A63235C968}"/>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10995437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DBC479B8-4789-C740-A4FB-3ED1798A4505}"/>
              </a:ext>
            </a:extLst>
          </p:cNvPr>
          <p:cNvSpPr>
            <a:spLocks noGrp="1"/>
          </p:cNvSpPr>
          <p:nvPr>
            <p:ph type="ftr" sz="quarter" idx="4294967295"/>
          </p:nvPr>
        </p:nvSpPr>
        <p:spPr>
          <a:xfrm>
            <a:off x="10199688" y="6524625"/>
            <a:ext cx="1992312" cy="2952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6" name="Picture 5">
            <a:extLst>
              <a:ext uri="{FF2B5EF4-FFF2-40B4-BE49-F238E27FC236}">
                <a16:creationId xmlns:a16="http://schemas.microsoft.com/office/drawing/2014/main" xmlns="" id="{F8BC622F-2D4C-2848-BF05-DBB41E6A5F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89" y="-3313"/>
            <a:ext cx="12181221" cy="6864626"/>
          </a:xfrm>
          <a:prstGeom prst="rect">
            <a:avLst/>
          </a:prstGeom>
        </p:spPr>
      </p:pic>
    </p:spTree>
    <p:extLst>
      <p:ext uri="{BB962C8B-B14F-4D97-AF65-F5344CB8AC3E}">
        <p14:creationId xmlns:p14="http://schemas.microsoft.com/office/powerpoint/2010/main" val="38751711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93EA44-4BD0-C340-ABE9-04E9A7A75152}"/>
              </a:ext>
            </a:extLst>
          </p:cNvPr>
          <p:cNvSpPr>
            <a:spLocks noGrp="1"/>
          </p:cNvSpPr>
          <p:nvPr>
            <p:ph type="title"/>
          </p:nvPr>
        </p:nvSpPr>
        <p:spPr/>
        <p:txBody>
          <a:bodyPr/>
          <a:lstStyle/>
          <a:p>
            <a:r>
              <a:rPr lang="en-US">
                <a:solidFill>
                  <a:srgbClr val="0D2C6C"/>
                </a:solidFill>
              </a:rPr>
              <a:t>Over 17.8 </a:t>
            </a:r>
            <a:r>
              <a:rPr lang="en-US" dirty="0">
                <a:solidFill>
                  <a:srgbClr val="0D2C6C"/>
                </a:solidFill>
              </a:rPr>
              <a:t>million courses delivered</a:t>
            </a:r>
            <a:r>
              <a:rPr lang="en-US" dirty="0"/>
              <a:t>!</a:t>
            </a:r>
          </a:p>
        </p:txBody>
      </p:sp>
      <p:sp>
        <p:nvSpPr>
          <p:cNvPr id="3" name="Content Placeholder 2">
            <a:extLst>
              <a:ext uri="{FF2B5EF4-FFF2-40B4-BE49-F238E27FC236}">
                <a16:creationId xmlns:a16="http://schemas.microsoft.com/office/drawing/2014/main" xmlns="" id="{B629B655-72FB-8145-9E16-D5D4DD509112}"/>
              </a:ext>
            </a:extLst>
          </p:cNvPr>
          <p:cNvSpPr>
            <a:spLocks noGrp="1"/>
          </p:cNvSpPr>
          <p:nvPr>
            <p:ph idx="1"/>
          </p:nvPr>
        </p:nvSpPr>
        <p:spPr>
          <a:xfrm>
            <a:off x="1196595" y="1888555"/>
            <a:ext cx="10735182" cy="4640261"/>
          </a:xfrm>
        </p:spPr>
        <p:txBody>
          <a:bodyPr>
            <a:normAutofit lnSpcReduction="10000"/>
          </a:bodyPr>
          <a:lstStyle/>
          <a:p>
            <a:r>
              <a:rPr lang="en-US" sz="2500" dirty="0">
                <a:solidFill>
                  <a:srgbClr val="0D2C6C"/>
                </a:solidFill>
              </a:rPr>
              <a:t>Concussion in Sports – 7M</a:t>
            </a:r>
          </a:p>
          <a:p>
            <a:r>
              <a:rPr lang="en-US" sz="2500" dirty="0">
                <a:solidFill>
                  <a:srgbClr val="0D2C6C"/>
                </a:solidFill>
              </a:rPr>
              <a:t>Heat Illness Prevention – 2.1M+</a:t>
            </a:r>
          </a:p>
          <a:p>
            <a:r>
              <a:rPr lang="en-US" sz="2500" dirty="0">
                <a:solidFill>
                  <a:srgbClr val="0D2C6C"/>
                </a:solidFill>
              </a:rPr>
              <a:t>Sudden Cardiac Arrest – 2.2M+</a:t>
            </a:r>
          </a:p>
          <a:p>
            <a:r>
              <a:rPr lang="en-US" sz="2500" dirty="0">
                <a:solidFill>
                  <a:srgbClr val="0D2C6C"/>
                </a:solidFill>
              </a:rPr>
              <a:t>The Collapsed Athlete (2020) – 51,000+</a:t>
            </a:r>
          </a:p>
          <a:p>
            <a:r>
              <a:rPr lang="en-US" sz="2500" dirty="0">
                <a:solidFill>
                  <a:srgbClr val="0D2C6C"/>
                </a:solidFill>
              </a:rPr>
              <a:t>Concussion for Students – 1.1M+</a:t>
            </a:r>
          </a:p>
          <a:p>
            <a:r>
              <a:rPr lang="en-US" sz="2500" dirty="0">
                <a:solidFill>
                  <a:srgbClr val="0D2C6C"/>
                </a:solidFill>
              </a:rPr>
              <a:t>Implicit Bias (2021)  – 90,000+</a:t>
            </a:r>
          </a:p>
          <a:p>
            <a:r>
              <a:rPr lang="en-US" sz="2500" dirty="0">
                <a:solidFill>
                  <a:srgbClr val="0D2C6C"/>
                </a:solidFill>
              </a:rPr>
              <a:t>Fundamentals of Coaching – 900,000+</a:t>
            </a:r>
          </a:p>
          <a:p>
            <a:r>
              <a:rPr lang="en-US" sz="2500" dirty="0">
                <a:solidFill>
                  <a:srgbClr val="0D2C6C"/>
                </a:solidFill>
              </a:rPr>
              <a:t>First Aid, Health and Safety – 400,000+</a:t>
            </a:r>
          </a:p>
          <a:p>
            <a:r>
              <a:rPr lang="en-US" sz="2500" dirty="0">
                <a:solidFill>
                  <a:srgbClr val="0D2C6C"/>
                </a:solidFill>
              </a:rPr>
              <a:t>Protecting Students from Abuse – 220,000+</a:t>
            </a:r>
          </a:p>
          <a:p>
            <a:r>
              <a:rPr lang="en-US" sz="2500" dirty="0">
                <a:solidFill>
                  <a:srgbClr val="0D2C6C"/>
                </a:solidFill>
              </a:rPr>
              <a:t>Student Mental Health and Suicide Prevention – 227,000+</a:t>
            </a:r>
          </a:p>
          <a:p>
            <a:r>
              <a:rPr lang="en-US" sz="2500" dirty="0">
                <a:solidFill>
                  <a:srgbClr val="0D2C6C"/>
                </a:solidFill>
              </a:rPr>
              <a:t>Bullying, Hazing and Inappropriate Behaviors – 400,000+</a:t>
            </a:r>
          </a:p>
          <a:p>
            <a:r>
              <a:rPr lang="en-US" sz="2500" dirty="0">
                <a:solidFill>
                  <a:srgbClr val="0D2C6C"/>
                </a:solidFill>
              </a:rPr>
              <a:t>Appearance &amp; Performance Enhancing Drugs and Substances – 118,000+</a:t>
            </a:r>
          </a:p>
          <a:p>
            <a:r>
              <a:rPr lang="en-US" sz="2500" dirty="0">
                <a:solidFill>
                  <a:srgbClr val="0D2C6C"/>
                </a:solidFill>
              </a:rPr>
              <a:t>COVID-19 for Coaches and Administrators – 360,000+</a:t>
            </a:r>
          </a:p>
        </p:txBody>
      </p:sp>
      <p:sp>
        <p:nvSpPr>
          <p:cNvPr id="4" name="Footer Placeholder 3">
            <a:extLst>
              <a:ext uri="{FF2B5EF4-FFF2-40B4-BE49-F238E27FC236}">
                <a16:creationId xmlns:a16="http://schemas.microsoft.com/office/drawing/2014/main" xmlns="" id="{E67B5A4E-4079-394E-BEF6-9A9E50E4BB5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10" name="Picture 9">
            <a:extLst>
              <a:ext uri="{FF2B5EF4-FFF2-40B4-BE49-F238E27FC236}">
                <a16:creationId xmlns:a16="http://schemas.microsoft.com/office/drawing/2014/main" xmlns="" id="{55180AC1-D619-6440-AED3-04728379981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611190" y="1645309"/>
            <a:ext cx="5155749" cy="3034042"/>
          </a:xfrm>
          <a:prstGeom prst="rect">
            <a:avLst/>
          </a:prstGeom>
        </p:spPr>
      </p:pic>
    </p:spTree>
    <p:extLst>
      <p:ext uri="{BB962C8B-B14F-4D97-AF65-F5344CB8AC3E}">
        <p14:creationId xmlns:p14="http://schemas.microsoft.com/office/powerpoint/2010/main" val="243737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80864-A198-415A-BD75-06056A85545A}"/>
              </a:ext>
            </a:extLst>
          </p:cNvPr>
          <p:cNvSpPr>
            <a:spLocks noGrp="1"/>
          </p:cNvSpPr>
          <p:nvPr>
            <p:ph type="title"/>
          </p:nvPr>
        </p:nvSpPr>
        <p:spPr>
          <a:xfrm>
            <a:off x="963613" y="4406900"/>
            <a:ext cx="8867775" cy="1362075"/>
          </a:xfrm>
        </p:spPr>
        <p:txBody>
          <a:bodyPr/>
          <a:lstStyle/>
          <a:p>
            <a:pPr>
              <a:defRPr/>
            </a:pPr>
            <a:r>
              <a:rPr lang="en-US" dirty="0"/>
              <a:t>NFHS Network</a:t>
            </a:r>
          </a:p>
        </p:txBody>
      </p:sp>
      <p:sp>
        <p:nvSpPr>
          <p:cNvPr id="37891" name="Text Placeholder 2">
            <a:extLst>
              <a:ext uri="{FF2B5EF4-FFF2-40B4-BE49-F238E27FC236}">
                <a16:creationId xmlns:a16="http://schemas.microsoft.com/office/drawing/2014/main" xmlns="" id="{FEDD9F90-CD8E-418A-BC26-665E3EB75E5D}"/>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25000326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60A12-0810-47E6-8AFB-F7068F85C7F5}"/>
              </a:ext>
            </a:extLst>
          </p:cNvPr>
          <p:cNvSpPr>
            <a:spLocks noGrp="1"/>
          </p:cNvSpPr>
          <p:nvPr>
            <p:ph type="title"/>
          </p:nvPr>
        </p:nvSpPr>
        <p:spPr/>
        <p:txBody>
          <a:bodyPr/>
          <a:lstStyle/>
          <a:p>
            <a:pPr>
              <a:defRPr/>
            </a:pPr>
            <a:r>
              <a:rPr lang="en-US" dirty="0"/>
              <a:t>NFHS Network</a:t>
            </a:r>
          </a:p>
        </p:txBody>
      </p:sp>
      <p:sp>
        <p:nvSpPr>
          <p:cNvPr id="38915" name="Content Placeholder 2">
            <a:extLst>
              <a:ext uri="{FF2B5EF4-FFF2-40B4-BE49-F238E27FC236}">
                <a16:creationId xmlns:a16="http://schemas.microsoft.com/office/drawing/2014/main" xmlns="" id="{BFA2658C-2701-43C6-80C2-F9C481194AED}"/>
              </a:ext>
            </a:extLst>
          </p:cNvPr>
          <p:cNvSpPr>
            <a:spLocks noGrp="1" noChangeArrowheads="1"/>
          </p:cNvSpPr>
          <p:nvPr>
            <p:ph idx="1"/>
          </p:nvPr>
        </p:nvSpPr>
        <p:spPr>
          <a:xfrm>
            <a:off x="1941513" y="1989138"/>
            <a:ext cx="4802187" cy="4338637"/>
          </a:xfrm>
        </p:spPr>
        <p:txBody>
          <a:bodyPr/>
          <a:lstStyle/>
          <a:p>
            <a:r>
              <a:rPr lang="en-US" altLang="en-US" dirty="0"/>
              <a:t>By 2025, every high school sporting event in America will be streamed live. </a:t>
            </a:r>
          </a:p>
          <a:p>
            <a:r>
              <a:rPr lang="en-US" altLang="en-US" dirty="0"/>
              <a:t>The NFHS Network will be </a:t>
            </a:r>
            <a:br>
              <a:rPr lang="en-US" altLang="en-US" dirty="0"/>
            </a:br>
            <a:r>
              <a:rPr lang="en-US" altLang="en-US" dirty="0"/>
              <a:t>THE DESTINATION for fans </a:t>
            </a:r>
            <a:br>
              <a:rPr lang="en-US" altLang="en-US" dirty="0"/>
            </a:br>
            <a:r>
              <a:rPr lang="en-US" altLang="en-US" dirty="0"/>
              <a:t>to view these broadcasts. </a:t>
            </a:r>
          </a:p>
          <a:p>
            <a:r>
              <a:rPr lang="en-US" altLang="en-US" dirty="0"/>
              <a:t>27 Different Sports and Activities</a:t>
            </a:r>
          </a:p>
        </p:txBody>
      </p:sp>
      <p:sp>
        <p:nvSpPr>
          <p:cNvPr id="38916" name="Footer Placeholder 4">
            <a:extLst>
              <a:ext uri="{FF2B5EF4-FFF2-40B4-BE49-F238E27FC236}">
                <a16:creationId xmlns:a16="http://schemas.microsoft.com/office/drawing/2014/main" xmlns="" id="{246A7CF3-2EFE-411F-97C2-4A880DDD2DEE}"/>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200" b="1" i="0" u="sng" strike="noStrike" kern="1200" cap="none" spc="0" normalizeH="0" baseline="0" noProof="0">
                <a:ln>
                  <a:noFill/>
                </a:ln>
                <a:solidFill>
                  <a:srgbClr val="00205B"/>
                </a:solidFill>
                <a:effectLst/>
                <a:uLnTx/>
                <a:uFillTx/>
                <a:latin typeface="Calibri" panose="020F0502020204030204" pitchFamily="34" charset="0"/>
                <a:ea typeface="+mn-ea"/>
                <a:cs typeface="Arial" pitchFamily="34" charset="0"/>
              </a:rPr>
              <a:t>www.NFHSnetwork.com</a:t>
            </a:r>
          </a:p>
        </p:txBody>
      </p:sp>
      <p:pic>
        <p:nvPicPr>
          <p:cNvPr id="38917" name="Picture 6">
            <a:extLst>
              <a:ext uri="{FF2B5EF4-FFF2-40B4-BE49-F238E27FC236}">
                <a16:creationId xmlns:a16="http://schemas.microsoft.com/office/drawing/2014/main" xmlns="" id="{634F527C-38CF-45FF-B426-4A9AF8B2E7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Logo&#10;&#10;Description automatically generated">
            <a:extLst>
              <a:ext uri="{FF2B5EF4-FFF2-40B4-BE49-F238E27FC236}">
                <a16:creationId xmlns:a16="http://schemas.microsoft.com/office/drawing/2014/main" xmlns="" id="{60467E48-75A3-490B-BE5B-72637C6C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700" y="4910138"/>
            <a:ext cx="1269202" cy="1482725"/>
          </a:xfrm>
          <a:prstGeom prst="rect">
            <a:avLst/>
          </a:prstGeom>
        </p:spPr>
      </p:pic>
    </p:spTree>
    <p:extLst>
      <p:ext uri="{BB962C8B-B14F-4D97-AF65-F5344CB8AC3E}">
        <p14:creationId xmlns:p14="http://schemas.microsoft.com/office/powerpoint/2010/main" val="3599685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sky, outdoor, day&#10;&#10;Description automatically generated">
            <a:extLst>
              <a:ext uri="{FF2B5EF4-FFF2-40B4-BE49-F238E27FC236}">
                <a16:creationId xmlns:a16="http://schemas.microsoft.com/office/drawing/2014/main" xmlns="" id="{511A8773-5C8A-42CD-9B7C-47011997B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xmlns="" id="{3461585D-4A75-4556-9D43-99B7B3DAF19C}"/>
              </a:ext>
            </a:extLst>
          </p:cNvPr>
          <p:cNvSpPr/>
          <p:nvPr/>
        </p:nvSpPr>
        <p:spPr>
          <a:xfrm>
            <a:off x="0" y="-10510"/>
            <a:ext cx="12187124" cy="6868510"/>
          </a:xfrm>
          <a:prstGeom prst="rect">
            <a:avLst/>
          </a:prstGeom>
          <a:solidFill>
            <a:srgbClr val="0D2B6C">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25">
            <a:extLst>
              <a:ext uri="{FF2B5EF4-FFF2-40B4-BE49-F238E27FC236}">
                <a16:creationId xmlns:a16="http://schemas.microsoft.com/office/drawing/2014/main" xmlns="" id="{CD53A1CE-8253-4DED-ACD9-9A05387D1C1E}"/>
              </a:ext>
            </a:extLst>
          </p:cNvPr>
          <p:cNvSpPr txBox="1">
            <a:spLocks noChangeArrowheads="1"/>
          </p:cNvSpPr>
          <p:nvPr/>
        </p:nvSpPr>
        <p:spPr bwMode="auto">
          <a:xfrm>
            <a:off x="-1" y="672642"/>
            <a:ext cx="12187124" cy="569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2" tIns="54426" rIns="108852" bIns="54426">
            <a:spAutoFit/>
          </a:bodyPr>
          <a:lstStyle>
            <a:lvl1pPr>
              <a:spcBef>
                <a:spcPct val="20000"/>
              </a:spcBef>
              <a:buFont typeface="Arial" charset="0"/>
              <a:buChar char="•"/>
              <a:defRPr sz="5100">
                <a:solidFill>
                  <a:schemeClr val="tx1"/>
                </a:solidFill>
                <a:latin typeface="Calibri" charset="0"/>
                <a:ea typeface="MS PGothic" charset="-128"/>
              </a:defRPr>
            </a:lvl1pPr>
            <a:lvl2pPr marL="742950" indent="-285750">
              <a:spcBef>
                <a:spcPct val="20000"/>
              </a:spcBef>
              <a:buFont typeface="Arial" charset="0"/>
              <a:buChar char="–"/>
              <a:defRPr sz="4500">
                <a:solidFill>
                  <a:schemeClr val="tx1"/>
                </a:solidFill>
                <a:latin typeface="Calibri" charset="0"/>
                <a:ea typeface="MS PGothic" charset="-128"/>
              </a:defRPr>
            </a:lvl2pPr>
            <a:lvl3pPr marL="1143000" indent="-228600">
              <a:spcBef>
                <a:spcPct val="20000"/>
              </a:spcBef>
              <a:buFont typeface="Arial" charset="0"/>
              <a:buChar char="•"/>
              <a:defRPr sz="3800">
                <a:solidFill>
                  <a:schemeClr val="tx1"/>
                </a:solidFill>
                <a:latin typeface="Calibri" charset="0"/>
                <a:ea typeface="MS PGothic" charset="-128"/>
              </a:defRPr>
            </a:lvl3pPr>
            <a:lvl4pPr marL="1600200" indent="-228600">
              <a:spcBef>
                <a:spcPct val="20000"/>
              </a:spcBef>
              <a:buFont typeface="Arial" charset="0"/>
              <a:buChar char="–"/>
              <a:defRPr sz="3200">
                <a:solidFill>
                  <a:schemeClr val="tx1"/>
                </a:solidFill>
                <a:latin typeface="Calibri" charset="0"/>
                <a:ea typeface="MS PGothic" charset="-128"/>
              </a:defRPr>
            </a:lvl4pPr>
            <a:lvl5pPr marL="2057400" indent="-228600">
              <a:spcBef>
                <a:spcPct val="20000"/>
              </a:spcBef>
              <a:buFont typeface="Arial" charset="0"/>
              <a:buChar char="»"/>
              <a:defRPr sz="3200">
                <a:solidFill>
                  <a:schemeClr val="tx1"/>
                </a:solidFill>
                <a:latin typeface="Calibri" charset="0"/>
                <a:ea typeface="MS PGothic" charset="-128"/>
              </a:defRPr>
            </a:lvl5pPr>
            <a:lvl6pPr marL="25146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6pPr>
            <a:lvl7pPr marL="29718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7pPr>
            <a:lvl8pPr marL="34290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8pPr>
            <a:lvl9pPr marL="3886200" indent="-228600" defTabSz="650875" eaLnBrk="0" fontAlgn="base" hangingPunct="0">
              <a:spcBef>
                <a:spcPct val="20000"/>
              </a:spcBef>
              <a:spcAft>
                <a:spcPct val="0"/>
              </a:spcAft>
              <a:buFont typeface="Arial" charset="0"/>
              <a:buChar char="»"/>
              <a:defRPr sz="3200">
                <a:solidFill>
                  <a:schemeClr val="tx1"/>
                </a:solidFill>
                <a:latin typeface="Calibri" charset="0"/>
                <a:ea typeface="MS PGothic"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15000" b="1" i="0" u="none" strike="noStrike" kern="1200" cap="none" spc="0" normalizeH="0" baseline="0" noProof="0" dirty="0">
                <a:ln>
                  <a:noFill/>
                </a:ln>
                <a:solidFill>
                  <a:prstClr val="white"/>
                </a:solidFill>
                <a:effectLst/>
                <a:uLnTx/>
                <a:uFillTx/>
                <a:latin typeface="Calibri" charset="0"/>
                <a:ea typeface="Calibri" charset="0"/>
                <a:cs typeface="Calibri" charset="0"/>
              </a:rPr>
              <a:t>Over 1 million events this year…</a:t>
            </a:r>
          </a:p>
        </p:txBody>
      </p:sp>
    </p:spTree>
    <p:extLst>
      <p:ext uri="{BB962C8B-B14F-4D97-AF65-F5344CB8AC3E}">
        <p14:creationId xmlns:p14="http://schemas.microsoft.com/office/powerpoint/2010/main" val="206103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xmlns=""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r>
              <a:rPr lang="en-US" altLang="en-US" dirty="0"/>
              <a:t/>
            </a:r>
            <a:br>
              <a:rPr lang="en-US" altLang="en-US" dirty="0"/>
            </a:br>
            <a:r>
              <a:rPr lang="en-US" altLang="en-US" dirty="0"/>
              <a:t>PO Box 690 | Indianapolis, IN 46206</a:t>
            </a:r>
            <a:br>
              <a:rPr lang="en-US" altLang="en-US" dirty="0"/>
            </a:br>
            <a:r>
              <a:rPr lang="en-US" altLang="en-US" dirty="0"/>
              <a:t>Phone: 317-972-6900 | Fax: 317.822.5700</a:t>
            </a:r>
            <a:br>
              <a:rPr lang="en-US" altLang="en-US" dirty="0"/>
            </a:br>
            <a:r>
              <a:rPr lang="en-US" altLang="en-US" dirty="0"/>
              <a:t>www.nfhs.org | www.nfhslearn.com | www.nfhsnetwork.com</a:t>
            </a:r>
          </a:p>
        </p:txBody>
      </p:sp>
      <p:sp>
        <p:nvSpPr>
          <p:cNvPr id="4" name="Footer Placeholder 3">
            <a:extLst>
              <a:ext uri="{FF2B5EF4-FFF2-40B4-BE49-F238E27FC236}">
                <a16:creationId xmlns:a16="http://schemas.microsoft.com/office/drawing/2014/main" xmlns="" id="{662905E0-264A-4877-81D9-8F50452BFC1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14B56"/>
                </a:solidFill>
                <a:effectLst/>
                <a:uLnTx/>
                <a:uFillTx/>
                <a:latin typeface="Calibri"/>
                <a:ea typeface="+mn-ea"/>
                <a:cs typeface="+mn-cs"/>
              </a:rPr>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xmlns="" id="{EC86216C-6CA3-4DC3-B88A-DE140A2FC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22_Wide Format" id="{C87CF3B4-A8B1-45F6-8EA2-AC3DE026E5DA}" vid="{5321D548-E58F-4E0B-B663-1B2993C3C5A5}"/>
    </a:ext>
  </a:extLst>
</a:theme>
</file>

<file path=ppt/theme/theme2.xml><?xml version="1.0" encoding="utf-8"?>
<a:theme xmlns:a="http://schemas.openxmlformats.org/drawingml/2006/main" name="1_Custom Design">
  <a:themeElements>
    <a:clrScheme name="Custom 4">
      <a:dk1>
        <a:srgbClr val="000000"/>
      </a:dk1>
      <a:lt1>
        <a:srgbClr val="FFFFFF"/>
      </a:lt1>
      <a:dk2>
        <a:srgbClr val="024230"/>
      </a:dk2>
      <a:lt2>
        <a:srgbClr val="E7E6E6"/>
      </a:lt2>
      <a:accent1>
        <a:srgbClr val="00A3E0"/>
      </a:accent1>
      <a:accent2>
        <a:srgbClr val="FFCD00"/>
      </a:accent2>
      <a:accent3>
        <a:srgbClr val="F58220"/>
      </a:accent3>
      <a:accent4>
        <a:srgbClr val="CB333B"/>
      </a:accent4>
      <a:accent5>
        <a:srgbClr val="797979"/>
      </a:accent5>
      <a:accent6>
        <a:srgbClr val="5E5E5E"/>
      </a:accent6>
      <a:hlink>
        <a:srgbClr val="00A3E0"/>
      </a:hlink>
      <a:folHlink>
        <a:srgbClr val="002559"/>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PM-VOH-generaltemplate-draft2" id="{2735B6F0-ECA7-E24F-A012-3D48689BC5A8}" vid="{0B70E9E3-00AB-D543-A961-7B510A02168A}"/>
    </a:ext>
  </a:extLst>
</a:theme>
</file>

<file path=ppt/theme/theme3.xml><?xml version="1.0" encoding="utf-8"?>
<a:theme xmlns:a="http://schemas.openxmlformats.org/drawingml/2006/main" name="2_Custom Design">
  <a:themeElements>
    <a:clrScheme name="Custom 4">
      <a:dk1>
        <a:srgbClr val="000000"/>
      </a:dk1>
      <a:lt1>
        <a:srgbClr val="FFFFFF"/>
      </a:lt1>
      <a:dk2>
        <a:srgbClr val="024230"/>
      </a:dk2>
      <a:lt2>
        <a:srgbClr val="E7E6E6"/>
      </a:lt2>
      <a:accent1>
        <a:srgbClr val="00A3E0"/>
      </a:accent1>
      <a:accent2>
        <a:srgbClr val="FFCD00"/>
      </a:accent2>
      <a:accent3>
        <a:srgbClr val="F58220"/>
      </a:accent3>
      <a:accent4>
        <a:srgbClr val="CB333B"/>
      </a:accent4>
      <a:accent5>
        <a:srgbClr val="797979"/>
      </a:accent5>
      <a:accent6>
        <a:srgbClr val="5E5E5E"/>
      </a:accent6>
      <a:hlink>
        <a:srgbClr val="00A3E0"/>
      </a:hlink>
      <a:folHlink>
        <a:srgbClr val="002559"/>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OPM-VOH-generaltemplate-draft2" id="{2735B6F0-ECA7-E24F-A012-3D48689BC5A8}" vid="{0B70E9E3-00AB-D543-A961-7B510A02168A}"/>
    </a:ext>
  </a:extLst>
</a:theme>
</file>

<file path=ppt/theme/theme4.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3-24 NFHS Stock Sport Rules PowerPoint_Wide Format" id="{AD678E58-DD95-40BD-A1A8-EA73E782559C}" vid="{204F1C87-BCE6-49B6-A04F-8EDD9B20C5DA}"/>
    </a:ext>
  </a:extLst>
</a:theme>
</file>

<file path=ppt/theme/theme5.xml><?xml version="1.0" encoding="utf-8"?>
<a:theme xmlns:a="http://schemas.openxmlformats.org/drawingml/2006/main" name="2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3BEFE2AE-B905-4F82-9BA1-070DD3A9A174}"/>
    </a:ext>
  </a:extLst>
</a:theme>
</file>

<file path=ppt/theme/theme6.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NFHS Company PowerPoint_2019_Wide Format" id="{07CB1438-9295-4A0D-ADAE-D4D7F1D43FF8}" vid="{CDBA28B3-BD56-47B2-8EF0-6C21F93611C5}"/>
    </a:ext>
  </a:extLst>
</a:theme>
</file>

<file path=ppt/theme/theme7.xml><?xml version="1.0" encoding="utf-8"?>
<a:theme xmlns:a="http://schemas.openxmlformats.org/drawingml/2006/main" name="4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2022-23 NFHS Stock Sport Rules PowerPoint_Wide Format" id="{2C613D6D-A11F-4642-B96F-E66B297F7DD4}" vid="{54267E03-5908-470A-BC79-10A4C51369BE}"/>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NFHS Company PowerPoint_2022_Wide Format</Template>
  <TotalTime>42</TotalTime>
  <Words>5988</Words>
  <Application>Microsoft Office PowerPoint</Application>
  <PresentationFormat>Custom</PresentationFormat>
  <Paragraphs>653</Paragraphs>
  <Slides>57</Slides>
  <Notes>49</Notes>
  <HiddenSlides>0</HiddenSlides>
  <MMClips>0</MMClips>
  <ScaleCrop>false</ScaleCrop>
  <HeadingPairs>
    <vt:vector size="4" baseType="variant">
      <vt:variant>
        <vt:lpstr>Theme</vt:lpstr>
      </vt:variant>
      <vt:variant>
        <vt:i4>7</vt:i4>
      </vt:variant>
      <vt:variant>
        <vt:lpstr>Slide Titles</vt:lpstr>
      </vt:variant>
      <vt:variant>
        <vt:i4>57</vt:i4>
      </vt:variant>
    </vt:vector>
  </HeadingPairs>
  <TitlesOfParts>
    <vt:vector size="64" baseType="lpstr">
      <vt:lpstr>Office Theme</vt:lpstr>
      <vt:lpstr>1_Custom Design</vt:lpstr>
      <vt:lpstr>2_Custom Design</vt:lpstr>
      <vt:lpstr>1_Office Theme</vt:lpstr>
      <vt:lpstr>2_Office Theme</vt:lpstr>
      <vt:lpstr>3_Office Theme</vt:lpstr>
      <vt:lpstr>4_Office Theme</vt:lpstr>
      <vt:lpstr>2023-24 NFhs basketball rules powerpoint</vt:lpstr>
      <vt:lpstr>PowerPoint Presentation</vt:lpstr>
      <vt:lpstr>PowerPoint Presentation</vt:lpstr>
      <vt:lpstr>PowerPoint Presentation</vt:lpstr>
      <vt:lpstr>Admission Requirements</vt:lpstr>
      <vt:lpstr>PowerPoint Presentation</vt:lpstr>
      <vt:lpstr>National federation of state high school associations  (NFHS) </vt:lpstr>
      <vt:lpstr>National Federation of  State High School Associations</vt:lpstr>
      <vt:lpstr>NFHS Rules Review Committee</vt:lpstr>
      <vt:lpstr>National Federation of  State High School Associations</vt:lpstr>
      <vt:lpstr>NEW NFHS AllAccess – Website</vt:lpstr>
      <vt:lpstr>NEW NFHS AllAccess – Mobile App</vt:lpstr>
      <vt:lpstr>2023-24 NFHS Basketball </vt:lpstr>
      <vt:lpstr>GAME AND TABLE OFFICIALS  2-1-3 NOTE</vt:lpstr>
      <vt:lpstr>UNIFORMS  3-4-5</vt:lpstr>
      <vt:lpstr>Team Member’s Equipment, Apparel 3-5-6</vt:lpstr>
      <vt:lpstr>Team Member’s Equipment, Apparel 3-5-6</vt:lpstr>
      <vt:lpstr>BONUS FREE THROWS  4-8-1</vt:lpstr>
      <vt:lpstr>Resumption of play procedure, throw-ins 7-5-2 thru 4 (NEW)</vt:lpstr>
      <vt:lpstr>Resumption of play procedure, throw-ins 7-5-2 thru 4 (NEW)</vt:lpstr>
      <vt:lpstr>Resumption of play procedure, throw-ins [7-5-2 thru 4 (NEW)]</vt:lpstr>
      <vt:lpstr>Throw-in administration  7-6-6</vt:lpstr>
      <vt:lpstr>Out of BOUNDS  9-3-3</vt:lpstr>
      <vt:lpstr>2023-24 NFHS Basketball</vt:lpstr>
      <vt:lpstr>GAME AND TABLE OFFICIALS  2-1-1</vt:lpstr>
      <vt:lpstr>Setting Direction of Initial arrow 4-3-2</vt:lpstr>
      <vt:lpstr>Foul 4-19-13</vt:lpstr>
      <vt:lpstr>Shot clock Guidelines</vt:lpstr>
      <vt:lpstr>Official NFHS Basketball Signals</vt:lpstr>
      <vt:lpstr>2023-24 NFHS Basketball</vt:lpstr>
      <vt:lpstr>Uniforms, Equipment and apparel</vt:lpstr>
      <vt:lpstr>Uniforms, Equipment and apparel</vt:lpstr>
      <vt:lpstr>Uniforms, Equipment and apparel</vt:lpstr>
      <vt:lpstr>Uniforms, Equipment and apparel</vt:lpstr>
      <vt:lpstr>Uniforms, Equipment and apparel</vt:lpstr>
      <vt:lpstr>BENCH DECORUM</vt:lpstr>
      <vt:lpstr>BENCH DECORUM</vt:lpstr>
      <vt:lpstr>BENCH DECORUM</vt:lpstr>
      <vt:lpstr>BENCH DECORUM</vt:lpstr>
      <vt:lpstr>THROW-INS — PROPER LOCATIONS</vt:lpstr>
      <vt:lpstr>THROW-INS — PROPER LOCATIONS</vt:lpstr>
      <vt:lpstr>THROW-INS — PROPER LOCATIONS</vt:lpstr>
      <vt:lpstr>THROW-INS — PROPER LOCATIONS</vt:lpstr>
      <vt:lpstr>End-of-game protocols</vt:lpstr>
      <vt:lpstr>End-of-game protocols</vt:lpstr>
      <vt:lpstr>End-of-game protocols</vt:lpstr>
      <vt:lpstr>End-of-game protocols</vt:lpstr>
      <vt:lpstr>NFHS OFFICIALS Education </vt:lpstr>
      <vt:lpstr>PowerPoint Presentation</vt:lpstr>
      <vt:lpstr>PowerPoint Presentation</vt:lpstr>
      <vt:lpstr> NFHS Learning Center</vt:lpstr>
      <vt:lpstr>PowerPoint Presentation</vt:lpstr>
      <vt:lpstr>Over 17.8 million courses delivered!</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Zirnheld</dc:creator>
  <cp:lastModifiedBy>jay</cp:lastModifiedBy>
  <cp:revision>6</cp:revision>
  <dcterms:created xsi:type="dcterms:W3CDTF">2023-07-10T12:09:14Z</dcterms:created>
  <dcterms:modified xsi:type="dcterms:W3CDTF">2023-09-21T17:58:47Z</dcterms:modified>
</cp:coreProperties>
</file>