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34" r:id="rId5"/>
    <p:sldMasterId id="2147483833" r:id="rId6"/>
    <p:sldMasterId id="2147483831" r:id="rId7"/>
    <p:sldMasterId id="2147483846" r:id="rId8"/>
  </p:sldMasterIdLst>
  <p:notesMasterIdLst>
    <p:notesMasterId r:id="rId52"/>
  </p:notesMasterIdLst>
  <p:handoutMasterIdLst>
    <p:handoutMasterId r:id="rId53"/>
  </p:handoutMasterIdLst>
  <p:sldIdLst>
    <p:sldId id="301" r:id="rId9"/>
    <p:sldId id="305" r:id="rId10"/>
    <p:sldId id="284" r:id="rId11"/>
    <p:sldId id="285" r:id="rId12"/>
    <p:sldId id="286" r:id="rId13"/>
    <p:sldId id="288" r:id="rId14"/>
    <p:sldId id="303" r:id="rId15"/>
    <p:sldId id="256" r:id="rId16"/>
    <p:sldId id="271" r:id="rId17"/>
    <p:sldId id="272" r:id="rId18"/>
    <p:sldId id="273" r:id="rId19"/>
    <p:sldId id="274" r:id="rId20"/>
    <p:sldId id="258" r:id="rId21"/>
    <p:sldId id="259" r:id="rId22"/>
    <p:sldId id="260" r:id="rId23"/>
    <p:sldId id="261" r:id="rId24"/>
    <p:sldId id="262" r:id="rId25"/>
    <p:sldId id="304" r:id="rId26"/>
    <p:sldId id="278" r:id="rId27"/>
    <p:sldId id="263" r:id="rId28"/>
    <p:sldId id="264" r:id="rId29"/>
    <p:sldId id="265" r:id="rId30"/>
    <p:sldId id="266" r:id="rId31"/>
    <p:sldId id="267" r:id="rId32"/>
    <p:sldId id="279" r:id="rId33"/>
    <p:sldId id="268" r:id="rId34"/>
    <p:sldId id="280" r:id="rId35"/>
    <p:sldId id="281" r:id="rId36"/>
    <p:sldId id="269" r:id="rId37"/>
    <p:sldId id="275" r:id="rId38"/>
    <p:sldId id="270" r:id="rId39"/>
    <p:sldId id="277" r:id="rId40"/>
    <p:sldId id="276" r:id="rId41"/>
    <p:sldId id="291" r:id="rId42"/>
    <p:sldId id="300" r:id="rId43"/>
    <p:sldId id="292" r:id="rId44"/>
    <p:sldId id="293" r:id="rId45"/>
    <p:sldId id="294" r:id="rId46"/>
    <p:sldId id="295" r:id="rId47"/>
    <p:sldId id="296" r:id="rId48"/>
    <p:sldId id="297" r:id="rId49"/>
    <p:sldId id="298" r:id="rId50"/>
    <p:sldId id="299" r:id="rId51"/>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ey Atkinson" initials="LA" lastIdx="2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D50032"/>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77591" autoAdjust="0"/>
  </p:normalViewPr>
  <p:slideViewPr>
    <p:cSldViewPr snapToGrid="0">
      <p:cViewPr>
        <p:scale>
          <a:sx n="96" d="100"/>
          <a:sy n="96" d="100"/>
        </p:scale>
        <p:origin x="-1326" y="-72"/>
      </p:cViewPr>
      <p:guideLst>
        <p:guide orient="horz" pos="2136"/>
        <p:guide pos="3840"/>
      </p:guideLst>
    </p:cSldViewPr>
  </p:slideViewPr>
  <p:outlineViewPr>
    <p:cViewPr>
      <p:scale>
        <a:sx n="33" d="100"/>
        <a:sy n="33" d="100"/>
      </p:scale>
      <p:origin x="0" y="-16292"/>
    </p:cViewPr>
  </p:outlineViewPr>
  <p:notesTextViewPr>
    <p:cViewPr>
      <p:scale>
        <a:sx n="100" d="100"/>
        <a:sy n="100" d="100"/>
      </p:scale>
      <p:origin x="0" y="0"/>
    </p:cViewPr>
  </p:notesText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7/13/2022</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7/13/2022</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dirty="0"/>
          </a:p>
        </p:txBody>
      </p:sp>
    </p:spTree>
    <p:extLst>
      <p:ext uri="{BB962C8B-B14F-4D97-AF65-F5344CB8AC3E}">
        <p14:creationId xmlns:p14="http://schemas.microsoft.com/office/powerpoint/2010/main" val="10676824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dirty="0"/>
          </a:p>
        </p:txBody>
      </p:sp>
    </p:spTree>
    <p:extLst>
      <p:ext uri="{BB962C8B-B14F-4D97-AF65-F5344CB8AC3E}">
        <p14:creationId xmlns:p14="http://schemas.microsoft.com/office/powerpoint/2010/main" val="2779797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sz="1200" b="1" dirty="0">
                <a:effectLst/>
                <a:latin typeface="+mn-lt"/>
                <a:ea typeface="Times New Roman" panose="02020603050405020304" pitchFamily="18" charset="0"/>
              </a:rPr>
              <a:t>Rule 3-1-3 PENALITY </a:t>
            </a:r>
            <a:r>
              <a:rPr lang="en-US" sz="1200" dirty="0">
                <a:effectLst/>
                <a:latin typeface="+mn-lt"/>
                <a:ea typeface="Times New Roman" panose="02020603050405020304" pitchFamily="18" charset="0"/>
              </a:rPr>
              <a:t>requires officials to notify the state association when the administration of the contest is compromised due to insufficient padding  of the standards, floor/wall cables and/or first referee’s platform. </a:t>
            </a:r>
          </a:p>
          <a:p>
            <a:pPr marL="0" indent="0">
              <a:spcBef>
                <a:spcPts val="0"/>
              </a:spcBef>
              <a:spcAft>
                <a:spcPts val="0"/>
              </a:spcAft>
              <a:buNone/>
            </a:pPr>
            <a:endParaRPr lang="en-US" sz="1200" dirty="0">
              <a:effectLst/>
              <a:latin typeface="+mn-lt"/>
              <a:ea typeface="Times New Roman" panose="02020603050405020304" pitchFamily="18" charset="0"/>
            </a:endParaRPr>
          </a:p>
          <a:p>
            <a:pPr>
              <a:spcBef>
                <a:spcPts val="0"/>
              </a:spcBef>
              <a:spcAft>
                <a:spcPts val="0"/>
              </a:spcAft>
            </a:pPr>
            <a:r>
              <a:rPr lang="en-US" sz="1200" b="1" dirty="0">
                <a:effectLst/>
                <a:latin typeface="+mn-lt"/>
                <a:ea typeface="Times New Roman" panose="02020603050405020304" pitchFamily="18" charset="0"/>
              </a:rPr>
              <a:t>Rule 4-2 PENALTY </a:t>
            </a:r>
            <a:r>
              <a:rPr lang="en-US" sz="1200" dirty="0">
                <a:effectLst/>
                <a:latin typeface="+mn-lt"/>
                <a:ea typeface="Times New Roman" panose="02020603050405020304" pitchFamily="18" charset="0"/>
              </a:rPr>
              <a:t>requires officials to notify the state association when a team cannot legally uniform six players for competition.</a:t>
            </a:r>
          </a:p>
          <a:p>
            <a:pPr marL="0" indent="0">
              <a:spcBef>
                <a:spcPts val="0"/>
              </a:spcBef>
              <a:spcAft>
                <a:spcPts val="0"/>
              </a:spcAft>
              <a:buNone/>
            </a:pPr>
            <a:endParaRPr lang="en-US" sz="1200" dirty="0">
              <a:effectLst/>
              <a:latin typeface="+mn-lt"/>
              <a:ea typeface="Times New Roman" panose="02020603050405020304" pitchFamily="18" charset="0"/>
            </a:endParaRPr>
          </a:p>
          <a:p>
            <a:pPr>
              <a:spcBef>
                <a:spcPts val="0"/>
              </a:spcBef>
              <a:spcAft>
                <a:spcPts val="0"/>
              </a:spcAft>
            </a:pPr>
            <a:r>
              <a:rPr lang="en-US" sz="1200" dirty="0">
                <a:latin typeface="+mn-lt"/>
                <a:ea typeface="Times New Roman" panose="02020603050405020304" pitchFamily="18" charset="0"/>
              </a:rPr>
              <a:t>L</a:t>
            </a:r>
            <a:r>
              <a:rPr lang="en-US" sz="1200" dirty="0">
                <a:effectLst/>
                <a:latin typeface="+mn-lt"/>
                <a:ea typeface="Times New Roman" panose="02020603050405020304" pitchFamily="18" charset="0"/>
              </a:rPr>
              <a:t>anguage has been added to clarify that, when notified, state associations may determine the appropriate action/penalty(s), </a:t>
            </a:r>
            <a:r>
              <a:rPr lang="en-US" sz="1200" dirty="0">
                <a:effectLst/>
                <a:latin typeface="+mn-lt"/>
                <a:ea typeface="Arial" panose="020B0604020202020204" pitchFamily="34" charset="0"/>
              </a:rPr>
              <a:t>if necessary, to address the issue(s). </a:t>
            </a:r>
            <a:r>
              <a:rPr lang="en-US" sz="1200" b="1" dirty="0">
                <a:solidFill>
                  <a:srgbClr val="000000"/>
                </a:solidFill>
                <a:effectLst/>
                <a:latin typeface="+mn-lt"/>
                <a:ea typeface="Arial" panose="020B0604020202020204" pitchFamily="34" charset="0"/>
              </a:rPr>
              <a:t> </a:t>
            </a:r>
            <a:endParaRPr lang="en-US" sz="1200"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solidFill>
                <a:srgbClr val="000000"/>
              </a:solidFill>
              <a:effectLst/>
              <a:latin typeface="+mn-lt"/>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000000"/>
                </a:solidFill>
                <a:effectLst/>
                <a:latin typeface="+mn-lt"/>
                <a:ea typeface="Arial" panose="020B0604020202020204" pitchFamily="34" charset="0"/>
              </a:rPr>
              <a:t>Rationale: </a:t>
            </a:r>
            <a:r>
              <a:rPr lang="en-US" sz="1200" dirty="0">
                <a:effectLst/>
                <a:latin typeface="+mn-lt"/>
                <a:ea typeface="Arial" panose="020B0604020202020204" pitchFamily="34" charset="0"/>
              </a:rPr>
              <a:t>Clarifies that state associations have the authority to determine the action and/or penalty(s), if necessary, to address these issues.</a:t>
            </a:r>
            <a:endParaRPr lang="en-US" sz="1200" dirty="0">
              <a:effectLst/>
              <a:latin typeface="+mn-l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dirty="0"/>
          </a:p>
        </p:txBody>
      </p:sp>
    </p:spTree>
    <p:extLst>
      <p:ext uri="{BB962C8B-B14F-4D97-AF65-F5344CB8AC3E}">
        <p14:creationId xmlns:p14="http://schemas.microsoft.com/office/powerpoint/2010/main" val="2333766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Hair control devices that are securely fastened and do not increase risk to the athlete, teammates and opponents are permitted.</a:t>
            </a:r>
          </a:p>
          <a:p>
            <a:pPr marL="285750" indent="-285750">
              <a:buFont typeface="Arial" panose="020B0604020202020204" pitchFamily="34" charset="0"/>
              <a:buChar char="•"/>
            </a:pPr>
            <a:r>
              <a:rPr lang="en-US" sz="1200" dirty="0">
                <a:latin typeface="+mn-lt"/>
              </a:rPr>
              <a:t>Hair clips that are hard, protrude from the head and/or are easily dislodged do not comply and are not legal.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mn-lt"/>
                <a:ea typeface="Times New Roman" panose="02020603050405020304" pitchFamily="18" charset="0"/>
              </a:rPr>
              <a:t>Rationale: </a:t>
            </a:r>
            <a:r>
              <a:rPr lang="en-US" sz="1200" dirty="0">
                <a:effectLst/>
                <a:latin typeface="+mn-lt"/>
                <a:ea typeface="Times New Roman" panose="02020603050405020304" pitchFamily="18" charset="0"/>
              </a:rPr>
              <a:t>Eliminates the size restrictions of hair control devices while maintaining that the risk of injury to the athlete, teammates and opponents should not be compromised.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dirty="0"/>
          </a:p>
        </p:txBody>
      </p:sp>
    </p:spTree>
    <p:extLst>
      <p:ext uri="{BB962C8B-B14F-4D97-AF65-F5344CB8AC3E}">
        <p14:creationId xmlns:p14="http://schemas.microsoft.com/office/powerpoint/2010/main" val="4264925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mn-lt"/>
              </a:rPr>
              <a:t>Hair adornments that are securely fastened and do not increase risk to the player, teammates or opponents are permitted.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Calibri" panose="020F0502020204030204" pitchFamily="34"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dirty="0"/>
          </a:p>
        </p:txBody>
      </p:sp>
    </p:spTree>
    <p:extLst>
      <p:ext uri="{BB962C8B-B14F-4D97-AF65-F5344CB8AC3E}">
        <p14:creationId xmlns:p14="http://schemas.microsoft.com/office/powerpoint/2010/main" val="2559206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Hair adornments that are </a:t>
            </a:r>
            <a:r>
              <a:rPr lang="en-US" b="1" u="sng" dirty="0">
                <a:solidFill>
                  <a:srgbClr val="C00000"/>
                </a:solidFill>
              </a:rPr>
              <a:t>not</a:t>
            </a:r>
            <a:r>
              <a:rPr lang="en-US" b="1" dirty="0">
                <a:solidFill>
                  <a:srgbClr val="C00000"/>
                </a:solidFill>
              </a:rPr>
              <a:t> </a:t>
            </a:r>
            <a:r>
              <a:rPr lang="en-US" dirty="0"/>
              <a:t>securely fastened or </a:t>
            </a:r>
            <a:r>
              <a:rPr lang="en-US" b="1" u="sng" dirty="0">
                <a:solidFill>
                  <a:srgbClr val="C00000"/>
                </a:solidFill>
              </a:rPr>
              <a:t>do</a:t>
            </a:r>
            <a:r>
              <a:rPr lang="en-US" dirty="0"/>
              <a:t> increase the risk to the player, teammates or opponents should be addressed by the official with the coach.</a:t>
            </a:r>
          </a:p>
          <a:p>
            <a:pPr marL="285750" indent="-285750">
              <a:buFont typeface="Arial" panose="020B0604020202020204" pitchFamily="34" charset="0"/>
              <a:buChar char="•"/>
            </a:pPr>
            <a:r>
              <a:rPr lang="en-US" dirty="0"/>
              <a:t>The player shall have the opportunity to make legal or remove. </a:t>
            </a:r>
          </a:p>
          <a:p>
            <a:pPr marL="0" indent="0">
              <a:buFont typeface="Arial" panose="020B0604020202020204" pitchFamily="34" charset="0"/>
              <a:buNone/>
            </a:pPr>
            <a:endParaRPr lang="en-US"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Creates inclusivity of hair styles while maintaining that the risk of injury to the athlete, teammates and opponents should not be compromised. </a:t>
            </a:r>
            <a:endParaRPr lang="en-US" sz="1200" dirty="0">
              <a:effectLst/>
              <a:latin typeface="Times New Roman" panose="02020603050405020304" pitchFamily="18" charset="0"/>
              <a:ea typeface="Times New Roman" panose="02020603050405020304" pitchFamily="18" charset="0"/>
            </a:endParaRP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dirty="0"/>
          </a:p>
        </p:txBody>
      </p:sp>
    </p:spTree>
    <p:extLst>
      <p:ext uri="{BB962C8B-B14F-4D97-AF65-F5344CB8AC3E}">
        <p14:creationId xmlns:p14="http://schemas.microsoft.com/office/powerpoint/2010/main" val="84611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mn-lt"/>
              </a:rPr>
              <a:t>Hair charms are considered jewelry and per rule 4-1-7 would </a:t>
            </a:r>
            <a:r>
              <a:rPr lang="en-US" sz="1200" b="1" u="sng" dirty="0">
                <a:solidFill>
                  <a:srgbClr val="C00000"/>
                </a:solidFill>
                <a:latin typeface="+mn-lt"/>
              </a:rPr>
              <a:t>not</a:t>
            </a:r>
            <a:r>
              <a:rPr lang="en-US" sz="1200" dirty="0">
                <a:latin typeface="+mn-lt"/>
              </a:rPr>
              <a:t> be permitted.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Times New Roman" panose="02020603050405020304" pitchFamily="18" charset="0"/>
              </a:rPr>
              <a:t>Rationale: </a:t>
            </a:r>
            <a:r>
              <a:rPr lang="en-US" sz="1200" dirty="0">
                <a:effectLst/>
                <a:latin typeface="Calibri" panose="020F0502020204030204" pitchFamily="34" charset="0"/>
                <a:ea typeface="Times New Roman" panose="02020603050405020304" pitchFamily="18" charset="0"/>
              </a:rPr>
              <a:t>Maintains consistency that charms worn in the hair are considered jewelry and are not allowed.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dirty="0"/>
          </a:p>
        </p:txBody>
      </p:sp>
    </p:spTree>
    <p:extLst>
      <p:ext uri="{BB962C8B-B14F-4D97-AF65-F5344CB8AC3E}">
        <p14:creationId xmlns:p14="http://schemas.microsoft.com/office/powerpoint/2010/main" val="218312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mn-lt"/>
              </a:rPr>
              <a:t>One manufacturer’s logo/trademark/reference, no more than 2¼ square inches is permitted on each piece of uniform.</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mn-lt"/>
              </a:rPr>
              <a:t>Uniform bottom waistbands may have additional manufacturer’s logos/trademarks/references.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latin typeface="+mn-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mn-lt"/>
                <a:ea typeface="Times New Roman" panose="02020603050405020304" pitchFamily="18" charset="0"/>
              </a:rPr>
              <a:t>Rationale: </a:t>
            </a:r>
            <a:r>
              <a:rPr lang="en-US" sz="1200" dirty="0">
                <a:solidFill>
                  <a:srgbClr val="000000"/>
                </a:solidFill>
                <a:effectLst/>
                <a:latin typeface="+mn-lt"/>
                <a:ea typeface="Arial" panose="020B0604020202020204" pitchFamily="34" charset="0"/>
              </a:rPr>
              <a:t>Allows for multiple and eliminates size restrictions of manufacturer logos/trademarks/references on the uniform waistband </a:t>
            </a:r>
            <a:r>
              <a:rPr lang="en-US" sz="1200" b="1" dirty="0">
                <a:solidFill>
                  <a:srgbClr val="000000"/>
                </a:solidFill>
                <a:effectLst/>
                <a:latin typeface="+mn-lt"/>
                <a:ea typeface="Arial" panose="020B0604020202020204" pitchFamily="34" charset="0"/>
              </a:rPr>
              <a:t>ONLY</a:t>
            </a:r>
            <a:r>
              <a:rPr lang="en-US" sz="1200" dirty="0">
                <a:solidFill>
                  <a:srgbClr val="000000"/>
                </a:solidFill>
                <a:effectLst/>
                <a:latin typeface="+mn-lt"/>
                <a:ea typeface="Arial" panose="020B0604020202020204" pitchFamily="34" charset="0"/>
              </a:rPr>
              <a:t>, minimizing issues related to illegal uniform bottoms. </a:t>
            </a:r>
            <a:endParaRPr lang="en-US" sz="1200" dirty="0">
              <a:effectLst/>
              <a:latin typeface="+mn-l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dirty="0"/>
          </a:p>
        </p:txBody>
      </p:sp>
    </p:spTree>
    <p:extLst>
      <p:ext uri="{BB962C8B-B14F-4D97-AF65-F5344CB8AC3E}">
        <p14:creationId xmlns:p14="http://schemas.microsoft.com/office/powerpoint/2010/main" val="435867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When an improper server is recognized by the scorer or an illegal libero replacement is recognized by the libero tracker, play shall not be interrupted by sounding the audio device.</a:t>
            </a:r>
          </a:p>
          <a:p>
            <a:pPr marL="285750" indent="-285750">
              <a:buFont typeface="Arial" panose="020B0604020202020204" pitchFamily="34" charset="0"/>
              <a:buChar char="•"/>
            </a:pPr>
            <a:r>
              <a:rPr lang="en-US" sz="1200" dirty="0">
                <a:latin typeface="+mn-lt"/>
              </a:rPr>
              <a:t>The scorer or libero tracker shall notify the second referee during the first dead ball.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mn-lt"/>
                <a:ea typeface="Times New Roman" panose="02020603050405020304" pitchFamily="18" charset="0"/>
              </a:rPr>
              <a:t>Rationale: </a:t>
            </a:r>
            <a:r>
              <a:rPr lang="en-US" sz="1200" dirty="0">
                <a:effectLst/>
                <a:latin typeface="+mn-lt"/>
                <a:ea typeface="Arial" panose="020B0604020202020204" pitchFamily="34" charset="0"/>
              </a:rPr>
              <a:t>Allows the match to continue without interruption until the second referee is notified and can verify the improper server/illegal replacement during the next dead ball.</a:t>
            </a:r>
            <a:endParaRPr lang="en-US" sz="1200" dirty="0">
              <a:effectLst/>
              <a:latin typeface="+mn-l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dirty="0"/>
          </a:p>
        </p:txBody>
      </p:sp>
    </p:spTree>
    <p:extLst>
      <p:ext uri="{BB962C8B-B14F-4D97-AF65-F5344CB8AC3E}">
        <p14:creationId xmlns:p14="http://schemas.microsoft.com/office/powerpoint/2010/main" val="1333391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mn-lt"/>
                <a:ea typeface="Times New Roman" panose="02020603050405020304" pitchFamily="18" charset="0"/>
              </a:rPr>
              <a:t>The head coach is now required to indicate the playing captain with a “C” next to the player’s number on the lineup aligning language with the NFHS Volleyball Case Book and Officials Manual.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a:effectLst/>
                <a:latin typeface="+mn-lt"/>
                <a:ea typeface="Times New Roman" panose="02020603050405020304" pitchFamily="18" charset="0"/>
              </a:rPr>
              <a:t>Rationale: </a:t>
            </a:r>
            <a:r>
              <a:rPr lang="en-US" sz="1200" dirty="0">
                <a:effectLst/>
                <a:latin typeface="+mn-lt"/>
                <a:ea typeface="Arial" panose="020B0604020202020204" pitchFamily="34" charset="0"/>
              </a:rPr>
              <a:t>Aligns language in the Case Book and Officials Manual that requires playing captains to be indicated on the lineup.  </a:t>
            </a:r>
            <a:endParaRPr lang="en-US" sz="1200"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dirty="0"/>
          </a:p>
        </p:txBody>
      </p:sp>
    </p:spTree>
    <p:extLst>
      <p:ext uri="{BB962C8B-B14F-4D97-AF65-F5344CB8AC3E}">
        <p14:creationId xmlns:p14="http://schemas.microsoft.com/office/powerpoint/2010/main" val="3219134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dirty="0">
                <a:effectLst/>
                <a:latin typeface="+mn-lt"/>
                <a:ea typeface="Times New Roman" panose="02020603050405020304" pitchFamily="18" charset="0"/>
              </a:rPr>
              <a:t>Time-out requests by the head coach or playing captain may be signaled or verbalized. </a:t>
            </a:r>
            <a:endParaRPr lang="en-US" sz="1200" dirty="0">
              <a:latin typeface="+mn-lt"/>
              <a:ea typeface="Times New Roman" panose="02020603050405020304" pitchFamily="18" charset="0"/>
            </a:endParaRPr>
          </a:p>
          <a:p>
            <a:pPr marL="342900" indent="-342900">
              <a:buFont typeface="Arial" panose="020B0604020202020204" pitchFamily="34" charset="0"/>
              <a:buChar char="•"/>
            </a:pPr>
            <a:r>
              <a:rPr lang="en-US" sz="1200" dirty="0">
                <a:effectLst/>
                <a:latin typeface="+mn-lt"/>
                <a:ea typeface="Times New Roman" panose="02020603050405020304" pitchFamily="18" charset="0"/>
              </a:rPr>
              <a:t>This change allows for a verbal signal to be recognized when hand signals are not seen.</a:t>
            </a:r>
            <a:endParaRPr lang="en-US" sz="1200" dirty="0">
              <a:latin typeface="+mn-lt"/>
            </a:endParaRPr>
          </a:p>
          <a:p>
            <a:endParaRPr lang="en-US" sz="1200" dirty="0">
              <a:latin typeface="+mn-l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mn-lt"/>
                <a:ea typeface="Times New Roman" panose="02020603050405020304" pitchFamily="18" charset="0"/>
              </a:rPr>
              <a:t>Rationale: </a:t>
            </a:r>
            <a:r>
              <a:rPr lang="en-US" sz="1200" dirty="0">
                <a:solidFill>
                  <a:srgbClr val="000000"/>
                </a:solidFill>
                <a:effectLst/>
                <a:latin typeface="+mn-lt"/>
                <a:ea typeface="Arial" panose="020B0604020202020204" pitchFamily="34" charset="0"/>
              </a:rPr>
              <a:t>Establishes that both verbal and non-verbal signals for a time-out are permitted. </a:t>
            </a:r>
            <a:endParaRPr lang="en-US" sz="1200" dirty="0">
              <a:effectLst/>
              <a:latin typeface="+mn-l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dirty="0"/>
          </a:p>
        </p:txBody>
      </p:sp>
    </p:spTree>
    <p:extLst>
      <p:ext uri="{BB962C8B-B14F-4D97-AF65-F5344CB8AC3E}">
        <p14:creationId xmlns:p14="http://schemas.microsoft.com/office/powerpoint/2010/main" val="736682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dirty="0">
                <a:effectLst/>
                <a:latin typeface="+mn-lt"/>
                <a:ea typeface="Times New Roman" panose="02020603050405020304" pitchFamily="18" charset="0"/>
              </a:rPr>
              <a:t>Assistance coaches may stand during a dead ball situation and ask the second referee to:</a:t>
            </a:r>
          </a:p>
          <a:p>
            <a:pPr marL="800100" lvl="1" indent="-342900">
              <a:buFont typeface="Arial" panose="020B0604020202020204" pitchFamily="34" charset="0"/>
              <a:buChar char="•"/>
            </a:pPr>
            <a:r>
              <a:rPr lang="en-US" sz="1200" dirty="0">
                <a:latin typeface="+mn-lt"/>
                <a:ea typeface="Times New Roman" panose="02020603050405020304" pitchFamily="18" charset="0"/>
              </a:rPr>
              <a:t>R</a:t>
            </a:r>
            <a:r>
              <a:rPr lang="en-US" sz="1200" dirty="0">
                <a:effectLst/>
                <a:latin typeface="+mn-lt"/>
                <a:ea typeface="Times New Roman" panose="02020603050405020304" pitchFamily="18" charset="0"/>
              </a:rPr>
              <a:t>eview the accuracy of the score; </a:t>
            </a:r>
          </a:p>
          <a:p>
            <a:pPr marL="800100" lvl="1" indent="-342900">
              <a:buFont typeface="Arial" panose="020B0604020202020204" pitchFamily="34" charset="0"/>
              <a:buChar char="•"/>
            </a:pPr>
            <a:r>
              <a:rPr lang="en-US" sz="1200" dirty="0">
                <a:latin typeface="+mn-lt"/>
                <a:ea typeface="Times New Roman" panose="02020603050405020304" pitchFamily="18" charset="0"/>
              </a:rPr>
              <a:t>V</a:t>
            </a:r>
            <a:r>
              <a:rPr lang="en-US" sz="1200" dirty="0">
                <a:effectLst/>
                <a:latin typeface="+mn-lt"/>
                <a:ea typeface="Times New Roman" panose="02020603050405020304" pitchFamily="18" charset="0"/>
              </a:rPr>
              <a:t>erify the number of time-outs used; </a:t>
            </a:r>
          </a:p>
          <a:p>
            <a:pPr marL="800100" lvl="1" indent="-342900">
              <a:buFont typeface="Arial" panose="020B0604020202020204" pitchFamily="34" charset="0"/>
              <a:buChar char="•"/>
            </a:pPr>
            <a:r>
              <a:rPr lang="en-US" sz="1200" u="sng" dirty="0">
                <a:solidFill>
                  <a:srgbClr val="C00000"/>
                </a:solidFill>
                <a:latin typeface="+mn-lt"/>
                <a:ea typeface="Times New Roman" panose="02020603050405020304" pitchFamily="18" charset="0"/>
              </a:rPr>
              <a:t>V</a:t>
            </a:r>
            <a:r>
              <a:rPr lang="en-US" sz="1200" u="sng" dirty="0">
                <a:solidFill>
                  <a:srgbClr val="C00000"/>
                </a:solidFill>
                <a:effectLst/>
                <a:latin typeface="+mn-lt"/>
                <a:ea typeface="Times New Roman" panose="02020603050405020304" pitchFamily="18" charset="0"/>
              </a:rPr>
              <a:t>erify substitutions used by their team;</a:t>
            </a:r>
            <a:endParaRPr lang="en-US" sz="1200" u="sng" dirty="0">
              <a:solidFill>
                <a:srgbClr val="C00000"/>
              </a:solidFill>
              <a:latin typeface="+mn-lt"/>
              <a:ea typeface="Times New Roman" panose="02020603050405020304" pitchFamily="18" charset="0"/>
            </a:endParaRPr>
          </a:p>
          <a:p>
            <a:pPr marL="800100" lvl="1" indent="-342900">
              <a:buFont typeface="Arial" panose="020B0604020202020204" pitchFamily="34" charset="0"/>
              <a:buChar char="•"/>
            </a:pPr>
            <a:r>
              <a:rPr lang="en-US" sz="1200" dirty="0">
                <a:latin typeface="+mn-lt"/>
                <a:ea typeface="Times New Roman" panose="02020603050405020304" pitchFamily="18" charset="0"/>
              </a:rPr>
              <a:t>R</a:t>
            </a:r>
            <a:r>
              <a:rPr lang="en-US" sz="1200" dirty="0">
                <a:effectLst/>
                <a:latin typeface="+mn-lt"/>
                <a:ea typeface="Times New Roman" panose="02020603050405020304" pitchFamily="18" charset="0"/>
              </a:rPr>
              <a:t>equest the serving order of their team;</a:t>
            </a:r>
          </a:p>
          <a:p>
            <a:pPr marL="800100" lvl="1" indent="-342900">
              <a:buFont typeface="Arial" panose="020B0604020202020204" pitchFamily="34" charset="0"/>
              <a:buChar char="•"/>
            </a:pPr>
            <a:r>
              <a:rPr lang="en-US" sz="1200" dirty="0">
                <a:latin typeface="+mn-lt"/>
                <a:ea typeface="Times New Roman" panose="02020603050405020304" pitchFamily="18" charset="0"/>
              </a:rPr>
              <a:t>V</a:t>
            </a:r>
            <a:r>
              <a:rPr lang="en-US" sz="1200" dirty="0">
                <a:effectLst/>
                <a:latin typeface="+mn-lt"/>
                <a:ea typeface="Times New Roman" panose="02020603050405020304" pitchFamily="18" charset="0"/>
              </a:rPr>
              <a:t>erify the proper server for the opponent.</a:t>
            </a:r>
          </a:p>
          <a:p>
            <a:pPr marL="342900" indent="-342900">
              <a:buFont typeface="Arial" panose="020B0604020202020204" pitchFamily="34" charset="0"/>
              <a:buChar char="•"/>
            </a:pPr>
            <a:r>
              <a:rPr lang="en-US" sz="1200" dirty="0">
                <a:effectLst/>
                <a:latin typeface="+mn-lt"/>
                <a:ea typeface="Times New Roman" panose="02020603050405020304" pitchFamily="18" charset="0"/>
              </a:rPr>
              <a:t>This administrative communication aligns with the allowed communication between the assistant coach with the second referee. </a:t>
            </a:r>
            <a:endParaRPr lang="en-US" sz="1200" dirty="0">
              <a:latin typeface="+mn-l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effectLst/>
              <a:latin typeface="+mn-lt"/>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mn-lt"/>
                <a:ea typeface="Times New Roman" panose="02020603050405020304" pitchFamily="18" charset="0"/>
              </a:rPr>
              <a:t>Rationale: </a:t>
            </a:r>
            <a:r>
              <a:rPr lang="en-US" sz="1200" dirty="0">
                <a:effectLst/>
                <a:latin typeface="+mn-lt"/>
                <a:ea typeface="Arial" panose="020B0604020202020204" pitchFamily="34" charset="0"/>
              </a:rPr>
              <a:t>Clarifies that assistant coaches may ask the second referee, during a dead-ball situation, for</a:t>
            </a:r>
            <a:r>
              <a:rPr lang="en-US" sz="1200" dirty="0">
                <a:solidFill>
                  <a:srgbClr val="FF0000"/>
                </a:solidFill>
                <a:effectLst/>
                <a:latin typeface="+mn-lt"/>
                <a:ea typeface="Arial" panose="020B0604020202020204" pitchFamily="34" charset="0"/>
              </a:rPr>
              <a:t> </a:t>
            </a:r>
            <a:r>
              <a:rPr lang="en-US" sz="1200" dirty="0">
                <a:effectLst/>
                <a:latin typeface="+mn-lt"/>
                <a:ea typeface="Arial" panose="020B0604020202020204" pitchFamily="34" charset="0"/>
              </a:rPr>
              <a:t>the number of time-outs and/or the number of substitutions used by their team.</a:t>
            </a:r>
            <a:endParaRPr lang="en-US" sz="1200" dirty="0">
              <a:effectLst/>
              <a:latin typeface="+mn-l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dirty="0"/>
          </a:p>
        </p:txBody>
      </p:sp>
    </p:spTree>
    <p:extLst>
      <p:ext uri="{BB962C8B-B14F-4D97-AF65-F5344CB8AC3E}">
        <p14:creationId xmlns:p14="http://schemas.microsoft.com/office/powerpoint/2010/main" val="3511395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dirty="0"/>
          </a:p>
        </p:txBody>
      </p:sp>
    </p:spTree>
    <p:extLst>
      <p:ext uri="{BB962C8B-B14F-4D97-AF65-F5344CB8AC3E}">
        <p14:creationId xmlns:p14="http://schemas.microsoft.com/office/powerpoint/2010/main" val="3247598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It is the responsibility of the host school to adhere to the requirements of both the court and all game equipment as outlined in Rules 2 and 3. </a:t>
            </a:r>
          </a:p>
          <a:p>
            <a:pPr marL="628650" lvl="1" indent="-1714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match shall not be played when padding requirements are not met and the state association shall be notified to determine further action or penalty, as deemed necessary. </a:t>
            </a:r>
          </a:p>
          <a:p>
            <a:pPr marL="628650" lvl="1" indent="-1714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When game equipment, other than required padding, does not meet rule specifications, the match shall be conducted, and the improper conditions reported to the appropriate authority.</a:t>
            </a:r>
          </a:p>
          <a:p>
            <a:pPr marL="171450" indent="-1714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Officials evaluate each site before their assigned match and determine playable and nonplayable areas, keeping risk minimization and fairness in mind in the application of the rules. </a:t>
            </a:r>
          </a:p>
          <a:p>
            <a:pPr marL="171450" indent="-1714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State or regional assignors may create and provide a compilation of ground rules for each school prior to each season to help mitigate potential confusion.</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dirty="0"/>
          </a:p>
        </p:txBody>
      </p:sp>
    </p:spTree>
    <p:extLst>
      <p:ext uri="{BB962C8B-B14F-4D97-AF65-F5344CB8AC3E}">
        <p14:creationId xmlns:p14="http://schemas.microsoft.com/office/powerpoint/2010/main" val="2027785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O</a:t>
            </a:r>
            <a:r>
              <a:rPr lang="en-US" dirty="0">
                <a:effectLst/>
                <a:latin typeface="Calibri" panose="020F0502020204030204" pitchFamily="34" charset="0"/>
                <a:ea typeface="Calibri" panose="020F0502020204030204" pitchFamily="34" charset="0"/>
                <a:cs typeface="Times New Roman" panose="02020603050405020304" pitchFamily="18" charset="0"/>
              </a:rPr>
              <a:t>fficials may need to communicate ground rules during the pre-match conference addressing the following:</a:t>
            </a:r>
          </a:p>
          <a:p>
            <a:pPr marL="34290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Extended space needed for serving when the minimum 6 feet (2 meters) is not available (PlayPic A);</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Overhead obstructions (basketball goals, batting cages, wrestling and/or cheer mats, running tracks, ceiling fans, speakers, beams, air ducts, ropes, lighting, banners, flags, scoreboard, etc.) ( PlayPic B);</a:t>
            </a:r>
          </a:p>
          <a:p>
            <a:pPr marL="34290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Divider nets (PlayPic C).</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dirty="0"/>
          </a:p>
        </p:txBody>
      </p:sp>
    </p:spTree>
    <p:extLst>
      <p:ext uri="{BB962C8B-B14F-4D97-AF65-F5344CB8AC3E}">
        <p14:creationId xmlns:p14="http://schemas.microsoft.com/office/powerpoint/2010/main" val="437605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Rule 2-4-2</a:t>
            </a:r>
            <a:r>
              <a:rPr lang="en-US" sz="1200" dirty="0">
                <a:effectLst/>
                <a:latin typeface="Calibri" panose="020F0502020204030204" pitchFamily="34" charset="0"/>
                <a:ea typeface="Calibri" panose="020F0502020204030204" pitchFamily="34" charset="0"/>
                <a:cs typeface="Times New Roman" panose="02020603050405020304" pitchFamily="18" charset="0"/>
              </a:rPr>
              <a:t> allows a player to retrieve a ball near a nonplayable area, if a body part is in contact with the playable area during the player’s contact of the ball – regardless of if a foot or another body part is in the nonplayable area. (PlayPic A) </a:t>
            </a:r>
          </a:p>
          <a:p>
            <a:pPr marL="742950" lvl="1"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It is not the location of the ball, but the locale of the player. </a:t>
            </a:r>
          </a:p>
          <a:p>
            <a:pPr marL="742950" lvl="1"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 player can reach into a nonplayable area. </a:t>
            </a:r>
          </a:p>
          <a:p>
            <a:pPr marL="742950" lvl="1"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 player can also enter the nonplayable area after contact. (PlayPic C)</a:t>
            </a:r>
          </a:p>
          <a:p>
            <a:pPr marL="742950" lvl="1"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Being in contact with anything to gain an advantage, like bleachers, is illegal. (Play Pic B)</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dirty="0"/>
          </a:p>
        </p:txBody>
      </p:sp>
    </p:spTree>
    <p:extLst>
      <p:ext uri="{BB962C8B-B14F-4D97-AF65-F5344CB8AC3E}">
        <p14:creationId xmlns:p14="http://schemas.microsoft.com/office/powerpoint/2010/main" val="1891180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Aft>
                <a:spcPts val="12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While playing a ball near spectators, a fan might interfere with a player or the ball, even without contacting the ball or player. </a:t>
            </a: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Referees must determine if the player had a legitimate effort to make a play.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There are times when both referees need to convene to decide if there was interference and the play should be replayed or if the ball is ruled dead.  </a:t>
            </a:r>
          </a:p>
          <a:p>
            <a:pPr marL="285750" indent="-2857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dirty="0"/>
          </a:p>
        </p:txBody>
      </p:sp>
    </p:spTree>
    <p:extLst>
      <p:ext uri="{BB962C8B-B14F-4D97-AF65-F5344CB8AC3E}">
        <p14:creationId xmlns:p14="http://schemas.microsoft.com/office/powerpoint/2010/main" val="2163255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Risk minimization is the officials’ primary responsibility. </a:t>
            </a: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an injury occurs during play, either referee can suspend play by sounding a loud double whistle and holding up both hands. </a:t>
            </a: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Both officials should signal a referee’s time-out.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dirty="0"/>
          </a:p>
        </p:txBody>
      </p:sp>
    </p:spTree>
    <p:extLst>
      <p:ext uri="{BB962C8B-B14F-4D97-AF65-F5344CB8AC3E}">
        <p14:creationId xmlns:p14="http://schemas.microsoft.com/office/powerpoint/2010/main" val="150395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first referee remains on the stand, while the second referee allows the injured players’ coach or medical staff to attend to the injured player.</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Line Judges should take their time-out position near the first referee.</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All officials should refrain from taking a position near the injured player.</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Rule 11-4-1 allows the coach 30 seconds to decide: </a:t>
            </a:r>
          </a:p>
          <a:p>
            <a:pPr marL="800100" lvl="1"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player can continue to play, </a:t>
            </a:r>
          </a:p>
          <a:p>
            <a:pPr marL="800100" lvl="1"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To substitute/replace the injured player, or </a:t>
            </a:r>
          </a:p>
          <a:p>
            <a:pPr marL="800100" lvl="1" indent="-342900">
              <a:lnSpc>
                <a:spcPct val="107000"/>
              </a:lnSpc>
              <a:spcBef>
                <a:spcPts val="0"/>
              </a:spcBef>
              <a:spcAft>
                <a:spcPts val="0"/>
              </a:spcAft>
              <a:buFont typeface="+mj-lt"/>
              <a:buAutoNum type="arabicPeriod"/>
            </a:pPr>
            <a:r>
              <a:rPr lang="en-US" sz="1200" dirty="0">
                <a:latin typeface="Calibri" panose="020F0502020204030204" pitchFamily="34" charset="0"/>
                <a:ea typeface="Calibri" panose="020F0502020204030204" pitchFamily="34" charset="0"/>
                <a:cs typeface="Times New Roman" panose="02020603050405020304" pitchFamily="18" charset="0"/>
              </a:rPr>
              <a:t>T</a:t>
            </a:r>
            <a:r>
              <a:rPr lang="en-US" sz="1200" dirty="0">
                <a:effectLst/>
                <a:latin typeface="Calibri" panose="020F0502020204030204" pitchFamily="34" charset="0"/>
                <a:ea typeface="Calibri" panose="020F0502020204030204" pitchFamily="34" charset="0"/>
                <a:cs typeface="Times New Roman" panose="02020603050405020304" pitchFamily="18" charset="0"/>
              </a:rPr>
              <a:t>ake a time-out (if the team still has one remaining).</a:t>
            </a:r>
          </a:p>
          <a:p>
            <a:pPr marL="34290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second referee needs to communicate with one of the injured team’s coaches regarding their options and then explain that they have 30 seconds to choose an option before starting the watch.</a:t>
            </a:r>
          </a:p>
          <a:p>
            <a:pPr marL="800100" lvl="1" indent="-342900">
              <a:lnSpc>
                <a:spcPct val="107000"/>
              </a:lnSpc>
              <a:spcBef>
                <a:spcPts val="0"/>
              </a:spcBef>
              <a:spcAft>
                <a:spcPts val="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dirty="0"/>
          </a:p>
        </p:txBody>
      </p:sp>
    </p:spTree>
    <p:extLst>
      <p:ext uri="{BB962C8B-B14F-4D97-AF65-F5344CB8AC3E}">
        <p14:creationId xmlns:p14="http://schemas.microsoft.com/office/powerpoint/2010/main" val="3175619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 player does not have to be moved within the 30-second period. Only team personnel or medical staff decides on the appropriateness of moving an injured player, regardless of how long it may take.</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the coach opts to substitute, the injured player does not follow normal substitution protocol.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Once the injured player is removed from the playing surface safely, the second referee follows the substitution protocol – signal/whistle – ensure that the substitute is recognized and recorded by the scorer.</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play was interrupted, the referees will administer a replay and continue play.</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injured player who is legally replaced, may return to the set.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dirty="0"/>
          </a:p>
        </p:txBody>
      </p:sp>
    </p:spTree>
    <p:extLst>
      <p:ext uri="{BB962C8B-B14F-4D97-AF65-F5344CB8AC3E}">
        <p14:creationId xmlns:p14="http://schemas.microsoft.com/office/powerpoint/2010/main" val="645267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As soon as an official recognizes blood on a player, uniform, equipment or playing surface, play shall be suspended.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Team personnel can aid a player.</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there is blood on a jersey or player equipment, it must be appropriately cleaned or removed.</a:t>
            </a:r>
          </a:p>
          <a:p>
            <a:pPr marL="171450" marR="0" lvl="0" indent="-1714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referees will allow a player to change jerseys – away from the court area.</a:t>
            </a:r>
          </a:p>
          <a:p>
            <a:pPr marL="171450" marR="0" lvl="0" indent="-1714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second referee should scan the court and check the game ball(s) to ensure there is no blood.</a:t>
            </a:r>
          </a:p>
          <a:p>
            <a:pPr marL="171450" marR="0" lvl="0" indent="-1714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Medical staff can attend to the court and game ball(s) with the appropriate solution to remove any blood.</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dirty="0"/>
          </a:p>
        </p:txBody>
      </p:sp>
    </p:spTree>
    <p:extLst>
      <p:ext uri="{BB962C8B-B14F-4D97-AF65-F5344CB8AC3E}">
        <p14:creationId xmlns:p14="http://schemas.microsoft.com/office/powerpoint/2010/main" val="3848296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Concussion Protocols: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Any athlete who exhibits signs, symptoms, or behaviors consistent with a concussion (such as loss of consciousness, headache, dizziness, confusion, or balance problems) shall be immediately removed from the contest and shall not return until cleared by an appropriate health-care professional.</a:t>
            </a:r>
          </a:p>
          <a:p>
            <a:pPr lvl="1"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It is not the responsibility of an official to assess a potential concussion.</a:t>
            </a:r>
          </a:p>
          <a:p>
            <a:pPr lvl="1"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It is appropriate for an official to suggest to a coach to attend to a player exhibiting the above signs, refraining from assessing that you think the player has a concussion.</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dirty="0"/>
          </a:p>
        </p:txBody>
      </p:sp>
    </p:spTree>
    <p:extLst>
      <p:ext uri="{BB962C8B-B14F-4D97-AF65-F5344CB8AC3E}">
        <p14:creationId xmlns:p14="http://schemas.microsoft.com/office/powerpoint/2010/main" val="2643668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Exceptional Substitution: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If a team has exhausted their allowable 18 substitutions or no legal substitutes are available, and an injury occurs where a replacement is needed, a team may be granted an exceptional substitute in priority order.</a:t>
            </a:r>
          </a:p>
          <a:p>
            <a:pPr lvl="1"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By a teammate who has never played in the set or a player who has played in that position.</a:t>
            </a:r>
          </a:p>
          <a:p>
            <a:pPr lvl="1" indent="-3429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By any non-libero teammate on the bench who is not currently being replaced by the libero.</a:t>
            </a:r>
          </a:p>
          <a:p>
            <a:pPr lvl="1" indent="-342900">
              <a:lnSpc>
                <a:spcPct val="107000"/>
              </a:lnSpc>
              <a:spcBef>
                <a:spcPts val="0"/>
              </a:spcBef>
              <a:spcAft>
                <a:spcPts val="8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By a libero if no other possible substitutes exist. (Must change jerseys.)</a:t>
            </a:r>
          </a:p>
          <a:p>
            <a:pPr>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substitute counts as a team substitution and the injured player cannot re-enter that set if replaced by an exceptional substitute.</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dirty="0"/>
          </a:p>
        </p:txBody>
      </p:sp>
    </p:spTree>
    <p:extLst>
      <p:ext uri="{BB962C8B-B14F-4D97-AF65-F5344CB8AC3E}">
        <p14:creationId xmlns:p14="http://schemas.microsoft.com/office/powerpoint/2010/main" val="2217474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200" i="1"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respect</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integrity</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sportsmanship</a:t>
            </a:r>
            <a:r>
              <a:rPr lang="en-US" sz="1200" dirty="0">
                <a:effectLst/>
                <a:latin typeface="+mn-lt"/>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Sportsmanship, or good sporting behavior,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treating one another with respect </a:t>
            </a:r>
            <a:r>
              <a:rPr lang="en-US" sz="1200" dirty="0">
                <a:effectLst/>
                <a:latin typeface="+mn-lt"/>
                <a:ea typeface="Calibri" panose="020F0502020204030204" pitchFamily="34" charset="0"/>
                <a:cs typeface="Times New Roman" panose="02020603050405020304" pitchFamily="18" charset="0"/>
              </a:rPr>
              <a:t>and exhibiting appropriate behavior. It is about </a:t>
            </a:r>
            <a:r>
              <a:rPr lang="en-US" sz="1200" b="1" i="1" dirty="0">
                <a:solidFill>
                  <a:srgbClr val="C00000"/>
                </a:solidFill>
                <a:effectLst/>
                <a:latin typeface="+mn-lt"/>
                <a:ea typeface="Calibri" panose="020F0502020204030204" pitchFamily="34" charset="0"/>
                <a:cs typeface="Times New Roman" panose="02020603050405020304" pitchFamily="18" charset="0"/>
              </a:rPr>
              <a:t>being fair</a:t>
            </a:r>
            <a:r>
              <a:rPr lang="en-US" sz="1200" dirty="0">
                <a:effectLst/>
                <a:latin typeface="+mn-lt"/>
                <a:ea typeface="Calibri" panose="020F0502020204030204" pitchFamily="34" charset="0"/>
                <a:cs typeface="Times New Roman" panose="02020603050405020304" pitchFamily="18" charset="0"/>
              </a:rPr>
              <a:t>, </a:t>
            </a:r>
            <a:r>
              <a:rPr lang="en-US" sz="1200" b="1" i="1" dirty="0">
                <a:solidFill>
                  <a:srgbClr val="C00000"/>
                </a:solidFill>
                <a:effectLst/>
                <a:latin typeface="+mn-lt"/>
                <a:ea typeface="Calibri" panose="020F0502020204030204" pitchFamily="34" charset="0"/>
                <a:cs typeface="Times New Roman" panose="02020603050405020304" pitchFamily="18" charset="0"/>
              </a:rPr>
              <a:t>honest</a:t>
            </a:r>
            <a:r>
              <a:rPr lang="en-US" sz="1200" dirty="0">
                <a:effectLst/>
                <a:latin typeface="+mn-lt"/>
                <a:ea typeface="Calibri" panose="020F0502020204030204" pitchFamily="34" charset="0"/>
                <a:cs typeface="Times New Roman" panose="02020603050405020304" pitchFamily="18" charset="0"/>
              </a:rPr>
              <a:t> and </a:t>
            </a:r>
            <a:r>
              <a:rPr lang="en-US" sz="1200" b="1" i="1" dirty="0">
                <a:solidFill>
                  <a:srgbClr val="C00000"/>
                </a:solidFill>
                <a:effectLst/>
                <a:latin typeface="+mn-lt"/>
                <a:ea typeface="Calibri" panose="020F0502020204030204" pitchFamily="34" charset="0"/>
                <a:cs typeface="Times New Roman" panose="02020603050405020304" pitchFamily="18" charset="0"/>
              </a:rPr>
              <a:t>caring</a:t>
            </a:r>
            <a:r>
              <a:rPr lang="en-US" sz="1200" dirty="0">
                <a:effectLst/>
                <a:latin typeface="+mn-lt"/>
                <a:ea typeface="Calibri" panose="020F0502020204030204" pitchFamily="34" charset="0"/>
                <a:cs typeface="Times New Roman" panose="02020603050405020304" pitchFamily="18" charset="0"/>
              </a:rPr>
              <a:t>. When these types of appropriate behavior occur, competitive play is more enjoyable for everyone. </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dirty="0"/>
          </a:p>
        </p:txBody>
      </p:sp>
    </p:spTree>
    <p:extLst>
      <p:ext uri="{BB962C8B-B14F-4D97-AF65-F5344CB8AC3E}">
        <p14:creationId xmlns:p14="http://schemas.microsoft.com/office/powerpoint/2010/main" val="36658348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There must be a collaborative, working relationship between contest officials and game administration to promote good sportsmanship and safely conduct the contest. </a:t>
            </a: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Everyone has their roles to play in creating a positive, sportsmanlike atmosphere at contests.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dirty="0"/>
          </a:p>
        </p:txBody>
      </p:sp>
    </p:spTree>
    <p:extLst>
      <p:ext uri="{BB962C8B-B14F-4D97-AF65-F5344CB8AC3E}">
        <p14:creationId xmlns:p14="http://schemas.microsoft.com/office/powerpoint/2010/main" val="379184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Contest officials should never engage with spectators who are exhibiting unsporting behavior. </a:t>
            </a:r>
          </a:p>
          <a:p>
            <a:pPr marL="285750" marR="0" indent="-2857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Once the contest begins, school administration is responsible for dealing with unruly spectators. </a:t>
            </a:r>
          </a:p>
          <a:p>
            <a:pPr marL="285750" marR="0" indent="-2857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spectators are using demeaning or profane language at officials – or at others in the stands – those individuals should be removed from the contest by school administration.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dirty="0"/>
          </a:p>
        </p:txBody>
      </p:sp>
    </p:spTree>
    <p:extLst>
      <p:ext uri="{BB962C8B-B14F-4D97-AF65-F5344CB8AC3E}">
        <p14:creationId xmlns:p14="http://schemas.microsoft.com/office/powerpoint/2010/main" val="3914429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mn-lt"/>
              </a:rPr>
              <a:t>When warranted, referees should administer cards in order to control unsporting conduct violations by coaches, players and/or team benches.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dirty="0"/>
          </a:p>
        </p:txBody>
      </p:sp>
    </p:spTree>
    <p:extLst>
      <p:ext uri="{BB962C8B-B14F-4D97-AF65-F5344CB8AC3E}">
        <p14:creationId xmlns:p14="http://schemas.microsoft.com/office/powerpoint/2010/main" val="4179221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Good sports win with </a:t>
            </a:r>
            <a:r>
              <a:rPr lang="en-US" sz="12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humility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lose with </a:t>
            </a:r>
            <a:r>
              <a:rPr lang="en-US" sz="12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grace</a:t>
            </a:r>
            <a:r>
              <a:rPr lang="en-US" sz="1200" dirty="0">
                <a:effectLst/>
                <a:latin typeface="Calibri" panose="020F0502020204030204" pitchFamily="34" charset="0"/>
                <a:ea typeface="Calibri" panose="020F0502020204030204" pitchFamily="34" charset="0"/>
                <a:cs typeface="Times New Roman" panose="02020603050405020304" pitchFamily="18" charset="0"/>
              </a:rPr>
              <a:t> and do both with </a:t>
            </a:r>
            <a:r>
              <a:rPr lang="en-US" sz="12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dignity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It takes the efforts of everyone every day to ensure that sportsmanship remains one of the top priorities in education-based activity programs. </a:t>
            </a: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dirty="0"/>
          </a:p>
        </p:txBody>
      </p:sp>
    </p:spTree>
    <p:extLst>
      <p:ext uri="{BB962C8B-B14F-4D97-AF65-F5344CB8AC3E}">
        <p14:creationId xmlns:p14="http://schemas.microsoft.com/office/powerpoint/2010/main" val="40672499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34</a:t>
            </a:fld>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xmlns="" id="{29254CED-E021-4BFC-BCBC-BCC006DB53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xmlns="" id="{EB6E3B54-C298-4E01-BBB2-BCAA055EA4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55000" lnSpcReduction="20000"/>
          </a:bodyPr>
          <a:lstStyle/>
          <a:p>
            <a:endParaRPr lang="en-US" altLang="en-US" dirty="0"/>
          </a:p>
          <a:p>
            <a:endParaRPr lang="en-US" altLang="en-US" sz="800" dirty="0"/>
          </a:p>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altLang="en-US" dirty="0"/>
          </a:p>
        </p:txBody>
      </p:sp>
      <p:sp>
        <p:nvSpPr>
          <p:cNvPr id="31748" name="Slide Number Placeholder 3">
            <a:extLst>
              <a:ext uri="{FF2B5EF4-FFF2-40B4-BE49-F238E27FC236}">
                <a16:creationId xmlns:a16="http://schemas.microsoft.com/office/drawing/2014/main" xmlns="" id="{C24E8B6A-0BDC-4A51-8939-E2565CAF73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F37734-BAF8-4D08-AF4B-DE4A13ED7E70}" type="slidenum">
              <a:rPr lang="en-US" altLang="en-US" smtClean="0"/>
              <a:pPr/>
              <a:t>36</a:t>
            </a:fld>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NFHS CENTER FOR OFFICIALS SERVICES (COS)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Your Complete Solution for Officials Management and More: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Registration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Assignment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Payment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Testing</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Background Checks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For More Information on the NFHS – Center for Officials Services (COS) Contact: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Theresia Wynns, Director of Sports and Officials, twynns@nfhs.org</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Also If You’re Interested in Eligibility and Monitoring Requirements Contact </a:t>
            </a:r>
            <a:br>
              <a:rPr kumimoji="0" lang="en-US" sz="1200" b="1" i="0" u="none" strike="noStrike" kern="1200" cap="none" spc="0" normalizeH="0" baseline="0" noProof="0" dirty="0">
                <a:ln>
                  <a:noFill/>
                </a:ln>
                <a:solidFill>
                  <a:prstClr val="black"/>
                </a:solidFill>
                <a:effectLst/>
                <a:uLnTx/>
                <a:uFillTx/>
                <a:latin typeface="Calibri"/>
                <a:ea typeface="+mn-ea"/>
                <a:cs typeface="+mn-cs"/>
              </a:rPr>
            </a:br>
            <a:r>
              <a:rPr kumimoji="0" lang="en-US" sz="1200" b="1" i="0" u="none" strike="noStrike" kern="1200" cap="none" spc="0" normalizeH="0" baseline="0" noProof="0" dirty="0">
                <a:ln>
                  <a:noFill/>
                </a:ln>
                <a:solidFill>
                  <a:prstClr val="black"/>
                </a:solidFill>
                <a:effectLst/>
                <a:uLnTx/>
                <a:uFillTx/>
                <a:latin typeface="Calibri"/>
                <a:ea typeface="+mn-ea"/>
                <a:cs typeface="+mn-cs"/>
              </a:rPr>
              <a:t>the Folks at Dragonfly: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Kirk Miller, Dragonfly,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3"/>
              </a:rPr>
              <a:t>kirk@dragonflyathletics.com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Brandon Wallace, Dragonfly,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4"/>
              </a:rPr>
              <a:t>brandon@dragonflyathletics.com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37</a:t>
            </a:fld>
            <a:endParaRPr lang="en-US" dirty="0"/>
          </a:p>
        </p:txBody>
      </p:sp>
    </p:spTree>
    <p:extLst>
      <p:ext uri="{BB962C8B-B14F-4D97-AF65-F5344CB8AC3E}">
        <p14:creationId xmlns:p14="http://schemas.microsoft.com/office/powerpoint/2010/main" val="15358241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xmlns="" id="{DCA4F086-DF8D-4E97-8A98-D8D76ABD1A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xmlns="" id="{F089520D-577B-4EBB-9D96-DB169FFDFE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The NFHS Learning Center can be accessed at www.nfhslearn.com. It has over 80 online courses and over 50 of those can be accessed at no cost. There are courses for everyone within the interscholastic community including coaches, students, administrators, parents, officials, and individuals within performing arts programs. All courses include a completion certificate and can be accessed 24 hours a day, 7 days a week and completed at the learner’s pace. Get your community involved in professional development today at the NFHS Learning Center!</a:t>
            </a:r>
          </a:p>
          <a:p>
            <a:endParaRPr lang="en-US" altLang="en-US" dirty="0"/>
          </a:p>
        </p:txBody>
      </p:sp>
      <p:sp>
        <p:nvSpPr>
          <p:cNvPr id="36868" name="Slide Number Placeholder 3">
            <a:extLst>
              <a:ext uri="{FF2B5EF4-FFF2-40B4-BE49-F238E27FC236}">
                <a16:creationId xmlns:a16="http://schemas.microsoft.com/office/drawing/2014/main" xmlns="" id="{A84FB205-2659-4FEE-93FF-514577F3B6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06B0D28-D401-42C9-8164-1A42160C87B0}" type="slidenum">
              <a:rPr lang="en-US" altLang="en-US" smtClean="0"/>
              <a:pPr/>
              <a:t>39</a:t>
            </a:fld>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PlayOn!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41</a:t>
            </a:fld>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will broadcast over 150,000 live events this year. If your school is not a member of the NFHS Network School Broadcast Program, please contact us at Mark.Koski@NFHSnetwork.com</a:t>
            </a:r>
          </a:p>
          <a:p>
            <a:endParaRPr lang="en-US" altLang="en-US" dirty="0"/>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42</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hyperlink" Target="mailto:dwhitfield@nfhs.org" TargetMode="Externa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descr="A picture containing text, sport, athletic game, player&#10;&#10;Description automatically generated">
            <a:extLst>
              <a:ext uri="{FF2B5EF4-FFF2-40B4-BE49-F238E27FC236}">
                <a16:creationId xmlns:a16="http://schemas.microsoft.com/office/drawing/2014/main" xmlns="" id="{68E1575A-8A37-4EEA-8AC1-CA836E7657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914"/>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7/13/2022</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49220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7/13/2022</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36A2F12-69EF-4F27-9376-B365E022D7F0}"/>
              </a:ext>
            </a:extLst>
          </p:cNvPr>
          <p:cNvPicPr>
            <a:picLocks noChangeAspect="1"/>
          </p:cNvPicPr>
          <p:nvPr userDrawn="1"/>
        </p:nvPicPr>
        <p:blipFill>
          <a:blip r:embed="rId2"/>
          <a:stretch>
            <a:fillRect/>
          </a:stretch>
        </p:blipFill>
        <p:spPr>
          <a:xfrm>
            <a:off x="0" y="-14206"/>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7/13/2022</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C8B418-CA46-4ED8-89C2-D17B5DD2AA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40970D9-EC79-4945-9D95-8DB73C5AF5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07C27FD8-EF66-4D36-8F9D-7A1BBFA9C65F}"/>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5" name="Footer Placeholder 4">
            <a:extLst>
              <a:ext uri="{FF2B5EF4-FFF2-40B4-BE49-F238E27FC236}">
                <a16:creationId xmlns:a16="http://schemas.microsoft.com/office/drawing/2014/main" xmlns="" id="{61DFCD89-86D6-49EF-A9F1-77C0B831BF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BC576DDE-462B-42A5-B7EC-788828FB3925}"/>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329207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C349AB-FC09-4F68-8534-88B7BB7B88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62D34DF-84B9-45FB-97D5-85CB68C97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815F529-B2A4-4CF8-A1A6-E41977B9D213}"/>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5" name="Footer Placeholder 4">
            <a:extLst>
              <a:ext uri="{FF2B5EF4-FFF2-40B4-BE49-F238E27FC236}">
                <a16:creationId xmlns:a16="http://schemas.microsoft.com/office/drawing/2014/main" xmlns="" id="{B6519379-187B-4E4A-A689-121C371AC4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AB934517-097E-4708-B2EA-8F59C0073ADE}"/>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1047754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002586-DFE7-4E6D-9262-A88CF4CA04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5C0A3B55-3451-434B-A0DF-D51221B177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36BE7B9A-E0B0-4C55-A626-8C3CC881E4C4}"/>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5" name="Footer Placeholder 4">
            <a:extLst>
              <a:ext uri="{FF2B5EF4-FFF2-40B4-BE49-F238E27FC236}">
                <a16:creationId xmlns:a16="http://schemas.microsoft.com/office/drawing/2014/main" xmlns="" id="{A0064944-11E5-46F9-86F5-1170FE303D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BB047F3A-14FD-450D-B97E-95403914B925}"/>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9445636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EC5356-6145-49D9-B539-383AB2A0F7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8A66A51-E6EB-4780-AEB6-A40A699728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6AECAED-0DA0-4F6D-A258-6884B0007D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DEB68FB-C93E-415C-AD94-81AE74D17DA3}"/>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6" name="Footer Placeholder 5">
            <a:extLst>
              <a:ext uri="{FF2B5EF4-FFF2-40B4-BE49-F238E27FC236}">
                <a16:creationId xmlns:a16="http://schemas.microsoft.com/office/drawing/2014/main" xmlns="" id="{27D42AA2-69D4-4B41-9D7F-CBCCA481A41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21098E82-7889-4D18-AE79-F9651AB67C47}"/>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1729325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E61F0F-F62E-46AA-885E-BDEF6F90E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EF61A33-0C2E-4429-A193-AC949F6DC8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12EAA2D-5BDA-498F-B979-3FDDF2114A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3C2A170B-9A86-4ACC-8109-5A6FCFF755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F3BDE93D-E954-45F5-B8CA-7F3EE903C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16400FE-13A6-4FCF-8974-96EAEBA86BCE}"/>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8" name="Footer Placeholder 7">
            <a:extLst>
              <a:ext uri="{FF2B5EF4-FFF2-40B4-BE49-F238E27FC236}">
                <a16:creationId xmlns:a16="http://schemas.microsoft.com/office/drawing/2014/main" xmlns="" id="{635D3883-7F95-43D9-8D77-BECAA656E3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4ECEA3DC-4562-408F-8FAE-12671394488F}"/>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2816851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B04D03-7B6F-48AA-BBC1-AA13A59553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2DD33398-913F-4ABC-8E8A-AA442EAE9D0A}"/>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4" name="Footer Placeholder 3">
            <a:extLst>
              <a:ext uri="{FF2B5EF4-FFF2-40B4-BE49-F238E27FC236}">
                <a16:creationId xmlns:a16="http://schemas.microsoft.com/office/drawing/2014/main" xmlns="" id="{2E257DF3-A740-403C-BB86-D70DC00BE98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99C2715E-E97D-4C06-AB5F-580682BB098C}"/>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32206335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60A4622-30DE-4542-8453-7471FDA8CCE7}"/>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3" name="Footer Placeholder 2">
            <a:extLst>
              <a:ext uri="{FF2B5EF4-FFF2-40B4-BE49-F238E27FC236}">
                <a16:creationId xmlns:a16="http://schemas.microsoft.com/office/drawing/2014/main" xmlns="" id="{B4C33011-CBA6-4538-9B6E-C14BD28229A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D4E0BBC7-8A30-48F3-A3BF-6165A4243411}"/>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2973050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162F5-181F-49B1-89F2-DC52756AD7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0A06D405-C6BF-4DA7-B968-8AEFDC6E2F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86FA1D0-6780-4E81-A90E-F402EAD517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88FC0FD-EFAE-44E8-99F6-7FFE1D339A52}"/>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6" name="Footer Placeholder 5">
            <a:extLst>
              <a:ext uri="{FF2B5EF4-FFF2-40B4-BE49-F238E27FC236}">
                <a16:creationId xmlns:a16="http://schemas.microsoft.com/office/drawing/2014/main" xmlns="" id="{8EF55F13-9083-4464-A612-B665C2AA20F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4B6AC2DC-E09C-4CC8-8FAA-D8CD0EB57227}"/>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3461205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0714F1-18BB-49B6-A889-29F756A76C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3FB742B3-71FE-47EC-9AB0-F0B8DFC274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8B6DE558-8F85-4F2F-A585-5ED5852EB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25C62EE-B7FB-4F04-B128-46FB3AAF68AB}"/>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6" name="Footer Placeholder 5">
            <a:extLst>
              <a:ext uri="{FF2B5EF4-FFF2-40B4-BE49-F238E27FC236}">
                <a16:creationId xmlns:a16="http://schemas.microsoft.com/office/drawing/2014/main" xmlns="" id="{52EE2A15-74FD-4D8B-8E07-DF080210EF5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6715B165-EB55-4BA7-8463-C616448FC04C}"/>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569548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372EC9-AFCD-4CB4-827F-A7444FDFFC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91D5C51-D0BC-4D5A-881B-E66E20C6C4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6EE20B1-114C-46D1-9312-16C94E5A9E9B}"/>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5" name="Footer Placeholder 4">
            <a:extLst>
              <a:ext uri="{FF2B5EF4-FFF2-40B4-BE49-F238E27FC236}">
                <a16:creationId xmlns:a16="http://schemas.microsoft.com/office/drawing/2014/main" xmlns="" id="{E6676425-C419-4B5B-99A0-74D2D67287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FF373E1F-207B-40A7-ADCF-ECD1CCE457AC}"/>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25774465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A5372E4-7D05-42A1-87A9-DE1CE1F970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5DC6BF01-C60A-4372-8352-432ED2E0C3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2DCC3D7-5D86-46A6-9061-38101BF33266}"/>
              </a:ext>
            </a:extLst>
          </p:cNvPr>
          <p:cNvSpPr>
            <a:spLocks noGrp="1"/>
          </p:cNvSpPr>
          <p:nvPr>
            <p:ph type="dt" sz="half" idx="10"/>
          </p:nvPr>
        </p:nvSpPr>
        <p:spPr/>
        <p:txBody>
          <a:bodyPr/>
          <a:lstStyle/>
          <a:p>
            <a:fld id="{46578AC2-724E-4670-ABA5-BA8FC4A03064}" type="datetimeFigureOut">
              <a:rPr lang="en-US" smtClean="0"/>
              <a:t>7/13/2022</a:t>
            </a:fld>
            <a:endParaRPr lang="en-US" dirty="0"/>
          </a:p>
        </p:txBody>
      </p:sp>
      <p:sp>
        <p:nvSpPr>
          <p:cNvPr id="5" name="Footer Placeholder 4">
            <a:extLst>
              <a:ext uri="{FF2B5EF4-FFF2-40B4-BE49-F238E27FC236}">
                <a16:creationId xmlns:a16="http://schemas.microsoft.com/office/drawing/2014/main" xmlns="" id="{3FD0257A-442A-4CCC-84D2-C9D75E454A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4E867605-50FA-49C9-85C2-34ABCCCE357B}"/>
              </a:ext>
            </a:extLst>
          </p:cNvPr>
          <p:cNvSpPr>
            <a:spLocks noGrp="1"/>
          </p:cNvSpPr>
          <p:nvPr>
            <p:ph type="sldNum" sz="quarter" idx="12"/>
          </p:nvPr>
        </p:nvSpPr>
        <p:spPr/>
        <p:txBody>
          <a:bodyPr/>
          <a:lstStyle/>
          <a:p>
            <a:fld id="{9DBC5EFC-E1F7-44EE-B4AF-6EF5766B19A6}" type="slidenum">
              <a:rPr lang="en-US" smtClean="0"/>
              <a:t>‹#›</a:t>
            </a:fld>
            <a:endParaRPr lang="en-US" dirty="0"/>
          </a:p>
        </p:txBody>
      </p:sp>
    </p:spTree>
    <p:extLst>
      <p:ext uri="{BB962C8B-B14F-4D97-AF65-F5344CB8AC3E}">
        <p14:creationId xmlns:p14="http://schemas.microsoft.com/office/powerpoint/2010/main" val="15877480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C54DAFF-8AB7-4F43-9E66-E0877B35034A}"/>
              </a:ext>
            </a:extLst>
          </p:cNvPr>
          <p:cNvPicPr>
            <a:picLocks noChangeAspect="1"/>
          </p:cNvPicPr>
          <p:nvPr userDrawn="1"/>
        </p:nvPicPr>
        <p:blipFill>
          <a:blip r:embed="rId2"/>
          <a:stretch>
            <a:fillRect/>
          </a:stretch>
        </p:blipFill>
        <p:spPr>
          <a:xfrm>
            <a:off x="0" y="7915"/>
            <a:ext cx="12192000"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dirty="0">
                <a:solidFill>
                  <a:srgbClr val="00205B"/>
                </a:solidFill>
                <a:latin typeface="Calibri" panose="020F0502020204030204" pitchFamily="34" charset="0"/>
              </a:rPr>
              <a:t>National Federation of State </a:t>
            </a:r>
          </a:p>
          <a:p>
            <a:pPr algn="ctr" eaLnBrk="1" hangingPunct="1"/>
            <a:r>
              <a:rPr lang="en-US" altLang="en-US" sz="1100" dirty="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dirty="0">
                <a:solidFill>
                  <a:srgbClr val="00205B"/>
                </a:solidFill>
                <a:latin typeface="Calibri" panose="020F0502020204030204" pitchFamily="34" charset="0"/>
              </a:rPr>
              <a:t>National Federation of State </a:t>
            </a:r>
          </a:p>
          <a:p>
            <a:pPr algn="ctr" eaLnBrk="1" hangingPunct="1"/>
            <a:r>
              <a:rPr lang="en-US" altLang="en-US" sz="1100" dirty="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7/13/2022</a:t>
            </a:fld>
            <a:endParaRPr lang="en-US" dirty="0"/>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7/13/2022</a:t>
            </a:fld>
            <a:endParaRPr lang="en-US" dirty="0"/>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7/13/2022</a:t>
            </a:fld>
            <a:endParaRPr lang="en-US" dirty="0"/>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7/13/2022</a:t>
            </a:fld>
            <a:endParaRPr lang="en-US" dirty="0"/>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dirty="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7/13/2022</a:t>
            </a:fld>
            <a:endParaRPr lang="en-US" dirty="0"/>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0973AEB-FD7A-4D88-9014-4D2C90628C70}"/>
              </a:ext>
            </a:extLst>
          </p:cNvPr>
          <p:cNvPicPr>
            <a:picLocks noChangeAspect="1"/>
          </p:cNvPicPr>
          <p:nvPr userDrawn="1"/>
        </p:nvPicPr>
        <p:blipFill>
          <a:blip r:embed="rId2"/>
          <a:stretch>
            <a:fillRect/>
          </a:stretch>
        </p:blipFill>
        <p:spPr>
          <a:xfrm>
            <a:off x="0" y="-14321"/>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7/13/2022</a:t>
            </a:fld>
            <a:endParaRPr lang="en-US" dirty="0"/>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dirty="0"/>
          </a:p>
        </p:txBody>
      </p:sp>
    </p:spTree>
    <p:extLst>
      <p:ext uri="{BB962C8B-B14F-4D97-AF65-F5344CB8AC3E}">
        <p14:creationId xmlns:p14="http://schemas.microsoft.com/office/powerpoint/2010/main" val="2865596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dirty="0"/>
              <a:t>Click icon to add picture</a:t>
            </a:r>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dirty="0"/>
              <a:t>Click icon to add picture</a:t>
            </a:r>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dirty="0"/>
              <a:t>Click icon to add picture</a:t>
            </a:r>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dirty="0"/>
              <a:t>Click icon to add picture</a:t>
            </a:r>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dirty="0"/>
              <a:t>Click icon to add picture</a:t>
            </a:r>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dirty="0"/>
              <a:t>Click icon to add picture</a:t>
            </a:r>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dirty="0"/>
              <a:t>Click icon to add picture</a:t>
            </a:r>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dirty="0"/>
              <a:t>Click icon to add picture</a:t>
            </a:r>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dirty="0"/>
              <a:t>Click icon to add picture</a:t>
            </a:r>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dirty="0"/>
              <a:t>Click icon to add picture</a:t>
            </a:r>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dirty="0"/>
              <a:t>Click icon to add picture</a:t>
            </a:r>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dirty="0"/>
              <a:t>Click icon to add picture</a:t>
            </a:r>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dirty="0"/>
              <a:t>Click icon to add picture</a:t>
            </a:r>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dirty="0"/>
              <a:t>Click icon to add picture</a:t>
            </a:r>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dirty="0"/>
              <a:t>Click icon to add picture</a:t>
            </a:r>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dirty="0"/>
              <a:t>Click icon to add picture</a:t>
            </a:r>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10" b="1" i="0">
                <a:solidFill>
                  <a:srgbClr val="53555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7/13/2022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7/13/2022</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801" r:id="rId7"/>
    <p:sldLayoutId id="2147483795" r:id="rId8"/>
    <p:sldLayoutId id="2147483796" r:id="rId9"/>
    <p:sldLayoutId id="2147483797" r:id="rId10"/>
    <p:sldLayoutId id="2147483798" r:id="rId11"/>
    <p:sldLayoutId id="2147483799" r:id="rId1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5A36392-0241-4E13-86E9-1ADC59F065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CC1B66B9-124B-45CD-8616-EDFD5BE1C6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6143FD1-8640-430E-9033-2FF97A191F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78AC2-724E-4670-ABA5-BA8FC4A03064}" type="datetimeFigureOut">
              <a:rPr lang="en-US" smtClean="0"/>
              <a:t>7/13/2022</a:t>
            </a:fld>
            <a:endParaRPr lang="en-US" dirty="0"/>
          </a:p>
        </p:txBody>
      </p:sp>
      <p:sp>
        <p:nvSpPr>
          <p:cNvPr id="5" name="Footer Placeholder 4">
            <a:extLst>
              <a:ext uri="{FF2B5EF4-FFF2-40B4-BE49-F238E27FC236}">
                <a16:creationId xmlns:a16="http://schemas.microsoft.com/office/drawing/2014/main" xmlns="" id="{6016E43A-A067-48E5-AEB8-75BA1D7271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D1627CAE-0B65-40B0-9FA8-761AD948E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BC5EFC-E1F7-44EE-B4AF-6EF5766B19A6}" type="slidenum">
              <a:rPr lang="en-US" smtClean="0"/>
              <a:t>‹#›</a:t>
            </a:fld>
            <a:endParaRPr lang="en-US" dirty="0"/>
          </a:p>
        </p:txBody>
      </p:sp>
    </p:spTree>
    <p:extLst>
      <p:ext uri="{BB962C8B-B14F-4D97-AF65-F5344CB8AC3E}">
        <p14:creationId xmlns:p14="http://schemas.microsoft.com/office/powerpoint/2010/main" val="267503511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985208"/>
            <a:ext cx="12189304" cy="209976"/>
          </a:xfrm>
          <a:custGeom>
            <a:avLst/>
            <a:gdLst/>
            <a:ahLst/>
            <a:cxnLst/>
            <a:rect l="l" t="t" r="r" b="b"/>
            <a:pathLst>
              <a:path w="20099655" h="513079">
                <a:moveTo>
                  <a:pt x="20099132" y="0"/>
                </a:moveTo>
                <a:lnTo>
                  <a:pt x="0" y="0"/>
                </a:lnTo>
                <a:lnTo>
                  <a:pt x="0" y="512863"/>
                </a:lnTo>
                <a:lnTo>
                  <a:pt x="20099132" y="512863"/>
                </a:lnTo>
                <a:lnTo>
                  <a:pt x="20099132" y="0"/>
                </a:lnTo>
                <a:close/>
              </a:path>
            </a:pathLst>
          </a:custGeom>
          <a:solidFill>
            <a:srgbClr val="D1112B"/>
          </a:solidFill>
        </p:spPr>
        <p:txBody>
          <a:bodyPr wrap="square" lIns="0" tIns="0" rIns="0" bIns="0" rtlCol="0"/>
          <a:lstStyle/>
          <a:p>
            <a:endParaRPr dirty="0"/>
          </a:p>
        </p:txBody>
      </p:sp>
      <p:sp>
        <p:nvSpPr>
          <p:cNvPr id="17" name="bg object 17"/>
          <p:cNvSpPr/>
          <p:nvPr/>
        </p:nvSpPr>
        <p:spPr>
          <a:xfrm>
            <a:off x="0" y="6689546"/>
            <a:ext cx="12187379" cy="104988"/>
          </a:xfrm>
          <a:custGeom>
            <a:avLst/>
            <a:gdLst/>
            <a:ahLst/>
            <a:cxnLst/>
            <a:rect l="l" t="t" r="r" b="b"/>
            <a:pathLst>
              <a:path w="20096480" h="256540">
                <a:moveTo>
                  <a:pt x="20096096" y="0"/>
                </a:moveTo>
                <a:lnTo>
                  <a:pt x="0" y="0"/>
                </a:lnTo>
                <a:lnTo>
                  <a:pt x="0" y="256431"/>
                </a:lnTo>
                <a:lnTo>
                  <a:pt x="20096096" y="256431"/>
                </a:lnTo>
                <a:lnTo>
                  <a:pt x="20096096" y="0"/>
                </a:lnTo>
                <a:close/>
              </a:path>
            </a:pathLst>
          </a:custGeom>
          <a:solidFill>
            <a:srgbClr val="D1112B"/>
          </a:solidFill>
        </p:spPr>
        <p:txBody>
          <a:bodyPr wrap="square" lIns="0" tIns="0" rIns="0" bIns="0" rtlCol="0"/>
          <a:lstStyle/>
          <a:p>
            <a:endParaRPr dirty="0"/>
          </a:p>
        </p:txBody>
      </p:sp>
      <p:sp>
        <p:nvSpPr>
          <p:cNvPr id="2" name="Holder 2"/>
          <p:cNvSpPr>
            <a:spLocks noGrp="1"/>
          </p:cNvSpPr>
          <p:nvPr>
            <p:ph type="title"/>
          </p:nvPr>
        </p:nvSpPr>
        <p:spPr>
          <a:xfrm>
            <a:off x="1830879" y="2350351"/>
            <a:ext cx="8530242" cy="347967"/>
          </a:xfrm>
          <a:prstGeom prst="rect">
            <a:avLst/>
          </a:prstGeom>
        </p:spPr>
        <p:txBody>
          <a:bodyPr wrap="square" lIns="0" tIns="0" rIns="0" bIns="0">
            <a:spAutoFit/>
          </a:bodyPr>
          <a:lstStyle>
            <a:lvl1pPr>
              <a:defRPr sz="5400" b="1" i="0">
                <a:solidFill>
                  <a:srgbClr val="53555A"/>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7/13/2022</a:t>
            </a:fld>
            <a:endParaRPr lang="en-US" dirty="0"/>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18" Type="http://schemas.openxmlformats.org/officeDocument/2006/relationships/image" Target="../media/image42.jpe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36.jpeg"/><Relationship Id="rId17" Type="http://schemas.openxmlformats.org/officeDocument/2006/relationships/image" Target="../media/image41.jpeg"/><Relationship Id="rId2" Type="http://schemas.openxmlformats.org/officeDocument/2006/relationships/image" Target="../media/image26.jpeg"/><Relationship Id="rId16" Type="http://schemas.openxmlformats.org/officeDocument/2006/relationships/image" Target="../media/image40.jpeg"/><Relationship Id="rId1" Type="http://schemas.openxmlformats.org/officeDocument/2006/relationships/slideLayout" Target="../slideLayouts/slideLayout26.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5" Type="http://schemas.openxmlformats.org/officeDocument/2006/relationships/image" Target="../media/image39.jpeg"/><Relationship Id="rId10" Type="http://schemas.openxmlformats.org/officeDocument/2006/relationships/image" Target="../media/image34.jpeg"/><Relationship Id="rId19" Type="http://schemas.openxmlformats.org/officeDocument/2006/relationships/image" Target="../media/image43.jpeg"/><Relationship Id="rId4" Type="http://schemas.openxmlformats.org/officeDocument/2006/relationships/image" Target="../media/image28.jpeg"/><Relationship Id="rId9" Type="http://schemas.openxmlformats.org/officeDocument/2006/relationships/image" Target="../media/image33.jpeg"/><Relationship Id="rId14" Type="http://schemas.openxmlformats.org/officeDocument/2006/relationships/image" Target="../media/image3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g"/><Relationship Id="rId7"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36.xml"/><Relationship Id="rId6" Type="http://schemas.openxmlformats.org/officeDocument/2006/relationships/image" Target="../media/image68.jpeg"/><Relationship Id="rId5" Type="http://schemas.openxmlformats.org/officeDocument/2006/relationships/image" Target="../media/image67.jpg"/><Relationship Id="rId4" Type="http://schemas.openxmlformats.org/officeDocument/2006/relationships/image" Target="../media/image66.png"/><Relationship Id="rId9" Type="http://schemas.openxmlformats.org/officeDocument/2006/relationships/image" Target="../media/image71.png"/></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26.xml"/><Relationship Id="rId4" Type="http://schemas.openxmlformats.org/officeDocument/2006/relationships/image" Target="../media/image75.jpeg"/></Relationships>
</file>

<file path=ppt/slides/_rels/slide4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3.xml"/><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1D5B0-8C53-4781-9046-A605E7724DC6}"/>
              </a:ext>
            </a:extLst>
          </p:cNvPr>
          <p:cNvSpPr>
            <a:spLocks noGrp="1"/>
          </p:cNvSpPr>
          <p:nvPr>
            <p:ph type="ctrTitle"/>
          </p:nvPr>
        </p:nvSpPr>
        <p:spPr/>
        <p:txBody>
          <a:bodyPr/>
          <a:lstStyle/>
          <a:p>
            <a:r>
              <a:rPr lang="en-US" dirty="0"/>
              <a:t>2022-23 NFHS Volleyball Rules PowerPoint</a:t>
            </a:r>
          </a:p>
        </p:txBody>
      </p:sp>
      <p:sp>
        <p:nvSpPr>
          <p:cNvPr id="3" name="Subtitle 2">
            <a:extLst>
              <a:ext uri="{FF2B5EF4-FFF2-40B4-BE49-F238E27FC236}">
                <a16:creationId xmlns:a16="http://schemas.microsoft.com/office/drawing/2014/main" xmlns="" id="{9EE7EA81-E282-4AE7-817B-DB50C5363BC7}"/>
              </a:ext>
            </a:extLst>
          </p:cNvPr>
          <p:cNvSpPr>
            <a:spLocks noGrp="1"/>
          </p:cNvSpPr>
          <p:nvPr>
            <p:ph type="subTitle" idx="1"/>
          </p:nvPr>
        </p:nvSpPr>
        <p:spPr/>
        <p:txBody>
          <a:bodyPr/>
          <a:lstStyle/>
          <a:p>
            <a:r>
              <a:rPr lang="en-US" dirty="0"/>
              <a:t>Rules Changes</a:t>
            </a:r>
          </a:p>
          <a:p>
            <a:r>
              <a:rPr lang="en-US" dirty="0"/>
              <a:t>Points of Emphasis</a:t>
            </a:r>
          </a:p>
        </p:txBody>
      </p:sp>
    </p:spTree>
    <p:extLst>
      <p:ext uri="{BB962C8B-B14F-4D97-AF65-F5344CB8AC3E}">
        <p14:creationId xmlns:p14="http://schemas.microsoft.com/office/powerpoint/2010/main" val="3205712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717" rIns="0" bIns="0" rtlCol="0">
            <a:spAutoFit/>
          </a:bodyPr>
          <a:lstStyle/>
          <a:p>
            <a:pPr marL="226063">
              <a:lnSpc>
                <a:spcPct val="100000"/>
              </a:lnSpc>
              <a:spcBef>
                <a:spcPts val="45"/>
              </a:spcBef>
            </a:pPr>
            <a:r>
              <a:rPr spc="-31" dirty="0"/>
              <a:t>OFFICIAL</a:t>
            </a:r>
            <a:r>
              <a:rPr spc="12" dirty="0"/>
              <a:t> </a:t>
            </a:r>
            <a:r>
              <a:rPr spc="-119" dirty="0"/>
              <a:t>VOLLEYBALL</a:t>
            </a:r>
            <a:r>
              <a:rPr spc="14" dirty="0"/>
              <a:t> </a:t>
            </a:r>
            <a:r>
              <a:rPr spc="-117" dirty="0"/>
              <a:t>PARTNER</a:t>
            </a:r>
            <a:r>
              <a:rPr spc="12" dirty="0"/>
              <a:t> </a:t>
            </a:r>
            <a:r>
              <a:rPr dirty="0"/>
              <a:t>OF</a:t>
            </a:r>
            <a:r>
              <a:rPr spc="14" dirty="0"/>
              <a:t> </a:t>
            </a:r>
            <a:r>
              <a:rPr spc="-10" dirty="0"/>
              <a:t>THE</a:t>
            </a:r>
          </a:p>
        </p:txBody>
      </p:sp>
      <p:sp>
        <p:nvSpPr>
          <p:cNvPr id="3" name="object 3"/>
          <p:cNvSpPr/>
          <p:nvPr/>
        </p:nvSpPr>
        <p:spPr>
          <a:xfrm>
            <a:off x="3961393" y="280655"/>
            <a:ext cx="306128" cy="402800"/>
          </a:xfrm>
          <a:custGeom>
            <a:avLst/>
            <a:gdLst/>
            <a:ahLst/>
            <a:cxnLst/>
            <a:rect l="l" t="t" r="r" b="b"/>
            <a:pathLst>
              <a:path w="748029" h="984250">
                <a:moveTo>
                  <a:pt x="401477" y="0"/>
                </a:moveTo>
                <a:lnTo>
                  <a:pt x="335577" y="4149"/>
                </a:lnTo>
                <a:lnTo>
                  <a:pt x="271614" y="16648"/>
                </a:lnTo>
                <a:lnTo>
                  <a:pt x="212057" y="37786"/>
                </a:lnTo>
                <a:lnTo>
                  <a:pt x="159471" y="67746"/>
                </a:lnTo>
                <a:lnTo>
                  <a:pt x="114958" y="107160"/>
                </a:lnTo>
                <a:lnTo>
                  <a:pt x="79729" y="156365"/>
                </a:lnTo>
                <a:lnTo>
                  <a:pt x="56848" y="215610"/>
                </a:lnTo>
                <a:lnTo>
                  <a:pt x="49236" y="285273"/>
                </a:lnTo>
                <a:lnTo>
                  <a:pt x="50767" y="316443"/>
                </a:lnTo>
                <a:lnTo>
                  <a:pt x="63053" y="371030"/>
                </a:lnTo>
                <a:lnTo>
                  <a:pt x="87071" y="415675"/>
                </a:lnTo>
                <a:lnTo>
                  <a:pt x="119078" y="452622"/>
                </a:lnTo>
                <a:lnTo>
                  <a:pt x="158080" y="482220"/>
                </a:lnTo>
                <a:lnTo>
                  <a:pt x="201864" y="505304"/>
                </a:lnTo>
                <a:lnTo>
                  <a:pt x="249450" y="522509"/>
                </a:lnTo>
                <a:lnTo>
                  <a:pt x="297137" y="536772"/>
                </a:lnTo>
                <a:lnTo>
                  <a:pt x="377181" y="557021"/>
                </a:lnTo>
                <a:lnTo>
                  <a:pt x="426323" y="571525"/>
                </a:lnTo>
                <a:lnTo>
                  <a:pt x="468208" y="586503"/>
                </a:lnTo>
                <a:lnTo>
                  <a:pt x="529954" y="619868"/>
                </a:lnTo>
                <a:lnTo>
                  <a:pt x="560950" y="668097"/>
                </a:lnTo>
                <a:lnTo>
                  <a:pt x="564822" y="698512"/>
                </a:lnTo>
                <a:lnTo>
                  <a:pt x="563842" y="717315"/>
                </a:lnTo>
                <a:lnTo>
                  <a:pt x="549069" y="763397"/>
                </a:lnTo>
                <a:lnTo>
                  <a:pt x="519352" y="796274"/>
                </a:lnTo>
                <a:lnTo>
                  <a:pt x="478746" y="818314"/>
                </a:lnTo>
                <a:lnTo>
                  <a:pt x="431338" y="830348"/>
                </a:lnTo>
                <a:lnTo>
                  <a:pt x="379813" y="834285"/>
                </a:lnTo>
                <a:lnTo>
                  <a:pt x="341277" y="831945"/>
                </a:lnTo>
                <a:lnTo>
                  <a:pt x="268969" y="813233"/>
                </a:lnTo>
                <a:lnTo>
                  <a:pt x="204030" y="777112"/>
                </a:lnTo>
                <a:lnTo>
                  <a:pt x="152397" y="730829"/>
                </a:lnTo>
                <a:lnTo>
                  <a:pt x="131956" y="704364"/>
                </a:lnTo>
                <a:lnTo>
                  <a:pt x="0" y="816624"/>
                </a:lnTo>
                <a:lnTo>
                  <a:pt x="35629" y="856207"/>
                </a:lnTo>
                <a:lnTo>
                  <a:pt x="75564" y="890384"/>
                </a:lnTo>
                <a:lnTo>
                  <a:pt x="119793" y="919149"/>
                </a:lnTo>
                <a:lnTo>
                  <a:pt x="168302" y="942496"/>
                </a:lnTo>
                <a:lnTo>
                  <a:pt x="219269" y="960572"/>
                </a:lnTo>
                <a:lnTo>
                  <a:pt x="270878" y="973457"/>
                </a:lnTo>
                <a:lnTo>
                  <a:pt x="323120" y="981172"/>
                </a:lnTo>
                <a:lnTo>
                  <a:pt x="375986" y="983739"/>
                </a:lnTo>
                <a:lnTo>
                  <a:pt x="411143" y="982767"/>
                </a:lnTo>
                <a:lnTo>
                  <a:pt x="479980" y="974953"/>
                </a:lnTo>
                <a:lnTo>
                  <a:pt x="546187" y="958948"/>
                </a:lnTo>
                <a:lnTo>
                  <a:pt x="605712" y="932847"/>
                </a:lnTo>
                <a:lnTo>
                  <a:pt x="657502" y="896417"/>
                </a:lnTo>
                <a:lnTo>
                  <a:pt x="699297" y="849640"/>
                </a:lnTo>
                <a:lnTo>
                  <a:pt x="730103" y="792240"/>
                </a:lnTo>
                <a:lnTo>
                  <a:pt x="745844" y="722415"/>
                </a:lnTo>
                <a:lnTo>
                  <a:pt x="747807" y="682701"/>
                </a:lnTo>
                <a:lnTo>
                  <a:pt x="746330" y="653227"/>
                </a:lnTo>
                <a:lnTo>
                  <a:pt x="734515" y="600060"/>
                </a:lnTo>
                <a:lnTo>
                  <a:pt x="711251" y="554618"/>
                </a:lnTo>
                <a:lnTo>
                  <a:pt x="678281" y="515777"/>
                </a:lnTo>
                <a:lnTo>
                  <a:pt x="636205" y="483214"/>
                </a:lnTo>
                <a:lnTo>
                  <a:pt x="586547" y="456100"/>
                </a:lnTo>
                <a:lnTo>
                  <a:pt x="529770" y="434162"/>
                </a:lnTo>
                <a:lnTo>
                  <a:pt x="467753" y="415518"/>
                </a:lnTo>
                <a:lnTo>
                  <a:pt x="385151" y="395193"/>
                </a:lnTo>
                <a:lnTo>
                  <a:pt x="341996" y="382437"/>
                </a:lnTo>
                <a:lnTo>
                  <a:pt x="305456" y="369071"/>
                </a:lnTo>
                <a:lnTo>
                  <a:pt x="252317" y="338926"/>
                </a:lnTo>
                <a:lnTo>
                  <a:pt x="225758" y="295130"/>
                </a:lnTo>
                <a:lnTo>
                  <a:pt x="222436" y="267554"/>
                </a:lnTo>
                <a:lnTo>
                  <a:pt x="223354" y="251493"/>
                </a:lnTo>
                <a:lnTo>
                  <a:pt x="237235" y="211453"/>
                </a:lnTo>
                <a:lnTo>
                  <a:pt x="264835" y="181968"/>
                </a:lnTo>
                <a:lnTo>
                  <a:pt x="302861" y="161330"/>
                </a:lnTo>
                <a:lnTo>
                  <a:pt x="348324" y="149438"/>
                </a:lnTo>
                <a:lnTo>
                  <a:pt x="395624" y="145615"/>
                </a:lnTo>
                <a:lnTo>
                  <a:pt x="430169" y="147633"/>
                </a:lnTo>
                <a:lnTo>
                  <a:pt x="494087" y="163824"/>
                </a:lnTo>
                <a:lnTo>
                  <a:pt x="550406" y="195412"/>
                </a:lnTo>
                <a:lnTo>
                  <a:pt x="594715" y="237231"/>
                </a:lnTo>
                <a:lnTo>
                  <a:pt x="612093" y="261644"/>
                </a:lnTo>
                <a:lnTo>
                  <a:pt x="739930" y="153386"/>
                </a:lnTo>
                <a:lnTo>
                  <a:pt x="711711" y="118211"/>
                </a:lnTo>
                <a:lnTo>
                  <a:pt x="678207" y="87465"/>
                </a:lnTo>
                <a:lnTo>
                  <a:pt x="639430" y="61149"/>
                </a:lnTo>
                <a:lnTo>
                  <a:pt x="595386" y="39265"/>
                </a:lnTo>
                <a:lnTo>
                  <a:pt x="548177" y="22072"/>
                </a:lnTo>
                <a:lnTo>
                  <a:pt x="500141" y="9803"/>
                </a:lnTo>
                <a:lnTo>
                  <a:pt x="451251" y="2449"/>
                </a:lnTo>
                <a:lnTo>
                  <a:pt x="401477" y="0"/>
                </a:lnTo>
                <a:close/>
              </a:path>
            </a:pathLst>
          </a:custGeom>
          <a:solidFill>
            <a:srgbClr val="53555A"/>
          </a:solidFill>
        </p:spPr>
        <p:txBody>
          <a:bodyPr wrap="square" lIns="0" tIns="0" rIns="0" bIns="0" rtlCol="0"/>
          <a:lstStyle/>
          <a:p>
            <a:endParaRPr dirty="0"/>
          </a:p>
        </p:txBody>
      </p:sp>
      <p:sp>
        <p:nvSpPr>
          <p:cNvPr id="4" name="object 4"/>
          <p:cNvSpPr/>
          <p:nvPr/>
        </p:nvSpPr>
        <p:spPr>
          <a:xfrm>
            <a:off x="4752604" y="280643"/>
            <a:ext cx="411636" cy="402800"/>
          </a:xfrm>
          <a:custGeom>
            <a:avLst/>
            <a:gdLst/>
            <a:ahLst/>
            <a:cxnLst/>
            <a:rect l="l" t="t" r="r" b="b"/>
            <a:pathLst>
              <a:path w="1005840" h="984250">
                <a:moveTo>
                  <a:pt x="501799" y="0"/>
                </a:moveTo>
                <a:lnTo>
                  <a:pt x="449532" y="2261"/>
                </a:lnTo>
                <a:lnTo>
                  <a:pt x="398985" y="9060"/>
                </a:lnTo>
                <a:lnTo>
                  <a:pt x="350146" y="20418"/>
                </a:lnTo>
                <a:lnTo>
                  <a:pt x="303004" y="36357"/>
                </a:lnTo>
                <a:lnTo>
                  <a:pt x="258379" y="56350"/>
                </a:lnTo>
                <a:lnTo>
                  <a:pt x="216942" y="79884"/>
                </a:lnTo>
                <a:lnTo>
                  <a:pt x="178711" y="106973"/>
                </a:lnTo>
                <a:lnTo>
                  <a:pt x="143707" y="137633"/>
                </a:lnTo>
                <a:lnTo>
                  <a:pt x="111993" y="171717"/>
                </a:lnTo>
                <a:lnTo>
                  <a:pt x="83865" y="208821"/>
                </a:lnTo>
                <a:lnTo>
                  <a:pt x="59324" y="248975"/>
                </a:lnTo>
                <a:lnTo>
                  <a:pt x="38369" y="292207"/>
                </a:lnTo>
                <a:lnTo>
                  <a:pt x="21601" y="338134"/>
                </a:lnTo>
                <a:lnTo>
                  <a:pt x="9608" y="386384"/>
                </a:lnTo>
                <a:lnTo>
                  <a:pt x="2404" y="436977"/>
                </a:lnTo>
                <a:lnTo>
                  <a:pt x="0" y="489932"/>
                </a:lnTo>
                <a:lnTo>
                  <a:pt x="2404" y="542935"/>
                </a:lnTo>
                <a:lnTo>
                  <a:pt x="9608" y="593734"/>
                </a:lnTo>
                <a:lnTo>
                  <a:pt x="21601" y="642316"/>
                </a:lnTo>
                <a:lnTo>
                  <a:pt x="38369" y="688670"/>
                </a:lnTo>
                <a:lnTo>
                  <a:pt x="59324" y="732375"/>
                </a:lnTo>
                <a:lnTo>
                  <a:pt x="83865" y="773014"/>
                </a:lnTo>
                <a:lnTo>
                  <a:pt x="111993" y="810601"/>
                </a:lnTo>
                <a:lnTo>
                  <a:pt x="143707" y="845151"/>
                </a:lnTo>
                <a:lnTo>
                  <a:pt x="178711" y="876211"/>
                </a:lnTo>
                <a:lnTo>
                  <a:pt x="216942" y="903619"/>
                </a:lnTo>
                <a:lnTo>
                  <a:pt x="258379" y="927354"/>
                </a:lnTo>
                <a:lnTo>
                  <a:pt x="303004" y="947394"/>
                </a:lnTo>
                <a:lnTo>
                  <a:pt x="350146" y="963340"/>
                </a:lnTo>
                <a:lnTo>
                  <a:pt x="398985" y="974714"/>
                </a:lnTo>
                <a:lnTo>
                  <a:pt x="449532" y="981529"/>
                </a:lnTo>
                <a:lnTo>
                  <a:pt x="501799" y="983797"/>
                </a:lnTo>
                <a:lnTo>
                  <a:pt x="554058" y="981529"/>
                </a:lnTo>
                <a:lnTo>
                  <a:pt x="604583" y="974714"/>
                </a:lnTo>
                <a:lnTo>
                  <a:pt x="653388" y="963340"/>
                </a:lnTo>
                <a:lnTo>
                  <a:pt x="700490" y="947394"/>
                </a:lnTo>
                <a:lnTo>
                  <a:pt x="745207" y="927354"/>
                </a:lnTo>
                <a:lnTo>
                  <a:pt x="786852" y="903619"/>
                </a:lnTo>
                <a:lnTo>
                  <a:pt x="825408" y="876211"/>
                </a:lnTo>
                <a:lnTo>
                  <a:pt x="860858" y="845151"/>
                </a:lnTo>
                <a:lnTo>
                  <a:pt x="876507" y="828328"/>
                </a:lnTo>
                <a:lnTo>
                  <a:pt x="500787" y="828328"/>
                </a:lnTo>
                <a:lnTo>
                  <a:pt x="464319" y="826619"/>
                </a:lnTo>
                <a:lnTo>
                  <a:pt x="397665" y="812926"/>
                </a:lnTo>
                <a:lnTo>
                  <a:pt x="339554" y="785944"/>
                </a:lnTo>
                <a:lnTo>
                  <a:pt x="290721" y="748730"/>
                </a:lnTo>
                <a:lnTo>
                  <a:pt x="251280" y="701963"/>
                </a:lnTo>
                <a:lnTo>
                  <a:pt x="221164" y="647986"/>
                </a:lnTo>
                <a:lnTo>
                  <a:pt x="200576" y="587646"/>
                </a:lnTo>
                <a:lnTo>
                  <a:pt x="190192" y="523818"/>
                </a:lnTo>
                <a:lnTo>
                  <a:pt x="188894" y="490828"/>
                </a:lnTo>
                <a:lnTo>
                  <a:pt x="190192" y="457882"/>
                </a:lnTo>
                <a:lnTo>
                  <a:pt x="200576" y="394146"/>
                </a:lnTo>
                <a:lnTo>
                  <a:pt x="221164" y="333860"/>
                </a:lnTo>
                <a:lnTo>
                  <a:pt x="251280" y="280402"/>
                </a:lnTo>
                <a:lnTo>
                  <a:pt x="290721" y="234545"/>
                </a:lnTo>
                <a:lnTo>
                  <a:pt x="339554" y="197785"/>
                </a:lnTo>
                <a:lnTo>
                  <a:pt x="397665" y="170905"/>
                </a:lnTo>
                <a:lnTo>
                  <a:pt x="464319" y="157188"/>
                </a:lnTo>
                <a:lnTo>
                  <a:pt x="500787" y="155469"/>
                </a:lnTo>
                <a:lnTo>
                  <a:pt x="877676" y="155469"/>
                </a:lnTo>
                <a:lnTo>
                  <a:pt x="860858" y="137633"/>
                </a:lnTo>
                <a:lnTo>
                  <a:pt x="825408" y="106973"/>
                </a:lnTo>
                <a:lnTo>
                  <a:pt x="786852" y="79884"/>
                </a:lnTo>
                <a:lnTo>
                  <a:pt x="745207" y="56350"/>
                </a:lnTo>
                <a:lnTo>
                  <a:pt x="700490" y="36357"/>
                </a:lnTo>
                <a:lnTo>
                  <a:pt x="653388" y="20418"/>
                </a:lnTo>
                <a:lnTo>
                  <a:pt x="604583" y="9060"/>
                </a:lnTo>
                <a:lnTo>
                  <a:pt x="554058" y="2261"/>
                </a:lnTo>
                <a:lnTo>
                  <a:pt x="501799" y="0"/>
                </a:lnTo>
                <a:close/>
              </a:path>
              <a:path w="1005840" h="984250">
                <a:moveTo>
                  <a:pt x="877676" y="155469"/>
                </a:moveTo>
                <a:lnTo>
                  <a:pt x="500787" y="155469"/>
                </a:lnTo>
                <a:lnTo>
                  <a:pt x="537261" y="157188"/>
                </a:lnTo>
                <a:lnTo>
                  <a:pt x="571634" y="162337"/>
                </a:lnTo>
                <a:lnTo>
                  <a:pt x="634035" y="182879"/>
                </a:lnTo>
                <a:lnTo>
                  <a:pt x="687564" y="215003"/>
                </a:lnTo>
                <a:lnTo>
                  <a:pt x="731775" y="256420"/>
                </a:lnTo>
                <a:lnTo>
                  <a:pt x="766531" y="306207"/>
                </a:lnTo>
                <a:lnTo>
                  <a:pt x="791924" y="363386"/>
                </a:lnTo>
                <a:lnTo>
                  <a:pt x="807500" y="425650"/>
                </a:lnTo>
                <a:lnTo>
                  <a:pt x="812691" y="490828"/>
                </a:lnTo>
                <a:lnTo>
                  <a:pt x="811393" y="523818"/>
                </a:lnTo>
                <a:lnTo>
                  <a:pt x="801010" y="587646"/>
                </a:lnTo>
                <a:lnTo>
                  <a:pt x="780387" y="647986"/>
                </a:lnTo>
                <a:lnTo>
                  <a:pt x="750333" y="701963"/>
                </a:lnTo>
                <a:lnTo>
                  <a:pt x="710826" y="748730"/>
                </a:lnTo>
                <a:lnTo>
                  <a:pt x="661973" y="785944"/>
                </a:lnTo>
                <a:lnTo>
                  <a:pt x="603896" y="812926"/>
                </a:lnTo>
                <a:lnTo>
                  <a:pt x="537261" y="826619"/>
                </a:lnTo>
                <a:lnTo>
                  <a:pt x="500787" y="828328"/>
                </a:lnTo>
                <a:lnTo>
                  <a:pt x="876507" y="828328"/>
                </a:lnTo>
                <a:lnTo>
                  <a:pt x="921413" y="773014"/>
                </a:lnTo>
                <a:lnTo>
                  <a:pt x="946135" y="732375"/>
                </a:lnTo>
                <a:lnTo>
                  <a:pt x="967195" y="688670"/>
                </a:lnTo>
                <a:lnTo>
                  <a:pt x="983962" y="642316"/>
                </a:lnTo>
                <a:lnTo>
                  <a:pt x="995938" y="593734"/>
                </a:lnTo>
                <a:lnTo>
                  <a:pt x="1003123" y="542935"/>
                </a:lnTo>
                <a:lnTo>
                  <a:pt x="1005519" y="489932"/>
                </a:lnTo>
                <a:lnTo>
                  <a:pt x="1003123" y="436977"/>
                </a:lnTo>
                <a:lnTo>
                  <a:pt x="995938" y="386384"/>
                </a:lnTo>
                <a:lnTo>
                  <a:pt x="983962" y="338134"/>
                </a:lnTo>
                <a:lnTo>
                  <a:pt x="967195" y="292207"/>
                </a:lnTo>
                <a:lnTo>
                  <a:pt x="946135" y="248975"/>
                </a:lnTo>
                <a:lnTo>
                  <a:pt x="921413" y="208821"/>
                </a:lnTo>
                <a:lnTo>
                  <a:pt x="892997" y="171717"/>
                </a:lnTo>
                <a:lnTo>
                  <a:pt x="877676" y="155469"/>
                </a:lnTo>
                <a:close/>
              </a:path>
            </a:pathLst>
          </a:custGeom>
          <a:solidFill>
            <a:srgbClr val="53555A"/>
          </a:solidFill>
        </p:spPr>
        <p:txBody>
          <a:bodyPr wrap="square" lIns="0" tIns="0" rIns="0" bIns="0" rtlCol="0"/>
          <a:lstStyle/>
          <a:p>
            <a:endParaRPr dirty="0"/>
          </a:p>
        </p:txBody>
      </p:sp>
      <p:sp>
        <p:nvSpPr>
          <p:cNvPr id="5" name="object 5"/>
          <p:cNvSpPr/>
          <p:nvPr/>
        </p:nvSpPr>
        <p:spPr>
          <a:xfrm>
            <a:off x="5440491" y="201689"/>
            <a:ext cx="465949" cy="481801"/>
          </a:xfrm>
          <a:custGeom>
            <a:avLst/>
            <a:gdLst/>
            <a:ahLst/>
            <a:cxnLst/>
            <a:rect l="l" t="t" r="r" b="b"/>
            <a:pathLst>
              <a:path w="1138554" h="1177289">
                <a:moveTo>
                  <a:pt x="381609" y="218440"/>
                </a:moveTo>
                <a:lnTo>
                  <a:pt x="182981" y="218440"/>
                </a:lnTo>
                <a:lnTo>
                  <a:pt x="182981" y="0"/>
                </a:lnTo>
                <a:lnTo>
                  <a:pt x="0" y="0"/>
                </a:lnTo>
                <a:lnTo>
                  <a:pt x="0" y="218440"/>
                </a:lnTo>
                <a:lnTo>
                  <a:pt x="0" y="369570"/>
                </a:lnTo>
                <a:lnTo>
                  <a:pt x="0" y="1150620"/>
                </a:lnTo>
                <a:lnTo>
                  <a:pt x="182981" y="1150620"/>
                </a:lnTo>
                <a:lnTo>
                  <a:pt x="182981" y="369570"/>
                </a:lnTo>
                <a:lnTo>
                  <a:pt x="381609" y="369570"/>
                </a:lnTo>
                <a:lnTo>
                  <a:pt x="381609" y="218440"/>
                </a:lnTo>
                <a:close/>
              </a:path>
              <a:path w="1138554" h="1177289">
                <a:moveTo>
                  <a:pt x="1138301" y="875665"/>
                </a:moveTo>
                <a:lnTo>
                  <a:pt x="1132370" y="818629"/>
                </a:lnTo>
                <a:lnTo>
                  <a:pt x="1114666" y="769366"/>
                </a:lnTo>
                <a:lnTo>
                  <a:pt x="1086358" y="727367"/>
                </a:lnTo>
                <a:lnTo>
                  <a:pt x="1048727" y="691718"/>
                </a:lnTo>
                <a:lnTo>
                  <a:pt x="1002677" y="661949"/>
                </a:lnTo>
                <a:lnTo>
                  <a:pt x="949299" y="637527"/>
                </a:lnTo>
                <a:lnTo>
                  <a:pt x="889774" y="617435"/>
                </a:lnTo>
                <a:lnTo>
                  <a:pt x="775550" y="588149"/>
                </a:lnTo>
                <a:lnTo>
                  <a:pt x="732383" y="575398"/>
                </a:lnTo>
                <a:lnTo>
                  <a:pt x="695858" y="562025"/>
                </a:lnTo>
                <a:lnTo>
                  <a:pt x="642734" y="531888"/>
                </a:lnTo>
                <a:lnTo>
                  <a:pt x="616140" y="488086"/>
                </a:lnTo>
                <a:lnTo>
                  <a:pt x="612813" y="460514"/>
                </a:lnTo>
                <a:lnTo>
                  <a:pt x="613740" y="444449"/>
                </a:lnTo>
                <a:lnTo>
                  <a:pt x="627659" y="404418"/>
                </a:lnTo>
                <a:lnTo>
                  <a:pt x="655294" y="374929"/>
                </a:lnTo>
                <a:lnTo>
                  <a:pt x="693318" y="354291"/>
                </a:lnTo>
                <a:lnTo>
                  <a:pt x="738771" y="342404"/>
                </a:lnTo>
                <a:lnTo>
                  <a:pt x="786003" y="338569"/>
                </a:lnTo>
                <a:lnTo>
                  <a:pt x="820547" y="340588"/>
                </a:lnTo>
                <a:lnTo>
                  <a:pt x="884504" y="356781"/>
                </a:lnTo>
                <a:lnTo>
                  <a:pt x="940854" y="388378"/>
                </a:lnTo>
                <a:lnTo>
                  <a:pt x="985100" y="430187"/>
                </a:lnTo>
                <a:lnTo>
                  <a:pt x="1002461" y="454609"/>
                </a:lnTo>
                <a:lnTo>
                  <a:pt x="1130363" y="346341"/>
                </a:lnTo>
                <a:lnTo>
                  <a:pt x="1102144" y="311175"/>
                </a:lnTo>
                <a:lnTo>
                  <a:pt x="1068628" y="280428"/>
                </a:lnTo>
                <a:lnTo>
                  <a:pt x="1029830" y="254114"/>
                </a:lnTo>
                <a:lnTo>
                  <a:pt x="985761" y="232232"/>
                </a:lnTo>
                <a:lnTo>
                  <a:pt x="938606" y="215036"/>
                </a:lnTo>
                <a:lnTo>
                  <a:pt x="890574" y="202768"/>
                </a:lnTo>
                <a:lnTo>
                  <a:pt x="841692" y="195414"/>
                </a:lnTo>
                <a:lnTo>
                  <a:pt x="791972" y="192963"/>
                </a:lnTo>
                <a:lnTo>
                  <a:pt x="758723" y="193992"/>
                </a:lnTo>
                <a:lnTo>
                  <a:pt x="693750" y="202311"/>
                </a:lnTo>
                <a:lnTo>
                  <a:pt x="631393" y="219075"/>
                </a:lnTo>
                <a:lnTo>
                  <a:pt x="575335" y="244627"/>
                </a:lnTo>
                <a:lnTo>
                  <a:pt x="526465" y="279184"/>
                </a:lnTo>
                <a:lnTo>
                  <a:pt x="486600" y="323494"/>
                </a:lnTo>
                <a:lnTo>
                  <a:pt x="456831" y="377659"/>
                </a:lnTo>
                <a:lnTo>
                  <a:pt x="441629" y="442087"/>
                </a:lnTo>
                <a:lnTo>
                  <a:pt x="439724" y="478231"/>
                </a:lnTo>
                <a:lnTo>
                  <a:pt x="441261" y="509409"/>
                </a:lnTo>
                <a:lnTo>
                  <a:pt x="453542" y="563994"/>
                </a:lnTo>
                <a:lnTo>
                  <a:pt x="477507" y="608634"/>
                </a:lnTo>
                <a:lnTo>
                  <a:pt x="509447" y="645579"/>
                </a:lnTo>
                <a:lnTo>
                  <a:pt x="548462" y="675182"/>
                </a:lnTo>
                <a:lnTo>
                  <a:pt x="592264" y="698258"/>
                </a:lnTo>
                <a:lnTo>
                  <a:pt x="639851" y="715467"/>
                </a:lnTo>
                <a:lnTo>
                  <a:pt x="687539" y="729729"/>
                </a:lnTo>
                <a:lnTo>
                  <a:pt x="767588" y="749985"/>
                </a:lnTo>
                <a:lnTo>
                  <a:pt x="816749" y="764489"/>
                </a:lnTo>
                <a:lnTo>
                  <a:pt x="858659" y="779462"/>
                </a:lnTo>
                <a:lnTo>
                  <a:pt x="920369" y="812825"/>
                </a:lnTo>
                <a:lnTo>
                  <a:pt x="951318" y="861060"/>
                </a:lnTo>
                <a:lnTo>
                  <a:pt x="955192" y="891476"/>
                </a:lnTo>
                <a:lnTo>
                  <a:pt x="954214" y="910272"/>
                </a:lnTo>
                <a:lnTo>
                  <a:pt x="939444" y="956360"/>
                </a:lnTo>
                <a:lnTo>
                  <a:pt x="909789" y="989228"/>
                </a:lnTo>
                <a:lnTo>
                  <a:pt x="869149" y="1011275"/>
                </a:lnTo>
                <a:lnTo>
                  <a:pt x="821753" y="1023315"/>
                </a:lnTo>
                <a:lnTo>
                  <a:pt x="770305" y="1027239"/>
                </a:lnTo>
                <a:lnTo>
                  <a:pt x="731723" y="1024902"/>
                </a:lnTo>
                <a:lnTo>
                  <a:pt x="659371" y="1006195"/>
                </a:lnTo>
                <a:lnTo>
                  <a:pt x="594423" y="970076"/>
                </a:lnTo>
                <a:lnTo>
                  <a:pt x="542785" y="923785"/>
                </a:lnTo>
                <a:lnTo>
                  <a:pt x="522325" y="897331"/>
                </a:lnTo>
                <a:lnTo>
                  <a:pt x="390550" y="1009586"/>
                </a:lnTo>
                <a:lnTo>
                  <a:pt x="426123" y="1049172"/>
                </a:lnTo>
                <a:lnTo>
                  <a:pt x="466001" y="1083348"/>
                </a:lnTo>
                <a:lnTo>
                  <a:pt x="510209" y="1112113"/>
                </a:lnTo>
                <a:lnTo>
                  <a:pt x="558736" y="1135456"/>
                </a:lnTo>
                <a:lnTo>
                  <a:pt x="609727" y="1153528"/>
                </a:lnTo>
                <a:lnTo>
                  <a:pt x="661339" y="1166418"/>
                </a:lnTo>
                <a:lnTo>
                  <a:pt x="713562" y="1174127"/>
                </a:lnTo>
                <a:lnTo>
                  <a:pt x="766356" y="1176705"/>
                </a:lnTo>
                <a:lnTo>
                  <a:pt x="801497" y="1175727"/>
                </a:lnTo>
                <a:lnTo>
                  <a:pt x="870369" y="1167917"/>
                </a:lnTo>
                <a:lnTo>
                  <a:pt x="936599" y="1151902"/>
                </a:lnTo>
                <a:lnTo>
                  <a:pt x="996137" y="1125804"/>
                </a:lnTo>
                <a:lnTo>
                  <a:pt x="1047915" y="1089380"/>
                </a:lnTo>
                <a:lnTo>
                  <a:pt x="1089723" y="1042606"/>
                </a:lnTo>
                <a:lnTo>
                  <a:pt x="1120546" y="985202"/>
                </a:lnTo>
                <a:lnTo>
                  <a:pt x="1136319" y="915377"/>
                </a:lnTo>
                <a:lnTo>
                  <a:pt x="1138301" y="875665"/>
                </a:lnTo>
                <a:close/>
              </a:path>
            </a:pathLst>
          </a:custGeom>
          <a:solidFill>
            <a:srgbClr val="53555A"/>
          </a:solidFill>
        </p:spPr>
        <p:txBody>
          <a:bodyPr wrap="square" lIns="0" tIns="0" rIns="0" bIns="0" rtlCol="0"/>
          <a:lstStyle/>
          <a:p>
            <a:endParaRPr dirty="0"/>
          </a:p>
        </p:txBody>
      </p:sp>
      <p:sp>
        <p:nvSpPr>
          <p:cNvPr id="6" name="object 6"/>
          <p:cNvSpPr/>
          <p:nvPr/>
        </p:nvSpPr>
        <p:spPr>
          <a:xfrm>
            <a:off x="5213600" y="289601"/>
            <a:ext cx="182689" cy="383310"/>
          </a:xfrm>
          <a:custGeom>
            <a:avLst/>
            <a:gdLst/>
            <a:ahLst/>
            <a:cxnLst/>
            <a:rect l="l" t="t" r="r" b="b"/>
            <a:pathLst>
              <a:path w="446404" h="936625">
                <a:moveTo>
                  <a:pt x="445815" y="0"/>
                </a:moveTo>
                <a:lnTo>
                  <a:pt x="405670" y="4807"/>
                </a:lnTo>
                <a:lnTo>
                  <a:pt x="367308" y="14428"/>
                </a:lnTo>
                <a:lnTo>
                  <a:pt x="330781" y="29015"/>
                </a:lnTo>
                <a:lnTo>
                  <a:pt x="296139" y="48724"/>
                </a:lnTo>
                <a:lnTo>
                  <a:pt x="260498" y="75805"/>
                </a:lnTo>
                <a:lnTo>
                  <a:pt x="229443" y="106980"/>
                </a:lnTo>
                <a:lnTo>
                  <a:pt x="202955" y="142226"/>
                </a:lnTo>
                <a:lnTo>
                  <a:pt x="181018" y="181518"/>
                </a:lnTo>
                <a:lnTo>
                  <a:pt x="175108" y="181518"/>
                </a:lnTo>
                <a:lnTo>
                  <a:pt x="174316" y="3711"/>
                </a:lnTo>
                <a:lnTo>
                  <a:pt x="0" y="3711"/>
                </a:lnTo>
                <a:lnTo>
                  <a:pt x="0" y="936306"/>
                </a:lnTo>
                <a:lnTo>
                  <a:pt x="184950" y="936306"/>
                </a:lnTo>
                <a:lnTo>
                  <a:pt x="184950" y="446432"/>
                </a:lnTo>
                <a:lnTo>
                  <a:pt x="185932" y="418467"/>
                </a:lnTo>
                <a:lnTo>
                  <a:pt x="193785" y="367517"/>
                </a:lnTo>
                <a:lnTo>
                  <a:pt x="209581" y="315137"/>
                </a:lnTo>
                <a:lnTo>
                  <a:pt x="233681" y="267471"/>
                </a:lnTo>
                <a:lnTo>
                  <a:pt x="266191" y="226382"/>
                </a:lnTo>
                <a:lnTo>
                  <a:pt x="307024" y="193433"/>
                </a:lnTo>
                <a:lnTo>
                  <a:pt x="356114" y="169387"/>
                </a:lnTo>
                <a:lnTo>
                  <a:pt x="413753" y="157159"/>
                </a:lnTo>
                <a:lnTo>
                  <a:pt x="445815" y="155585"/>
                </a:lnTo>
                <a:lnTo>
                  <a:pt x="445815" y="0"/>
                </a:lnTo>
                <a:close/>
              </a:path>
            </a:pathLst>
          </a:custGeom>
          <a:solidFill>
            <a:srgbClr val="53555A"/>
          </a:solidFill>
        </p:spPr>
        <p:txBody>
          <a:bodyPr wrap="square" lIns="0" tIns="0" rIns="0" bIns="0" rtlCol="0"/>
          <a:lstStyle/>
          <a:p>
            <a:endParaRPr dirty="0"/>
          </a:p>
        </p:txBody>
      </p:sp>
      <p:sp>
        <p:nvSpPr>
          <p:cNvPr id="7" name="object 7"/>
          <p:cNvSpPr/>
          <p:nvPr/>
        </p:nvSpPr>
        <p:spPr>
          <a:xfrm>
            <a:off x="6315760" y="280643"/>
            <a:ext cx="480502" cy="392146"/>
          </a:xfrm>
          <a:custGeom>
            <a:avLst/>
            <a:gdLst/>
            <a:ahLst/>
            <a:cxnLst/>
            <a:rect l="l" t="t" r="r" b="b"/>
            <a:pathLst>
              <a:path w="1174115" h="958214">
                <a:moveTo>
                  <a:pt x="825675" y="0"/>
                </a:moveTo>
                <a:lnTo>
                  <a:pt x="776507" y="3014"/>
                </a:lnTo>
                <a:lnTo>
                  <a:pt x="729271" y="12047"/>
                </a:lnTo>
                <a:lnTo>
                  <a:pt x="683985" y="27083"/>
                </a:lnTo>
                <a:lnTo>
                  <a:pt x="640666" y="48107"/>
                </a:lnTo>
                <a:lnTo>
                  <a:pt x="600739" y="74891"/>
                </a:lnTo>
                <a:lnTo>
                  <a:pt x="565452" y="106963"/>
                </a:lnTo>
                <a:lnTo>
                  <a:pt x="534827" y="144309"/>
                </a:lnTo>
                <a:lnTo>
                  <a:pt x="508885" y="186916"/>
                </a:lnTo>
                <a:lnTo>
                  <a:pt x="485178" y="140274"/>
                </a:lnTo>
                <a:lnTo>
                  <a:pt x="457436" y="100779"/>
                </a:lnTo>
                <a:lnTo>
                  <a:pt x="425652" y="68425"/>
                </a:lnTo>
                <a:lnTo>
                  <a:pt x="389819" y="43209"/>
                </a:lnTo>
                <a:lnTo>
                  <a:pt x="350744" y="24330"/>
                </a:lnTo>
                <a:lnTo>
                  <a:pt x="309371" y="10824"/>
                </a:lnTo>
                <a:lnTo>
                  <a:pt x="265654" y="2708"/>
                </a:lnTo>
                <a:lnTo>
                  <a:pt x="219551" y="0"/>
                </a:lnTo>
                <a:lnTo>
                  <a:pt x="168236" y="3257"/>
                </a:lnTo>
                <a:lnTo>
                  <a:pt x="120470" y="13023"/>
                </a:lnTo>
                <a:lnTo>
                  <a:pt x="76260" y="29287"/>
                </a:lnTo>
                <a:lnTo>
                  <a:pt x="35612" y="52040"/>
                </a:lnTo>
                <a:lnTo>
                  <a:pt x="0" y="79055"/>
                </a:lnTo>
                <a:lnTo>
                  <a:pt x="0" y="232616"/>
                </a:lnTo>
                <a:lnTo>
                  <a:pt x="35185" y="198936"/>
                </a:lnTo>
                <a:lnTo>
                  <a:pt x="74328" y="174820"/>
                </a:lnTo>
                <a:lnTo>
                  <a:pt x="117437" y="160315"/>
                </a:lnTo>
                <a:lnTo>
                  <a:pt x="164520" y="155469"/>
                </a:lnTo>
                <a:lnTo>
                  <a:pt x="190950" y="156631"/>
                </a:lnTo>
                <a:lnTo>
                  <a:pt x="237218" y="165958"/>
                </a:lnTo>
                <a:lnTo>
                  <a:pt x="274802" y="184308"/>
                </a:lnTo>
                <a:lnTo>
                  <a:pt x="305312" y="209884"/>
                </a:lnTo>
                <a:lnTo>
                  <a:pt x="328941" y="242313"/>
                </a:lnTo>
                <a:lnTo>
                  <a:pt x="345655" y="281178"/>
                </a:lnTo>
                <a:lnTo>
                  <a:pt x="355740" y="326292"/>
                </a:lnTo>
                <a:lnTo>
                  <a:pt x="360672" y="376432"/>
                </a:lnTo>
                <a:lnTo>
                  <a:pt x="361292" y="403326"/>
                </a:lnTo>
                <a:lnTo>
                  <a:pt x="361292" y="958190"/>
                </a:lnTo>
                <a:lnTo>
                  <a:pt x="546312" y="958190"/>
                </a:lnTo>
                <a:lnTo>
                  <a:pt x="546312" y="454482"/>
                </a:lnTo>
                <a:lnTo>
                  <a:pt x="547089" y="427046"/>
                </a:lnTo>
                <a:lnTo>
                  <a:pt x="553429" y="372942"/>
                </a:lnTo>
                <a:lnTo>
                  <a:pt x="566443" y="320378"/>
                </a:lnTo>
                <a:lnTo>
                  <a:pt x="587099" y="272704"/>
                </a:lnTo>
                <a:lnTo>
                  <a:pt x="615687" y="230679"/>
                </a:lnTo>
                <a:lnTo>
                  <a:pt x="652551" y="196213"/>
                </a:lnTo>
                <a:lnTo>
                  <a:pt x="697851" y="170326"/>
                </a:lnTo>
                <a:lnTo>
                  <a:pt x="751974" y="157116"/>
                </a:lnTo>
                <a:lnTo>
                  <a:pt x="782349" y="155469"/>
                </a:lnTo>
                <a:lnTo>
                  <a:pt x="811455" y="156937"/>
                </a:lnTo>
                <a:lnTo>
                  <a:pt x="861673" y="168711"/>
                </a:lnTo>
                <a:lnTo>
                  <a:pt x="901455" y="191793"/>
                </a:lnTo>
                <a:lnTo>
                  <a:pt x="932956" y="223284"/>
                </a:lnTo>
                <a:lnTo>
                  <a:pt x="956676" y="262393"/>
                </a:lnTo>
                <a:lnTo>
                  <a:pt x="973386" y="307648"/>
                </a:lnTo>
                <a:lnTo>
                  <a:pt x="983496" y="358438"/>
                </a:lnTo>
                <a:lnTo>
                  <a:pt x="988419" y="412585"/>
                </a:lnTo>
                <a:lnTo>
                  <a:pt x="989033" y="440742"/>
                </a:lnTo>
                <a:lnTo>
                  <a:pt x="989033" y="958190"/>
                </a:lnTo>
                <a:lnTo>
                  <a:pt x="1173984" y="958190"/>
                </a:lnTo>
                <a:lnTo>
                  <a:pt x="1173984" y="379697"/>
                </a:lnTo>
                <a:lnTo>
                  <a:pt x="1172687" y="340954"/>
                </a:lnTo>
                <a:lnTo>
                  <a:pt x="1162351" y="267176"/>
                </a:lnTo>
                <a:lnTo>
                  <a:pt x="1141595" y="198782"/>
                </a:lnTo>
                <a:lnTo>
                  <a:pt x="1109550" y="138791"/>
                </a:lnTo>
                <a:lnTo>
                  <a:pt x="1066324" y="87806"/>
                </a:lnTo>
                <a:lnTo>
                  <a:pt x="1012232" y="46992"/>
                </a:lnTo>
                <a:lnTo>
                  <a:pt x="947087" y="17134"/>
                </a:lnTo>
                <a:lnTo>
                  <a:pt x="909807" y="7621"/>
                </a:lnTo>
                <a:lnTo>
                  <a:pt x="869332" y="1907"/>
                </a:lnTo>
                <a:lnTo>
                  <a:pt x="825675" y="0"/>
                </a:lnTo>
                <a:close/>
              </a:path>
            </a:pathLst>
          </a:custGeom>
          <a:solidFill>
            <a:srgbClr val="53555A"/>
          </a:solidFill>
        </p:spPr>
        <p:txBody>
          <a:bodyPr wrap="square" lIns="0" tIns="0" rIns="0" bIns="0" rtlCol="0"/>
          <a:lstStyle/>
          <a:p>
            <a:endParaRPr dirty="0"/>
          </a:p>
        </p:txBody>
      </p:sp>
      <p:sp>
        <p:nvSpPr>
          <p:cNvPr id="8" name="object 8"/>
          <p:cNvSpPr/>
          <p:nvPr/>
        </p:nvSpPr>
        <p:spPr>
          <a:xfrm>
            <a:off x="6855680" y="280654"/>
            <a:ext cx="404360" cy="519223"/>
          </a:xfrm>
          <a:custGeom>
            <a:avLst/>
            <a:gdLst/>
            <a:ahLst/>
            <a:cxnLst/>
            <a:rect l="l" t="t" r="r" b="b"/>
            <a:pathLst>
              <a:path w="988059" h="1268730">
                <a:moveTo>
                  <a:pt x="180960" y="25548"/>
                </a:moveTo>
                <a:lnTo>
                  <a:pt x="0" y="25548"/>
                </a:lnTo>
                <a:lnTo>
                  <a:pt x="0" y="1268128"/>
                </a:lnTo>
                <a:lnTo>
                  <a:pt x="184904" y="1268128"/>
                </a:lnTo>
                <a:lnTo>
                  <a:pt x="184904" y="818485"/>
                </a:lnTo>
                <a:lnTo>
                  <a:pt x="409483" y="818485"/>
                </a:lnTo>
                <a:lnTo>
                  <a:pt x="359058" y="800813"/>
                </a:lnTo>
                <a:lnTo>
                  <a:pt x="305211" y="768596"/>
                </a:lnTo>
                <a:lnTo>
                  <a:pt x="259689" y="727051"/>
                </a:lnTo>
                <a:lnTo>
                  <a:pt x="223072" y="677099"/>
                </a:lnTo>
                <a:lnTo>
                  <a:pt x="195817" y="619853"/>
                </a:lnTo>
                <a:lnTo>
                  <a:pt x="178803" y="557330"/>
                </a:lnTo>
                <a:lnTo>
                  <a:pt x="173141" y="491840"/>
                </a:lnTo>
                <a:lnTo>
                  <a:pt x="174556" y="458778"/>
                </a:lnTo>
                <a:lnTo>
                  <a:pt x="185931" y="394668"/>
                </a:lnTo>
                <a:lnTo>
                  <a:pt x="208269" y="334305"/>
                </a:lnTo>
                <a:lnTo>
                  <a:pt x="240215" y="280229"/>
                </a:lnTo>
                <a:lnTo>
                  <a:pt x="281406" y="233344"/>
                </a:lnTo>
                <a:lnTo>
                  <a:pt x="331097" y="195978"/>
                </a:lnTo>
                <a:lnTo>
                  <a:pt x="383464" y="171117"/>
                </a:lnTo>
                <a:lnTo>
                  <a:pt x="180960" y="171117"/>
                </a:lnTo>
                <a:lnTo>
                  <a:pt x="180960" y="25548"/>
                </a:lnTo>
                <a:close/>
              </a:path>
              <a:path w="988059" h="1268730">
                <a:moveTo>
                  <a:pt x="409483" y="818485"/>
                </a:moveTo>
                <a:lnTo>
                  <a:pt x="190814" y="818485"/>
                </a:lnTo>
                <a:lnTo>
                  <a:pt x="218652" y="855649"/>
                </a:lnTo>
                <a:lnTo>
                  <a:pt x="251176" y="888383"/>
                </a:lnTo>
                <a:lnTo>
                  <a:pt x="288363" y="916665"/>
                </a:lnTo>
                <a:lnTo>
                  <a:pt x="330193" y="940471"/>
                </a:lnTo>
                <a:lnTo>
                  <a:pt x="375083" y="959411"/>
                </a:lnTo>
                <a:lnTo>
                  <a:pt x="421460" y="972935"/>
                </a:lnTo>
                <a:lnTo>
                  <a:pt x="469313" y="981047"/>
                </a:lnTo>
                <a:lnTo>
                  <a:pt x="518634" y="983751"/>
                </a:lnTo>
                <a:lnTo>
                  <a:pt x="571227" y="981347"/>
                </a:lnTo>
                <a:lnTo>
                  <a:pt x="621138" y="974148"/>
                </a:lnTo>
                <a:lnTo>
                  <a:pt x="668371" y="962169"/>
                </a:lnTo>
                <a:lnTo>
                  <a:pt x="712927" y="945427"/>
                </a:lnTo>
                <a:lnTo>
                  <a:pt x="754540" y="924482"/>
                </a:lnTo>
                <a:lnTo>
                  <a:pt x="792944" y="899968"/>
                </a:lnTo>
                <a:lnTo>
                  <a:pt x="828138" y="871878"/>
                </a:lnTo>
                <a:lnTo>
                  <a:pt x="860125" y="840207"/>
                </a:lnTo>
                <a:lnTo>
                  <a:pt x="869898" y="828328"/>
                </a:lnTo>
                <a:lnTo>
                  <a:pt x="487966" y="828328"/>
                </a:lnTo>
                <a:lnTo>
                  <a:pt x="453350" y="826609"/>
                </a:lnTo>
                <a:lnTo>
                  <a:pt x="420323" y="821451"/>
                </a:lnTo>
                <a:lnTo>
                  <a:pt x="409483" y="818485"/>
                </a:lnTo>
                <a:close/>
              </a:path>
              <a:path w="988059" h="1268730">
                <a:moveTo>
                  <a:pt x="869043" y="153386"/>
                </a:moveTo>
                <a:lnTo>
                  <a:pt x="487966" y="153386"/>
                </a:lnTo>
                <a:lnTo>
                  <a:pt x="525189" y="155109"/>
                </a:lnTo>
                <a:lnTo>
                  <a:pt x="560061" y="160283"/>
                </a:lnTo>
                <a:lnTo>
                  <a:pt x="622784" y="181018"/>
                </a:lnTo>
                <a:lnTo>
                  <a:pt x="676103" y="213421"/>
                </a:lnTo>
                <a:lnTo>
                  <a:pt x="720129" y="255745"/>
                </a:lnTo>
                <a:lnTo>
                  <a:pt x="754546" y="306417"/>
                </a:lnTo>
                <a:lnTo>
                  <a:pt x="779208" y="363886"/>
                </a:lnTo>
                <a:lnTo>
                  <a:pt x="793934" y="425919"/>
                </a:lnTo>
                <a:lnTo>
                  <a:pt x="798905" y="489932"/>
                </a:lnTo>
                <a:lnTo>
                  <a:pt x="797656" y="522107"/>
                </a:lnTo>
                <a:lnTo>
                  <a:pt x="787773" y="585049"/>
                </a:lnTo>
                <a:lnTo>
                  <a:pt x="768105" y="645460"/>
                </a:lnTo>
                <a:lnTo>
                  <a:pt x="738548" y="699581"/>
                </a:lnTo>
                <a:lnTo>
                  <a:pt x="699273" y="746499"/>
                </a:lnTo>
                <a:lnTo>
                  <a:pt x="650610" y="784378"/>
                </a:lnTo>
                <a:lnTo>
                  <a:pt x="592590" y="812308"/>
                </a:lnTo>
                <a:lnTo>
                  <a:pt x="525189" y="826554"/>
                </a:lnTo>
                <a:lnTo>
                  <a:pt x="487966" y="828328"/>
                </a:lnTo>
                <a:lnTo>
                  <a:pt x="869898" y="828328"/>
                </a:lnTo>
                <a:lnTo>
                  <a:pt x="914173" y="767367"/>
                </a:lnTo>
                <a:lnTo>
                  <a:pt x="936011" y="726516"/>
                </a:lnTo>
                <a:lnTo>
                  <a:pt x="954374" y="682713"/>
                </a:lnTo>
                <a:lnTo>
                  <a:pt x="968987" y="636732"/>
                </a:lnTo>
                <a:lnTo>
                  <a:pt x="979413" y="589276"/>
                </a:lnTo>
                <a:lnTo>
                  <a:pt x="985661" y="540343"/>
                </a:lnTo>
                <a:lnTo>
                  <a:pt x="987741" y="489932"/>
                </a:lnTo>
                <a:lnTo>
                  <a:pt x="985661" y="439541"/>
                </a:lnTo>
                <a:lnTo>
                  <a:pt x="979413" y="390755"/>
                </a:lnTo>
                <a:lnTo>
                  <a:pt x="968987" y="343575"/>
                </a:lnTo>
                <a:lnTo>
                  <a:pt x="954374" y="298001"/>
                </a:lnTo>
                <a:lnTo>
                  <a:pt x="935948" y="254670"/>
                </a:lnTo>
                <a:lnTo>
                  <a:pt x="913927" y="214152"/>
                </a:lnTo>
                <a:lnTo>
                  <a:pt x="888329" y="176454"/>
                </a:lnTo>
                <a:lnTo>
                  <a:pt x="869043" y="153386"/>
                </a:lnTo>
                <a:close/>
              </a:path>
              <a:path w="988059" h="1268730">
                <a:moveTo>
                  <a:pt x="522520" y="0"/>
                </a:moveTo>
                <a:lnTo>
                  <a:pt x="466399" y="3007"/>
                </a:lnTo>
                <a:lnTo>
                  <a:pt x="413841" y="12029"/>
                </a:lnTo>
                <a:lnTo>
                  <a:pt x="364838" y="27063"/>
                </a:lnTo>
                <a:lnTo>
                  <a:pt x="319385" y="48107"/>
                </a:lnTo>
                <a:lnTo>
                  <a:pt x="278327" y="73898"/>
                </a:lnTo>
                <a:lnTo>
                  <a:pt x="242585" y="102989"/>
                </a:lnTo>
                <a:lnTo>
                  <a:pt x="212129" y="135392"/>
                </a:lnTo>
                <a:lnTo>
                  <a:pt x="186928" y="171117"/>
                </a:lnTo>
                <a:lnTo>
                  <a:pt x="383464" y="171117"/>
                </a:lnTo>
                <a:lnTo>
                  <a:pt x="388890" y="168916"/>
                </a:lnTo>
                <a:lnTo>
                  <a:pt x="420323" y="160283"/>
                </a:lnTo>
                <a:lnTo>
                  <a:pt x="453350" y="155109"/>
                </a:lnTo>
                <a:lnTo>
                  <a:pt x="487966" y="153386"/>
                </a:lnTo>
                <a:lnTo>
                  <a:pt x="869043" y="153386"/>
                </a:lnTo>
                <a:lnTo>
                  <a:pt x="859171" y="141578"/>
                </a:lnTo>
                <a:lnTo>
                  <a:pt x="826811" y="109978"/>
                </a:lnTo>
                <a:lnTo>
                  <a:pt x="791501" y="82046"/>
                </a:lnTo>
                <a:lnTo>
                  <a:pt x="753226" y="57799"/>
                </a:lnTo>
                <a:lnTo>
                  <a:pt x="711973" y="37253"/>
                </a:lnTo>
                <a:lnTo>
                  <a:pt x="668126" y="20963"/>
                </a:lnTo>
                <a:lnTo>
                  <a:pt x="621928" y="9320"/>
                </a:lnTo>
                <a:lnTo>
                  <a:pt x="573389" y="2331"/>
                </a:lnTo>
                <a:lnTo>
                  <a:pt x="522520" y="0"/>
                </a:lnTo>
                <a:close/>
              </a:path>
            </a:pathLst>
          </a:custGeom>
          <a:solidFill>
            <a:srgbClr val="53555A"/>
          </a:solidFill>
        </p:spPr>
        <p:txBody>
          <a:bodyPr wrap="square" lIns="0" tIns="0" rIns="0" bIns="0" rtlCol="0"/>
          <a:lstStyle/>
          <a:p>
            <a:endParaRPr dirty="0"/>
          </a:p>
        </p:txBody>
      </p:sp>
      <p:sp>
        <p:nvSpPr>
          <p:cNvPr id="9" name="object 9"/>
          <p:cNvSpPr/>
          <p:nvPr/>
        </p:nvSpPr>
        <p:spPr>
          <a:xfrm>
            <a:off x="7297449" y="280643"/>
            <a:ext cx="411636" cy="402800"/>
          </a:xfrm>
          <a:custGeom>
            <a:avLst/>
            <a:gdLst/>
            <a:ahLst/>
            <a:cxnLst/>
            <a:rect l="l" t="t" r="r" b="b"/>
            <a:pathLst>
              <a:path w="1005840" h="984250">
                <a:moveTo>
                  <a:pt x="501799" y="0"/>
                </a:moveTo>
                <a:lnTo>
                  <a:pt x="449492" y="2261"/>
                </a:lnTo>
                <a:lnTo>
                  <a:pt x="398927" y="9060"/>
                </a:lnTo>
                <a:lnTo>
                  <a:pt x="350114" y="20418"/>
                </a:lnTo>
                <a:lnTo>
                  <a:pt x="303062" y="36357"/>
                </a:lnTo>
                <a:lnTo>
                  <a:pt x="258395" y="56350"/>
                </a:lnTo>
                <a:lnTo>
                  <a:pt x="216921" y="79884"/>
                </a:lnTo>
                <a:lnTo>
                  <a:pt x="178668" y="106973"/>
                </a:lnTo>
                <a:lnTo>
                  <a:pt x="143660" y="137633"/>
                </a:lnTo>
                <a:lnTo>
                  <a:pt x="111957" y="171717"/>
                </a:lnTo>
                <a:lnTo>
                  <a:pt x="83860" y="208821"/>
                </a:lnTo>
                <a:lnTo>
                  <a:pt x="59340" y="248975"/>
                </a:lnTo>
                <a:lnTo>
                  <a:pt x="38369" y="292207"/>
                </a:lnTo>
                <a:lnTo>
                  <a:pt x="21552" y="338134"/>
                </a:lnTo>
                <a:lnTo>
                  <a:pt x="9564" y="386384"/>
                </a:lnTo>
                <a:lnTo>
                  <a:pt x="2387" y="436977"/>
                </a:lnTo>
                <a:lnTo>
                  <a:pt x="0" y="489932"/>
                </a:lnTo>
                <a:lnTo>
                  <a:pt x="2387" y="542935"/>
                </a:lnTo>
                <a:lnTo>
                  <a:pt x="9564" y="593734"/>
                </a:lnTo>
                <a:lnTo>
                  <a:pt x="21552" y="642316"/>
                </a:lnTo>
                <a:lnTo>
                  <a:pt x="38369" y="688670"/>
                </a:lnTo>
                <a:lnTo>
                  <a:pt x="59340" y="732375"/>
                </a:lnTo>
                <a:lnTo>
                  <a:pt x="83860" y="773014"/>
                </a:lnTo>
                <a:lnTo>
                  <a:pt x="111957" y="810601"/>
                </a:lnTo>
                <a:lnTo>
                  <a:pt x="143660" y="845151"/>
                </a:lnTo>
                <a:lnTo>
                  <a:pt x="178668" y="876211"/>
                </a:lnTo>
                <a:lnTo>
                  <a:pt x="216921" y="903619"/>
                </a:lnTo>
                <a:lnTo>
                  <a:pt x="258395" y="927354"/>
                </a:lnTo>
                <a:lnTo>
                  <a:pt x="303062" y="947394"/>
                </a:lnTo>
                <a:lnTo>
                  <a:pt x="350114" y="963340"/>
                </a:lnTo>
                <a:lnTo>
                  <a:pt x="398927" y="974714"/>
                </a:lnTo>
                <a:lnTo>
                  <a:pt x="449492" y="981529"/>
                </a:lnTo>
                <a:lnTo>
                  <a:pt x="501799" y="983797"/>
                </a:lnTo>
                <a:lnTo>
                  <a:pt x="554038" y="981529"/>
                </a:lnTo>
                <a:lnTo>
                  <a:pt x="604565" y="974714"/>
                </a:lnTo>
                <a:lnTo>
                  <a:pt x="653382" y="963340"/>
                </a:lnTo>
                <a:lnTo>
                  <a:pt x="700490" y="947394"/>
                </a:lnTo>
                <a:lnTo>
                  <a:pt x="745211" y="927354"/>
                </a:lnTo>
                <a:lnTo>
                  <a:pt x="786856" y="903619"/>
                </a:lnTo>
                <a:lnTo>
                  <a:pt x="825409" y="876211"/>
                </a:lnTo>
                <a:lnTo>
                  <a:pt x="860858" y="845151"/>
                </a:lnTo>
                <a:lnTo>
                  <a:pt x="876495" y="828328"/>
                </a:lnTo>
                <a:lnTo>
                  <a:pt x="500787" y="828328"/>
                </a:lnTo>
                <a:lnTo>
                  <a:pt x="464319" y="826619"/>
                </a:lnTo>
                <a:lnTo>
                  <a:pt x="397665" y="812926"/>
                </a:lnTo>
                <a:lnTo>
                  <a:pt x="339578" y="785944"/>
                </a:lnTo>
                <a:lnTo>
                  <a:pt x="290730" y="748730"/>
                </a:lnTo>
                <a:lnTo>
                  <a:pt x="251263" y="701963"/>
                </a:lnTo>
                <a:lnTo>
                  <a:pt x="221156" y="647986"/>
                </a:lnTo>
                <a:lnTo>
                  <a:pt x="200542" y="587646"/>
                </a:lnTo>
                <a:lnTo>
                  <a:pt x="190142" y="523818"/>
                </a:lnTo>
                <a:lnTo>
                  <a:pt x="188836" y="490828"/>
                </a:lnTo>
                <a:lnTo>
                  <a:pt x="190142" y="457882"/>
                </a:lnTo>
                <a:lnTo>
                  <a:pt x="200542" y="394146"/>
                </a:lnTo>
                <a:lnTo>
                  <a:pt x="221156" y="333860"/>
                </a:lnTo>
                <a:lnTo>
                  <a:pt x="251263" y="280402"/>
                </a:lnTo>
                <a:lnTo>
                  <a:pt x="290730" y="234545"/>
                </a:lnTo>
                <a:lnTo>
                  <a:pt x="339578" y="197785"/>
                </a:lnTo>
                <a:lnTo>
                  <a:pt x="397665" y="170905"/>
                </a:lnTo>
                <a:lnTo>
                  <a:pt x="464319" y="157188"/>
                </a:lnTo>
                <a:lnTo>
                  <a:pt x="500787" y="155469"/>
                </a:lnTo>
                <a:lnTo>
                  <a:pt x="877662" y="155469"/>
                </a:lnTo>
                <a:lnTo>
                  <a:pt x="860858" y="137633"/>
                </a:lnTo>
                <a:lnTo>
                  <a:pt x="825409" y="106973"/>
                </a:lnTo>
                <a:lnTo>
                  <a:pt x="786856" y="79884"/>
                </a:lnTo>
                <a:lnTo>
                  <a:pt x="745211" y="56350"/>
                </a:lnTo>
                <a:lnTo>
                  <a:pt x="700490" y="36357"/>
                </a:lnTo>
                <a:lnTo>
                  <a:pt x="653382" y="20418"/>
                </a:lnTo>
                <a:lnTo>
                  <a:pt x="604565" y="9060"/>
                </a:lnTo>
                <a:lnTo>
                  <a:pt x="554038" y="2261"/>
                </a:lnTo>
                <a:lnTo>
                  <a:pt x="501799" y="0"/>
                </a:lnTo>
                <a:close/>
              </a:path>
              <a:path w="1005840" h="984250">
                <a:moveTo>
                  <a:pt x="877662" y="155469"/>
                </a:moveTo>
                <a:lnTo>
                  <a:pt x="500787" y="155469"/>
                </a:lnTo>
                <a:lnTo>
                  <a:pt x="537253" y="157188"/>
                </a:lnTo>
                <a:lnTo>
                  <a:pt x="571612" y="162337"/>
                </a:lnTo>
                <a:lnTo>
                  <a:pt x="634035" y="182879"/>
                </a:lnTo>
                <a:lnTo>
                  <a:pt x="687569" y="215003"/>
                </a:lnTo>
                <a:lnTo>
                  <a:pt x="731775" y="256420"/>
                </a:lnTo>
                <a:lnTo>
                  <a:pt x="766538" y="306207"/>
                </a:lnTo>
                <a:lnTo>
                  <a:pt x="791982" y="363386"/>
                </a:lnTo>
                <a:lnTo>
                  <a:pt x="807529" y="425650"/>
                </a:lnTo>
                <a:lnTo>
                  <a:pt x="812691" y="490828"/>
                </a:lnTo>
                <a:lnTo>
                  <a:pt x="811403" y="523818"/>
                </a:lnTo>
                <a:lnTo>
                  <a:pt x="801059" y="587646"/>
                </a:lnTo>
                <a:lnTo>
                  <a:pt x="780412" y="647986"/>
                </a:lnTo>
                <a:lnTo>
                  <a:pt x="750334" y="701963"/>
                </a:lnTo>
                <a:lnTo>
                  <a:pt x="710831" y="748730"/>
                </a:lnTo>
                <a:lnTo>
                  <a:pt x="661975" y="785944"/>
                </a:lnTo>
                <a:lnTo>
                  <a:pt x="603871" y="812926"/>
                </a:lnTo>
                <a:lnTo>
                  <a:pt x="537253" y="826619"/>
                </a:lnTo>
                <a:lnTo>
                  <a:pt x="500787" y="828328"/>
                </a:lnTo>
                <a:lnTo>
                  <a:pt x="876495" y="828328"/>
                </a:lnTo>
                <a:lnTo>
                  <a:pt x="921378" y="773014"/>
                </a:lnTo>
                <a:lnTo>
                  <a:pt x="946082" y="732375"/>
                </a:lnTo>
                <a:lnTo>
                  <a:pt x="967090" y="688670"/>
                </a:lnTo>
                <a:lnTo>
                  <a:pt x="983927" y="642316"/>
                </a:lnTo>
                <a:lnTo>
                  <a:pt x="995954" y="593734"/>
                </a:lnTo>
                <a:lnTo>
                  <a:pt x="1003171" y="542935"/>
                </a:lnTo>
                <a:lnTo>
                  <a:pt x="1005577" y="489932"/>
                </a:lnTo>
                <a:lnTo>
                  <a:pt x="1003171" y="436977"/>
                </a:lnTo>
                <a:lnTo>
                  <a:pt x="995954" y="386384"/>
                </a:lnTo>
                <a:lnTo>
                  <a:pt x="983927" y="338134"/>
                </a:lnTo>
                <a:lnTo>
                  <a:pt x="967090" y="292207"/>
                </a:lnTo>
                <a:lnTo>
                  <a:pt x="946082" y="248975"/>
                </a:lnTo>
                <a:lnTo>
                  <a:pt x="921378" y="208821"/>
                </a:lnTo>
                <a:lnTo>
                  <a:pt x="892971" y="171717"/>
                </a:lnTo>
                <a:lnTo>
                  <a:pt x="877662" y="155469"/>
                </a:lnTo>
                <a:close/>
              </a:path>
            </a:pathLst>
          </a:custGeom>
          <a:solidFill>
            <a:srgbClr val="53555A"/>
          </a:solidFill>
        </p:spPr>
        <p:txBody>
          <a:bodyPr wrap="square" lIns="0" tIns="0" rIns="0" bIns="0" rtlCol="0"/>
          <a:lstStyle/>
          <a:p>
            <a:endParaRPr dirty="0"/>
          </a:p>
        </p:txBody>
      </p:sp>
      <p:sp>
        <p:nvSpPr>
          <p:cNvPr id="10" name="object 10"/>
          <p:cNvSpPr/>
          <p:nvPr/>
        </p:nvSpPr>
        <p:spPr>
          <a:xfrm>
            <a:off x="6073636" y="291105"/>
            <a:ext cx="75882" cy="381751"/>
          </a:xfrm>
          <a:custGeom>
            <a:avLst/>
            <a:gdLst/>
            <a:ahLst/>
            <a:cxnLst/>
            <a:rect l="l" t="t" r="r" b="b"/>
            <a:pathLst>
              <a:path w="185420" h="932814">
                <a:moveTo>
                  <a:pt x="185008" y="0"/>
                </a:moveTo>
                <a:lnTo>
                  <a:pt x="0" y="0"/>
                </a:lnTo>
                <a:lnTo>
                  <a:pt x="0" y="932595"/>
                </a:lnTo>
                <a:lnTo>
                  <a:pt x="185008" y="932595"/>
                </a:lnTo>
                <a:lnTo>
                  <a:pt x="185008" y="0"/>
                </a:lnTo>
                <a:close/>
              </a:path>
            </a:pathLst>
          </a:custGeom>
          <a:solidFill>
            <a:srgbClr val="D1112B"/>
          </a:solidFill>
        </p:spPr>
        <p:txBody>
          <a:bodyPr wrap="square" lIns="0" tIns="0" rIns="0" bIns="0" rtlCol="0"/>
          <a:lstStyle/>
          <a:p>
            <a:endParaRPr dirty="0"/>
          </a:p>
        </p:txBody>
      </p:sp>
      <p:sp>
        <p:nvSpPr>
          <p:cNvPr id="11" name="object 11"/>
          <p:cNvSpPr/>
          <p:nvPr/>
        </p:nvSpPr>
        <p:spPr>
          <a:xfrm>
            <a:off x="6209981" y="291105"/>
            <a:ext cx="75882" cy="381751"/>
          </a:xfrm>
          <a:custGeom>
            <a:avLst/>
            <a:gdLst/>
            <a:ahLst/>
            <a:cxnLst/>
            <a:rect l="l" t="t" r="r" b="b"/>
            <a:pathLst>
              <a:path w="185420" h="932814">
                <a:moveTo>
                  <a:pt x="184950" y="0"/>
                </a:moveTo>
                <a:lnTo>
                  <a:pt x="0" y="0"/>
                </a:lnTo>
                <a:lnTo>
                  <a:pt x="0" y="932595"/>
                </a:lnTo>
                <a:lnTo>
                  <a:pt x="184950" y="932595"/>
                </a:lnTo>
                <a:lnTo>
                  <a:pt x="184950" y="0"/>
                </a:lnTo>
                <a:close/>
              </a:path>
            </a:pathLst>
          </a:custGeom>
          <a:solidFill>
            <a:srgbClr val="D1112B"/>
          </a:solidFill>
        </p:spPr>
        <p:txBody>
          <a:bodyPr wrap="square" lIns="0" tIns="0" rIns="0" bIns="0" rtlCol="0"/>
          <a:lstStyle/>
          <a:p>
            <a:endParaRPr dirty="0"/>
          </a:p>
        </p:txBody>
      </p:sp>
      <p:sp>
        <p:nvSpPr>
          <p:cNvPr id="12" name="object 12"/>
          <p:cNvSpPr/>
          <p:nvPr/>
        </p:nvSpPr>
        <p:spPr>
          <a:xfrm>
            <a:off x="7756013" y="289601"/>
            <a:ext cx="182689" cy="383310"/>
          </a:xfrm>
          <a:custGeom>
            <a:avLst/>
            <a:gdLst/>
            <a:ahLst/>
            <a:cxnLst/>
            <a:rect l="l" t="t" r="r" b="b"/>
            <a:pathLst>
              <a:path w="446405" h="936625">
                <a:moveTo>
                  <a:pt x="445815" y="0"/>
                </a:moveTo>
                <a:lnTo>
                  <a:pt x="405653" y="4807"/>
                </a:lnTo>
                <a:lnTo>
                  <a:pt x="367257" y="14428"/>
                </a:lnTo>
                <a:lnTo>
                  <a:pt x="330707" y="29015"/>
                </a:lnTo>
                <a:lnTo>
                  <a:pt x="296081" y="48724"/>
                </a:lnTo>
                <a:lnTo>
                  <a:pt x="260524" y="75805"/>
                </a:lnTo>
                <a:lnTo>
                  <a:pt x="229486" y="106980"/>
                </a:lnTo>
                <a:lnTo>
                  <a:pt x="202995" y="142226"/>
                </a:lnTo>
                <a:lnTo>
                  <a:pt x="181076" y="181518"/>
                </a:lnTo>
                <a:lnTo>
                  <a:pt x="175108" y="181518"/>
                </a:lnTo>
                <a:lnTo>
                  <a:pt x="174433" y="3711"/>
                </a:lnTo>
                <a:lnTo>
                  <a:pt x="0" y="3711"/>
                </a:lnTo>
                <a:lnTo>
                  <a:pt x="0" y="936306"/>
                </a:lnTo>
                <a:lnTo>
                  <a:pt x="184846" y="936306"/>
                </a:lnTo>
                <a:lnTo>
                  <a:pt x="184846" y="446432"/>
                </a:lnTo>
                <a:lnTo>
                  <a:pt x="185852" y="418467"/>
                </a:lnTo>
                <a:lnTo>
                  <a:pt x="193813" y="367517"/>
                </a:lnTo>
                <a:lnTo>
                  <a:pt x="209617" y="315137"/>
                </a:lnTo>
                <a:lnTo>
                  <a:pt x="233750" y="267471"/>
                </a:lnTo>
                <a:lnTo>
                  <a:pt x="266186" y="226382"/>
                </a:lnTo>
                <a:lnTo>
                  <a:pt x="307016" y="193433"/>
                </a:lnTo>
                <a:lnTo>
                  <a:pt x="356114" y="169387"/>
                </a:lnTo>
                <a:lnTo>
                  <a:pt x="413753" y="157159"/>
                </a:lnTo>
                <a:lnTo>
                  <a:pt x="445815" y="155585"/>
                </a:lnTo>
                <a:lnTo>
                  <a:pt x="445815" y="0"/>
                </a:lnTo>
                <a:close/>
              </a:path>
            </a:pathLst>
          </a:custGeom>
          <a:solidFill>
            <a:srgbClr val="53555A"/>
          </a:solidFill>
        </p:spPr>
        <p:txBody>
          <a:bodyPr wrap="square" lIns="0" tIns="0" rIns="0" bIns="0" rtlCol="0"/>
          <a:lstStyle/>
          <a:p>
            <a:endParaRPr dirty="0"/>
          </a:p>
        </p:txBody>
      </p:sp>
      <p:sp>
        <p:nvSpPr>
          <p:cNvPr id="13" name="object 13"/>
          <p:cNvSpPr/>
          <p:nvPr/>
        </p:nvSpPr>
        <p:spPr>
          <a:xfrm>
            <a:off x="7985305" y="201689"/>
            <a:ext cx="466209" cy="481801"/>
          </a:xfrm>
          <a:custGeom>
            <a:avLst/>
            <a:gdLst/>
            <a:ahLst/>
            <a:cxnLst/>
            <a:rect l="l" t="t" r="r" b="b"/>
            <a:pathLst>
              <a:path w="1139190" h="1177289">
                <a:moveTo>
                  <a:pt x="381838" y="218440"/>
                </a:moveTo>
                <a:lnTo>
                  <a:pt x="182981" y="218440"/>
                </a:lnTo>
                <a:lnTo>
                  <a:pt x="182981" y="0"/>
                </a:lnTo>
                <a:lnTo>
                  <a:pt x="0" y="0"/>
                </a:lnTo>
                <a:lnTo>
                  <a:pt x="0" y="218440"/>
                </a:lnTo>
                <a:lnTo>
                  <a:pt x="0" y="369570"/>
                </a:lnTo>
                <a:lnTo>
                  <a:pt x="0" y="1150620"/>
                </a:lnTo>
                <a:lnTo>
                  <a:pt x="182981" y="1150620"/>
                </a:lnTo>
                <a:lnTo>
                  <a:pt x="182981" y="369570"/>
                </a:lnTo>
                <a:lnTo>
                  <a:pt x="381838" y="369570"/>
                </a:lnTo>
                <a:lnTo>
                  <a:pt x="381838" y="218440"/>
                </a:lnTo>
                <a:close/>
              </a:path>
              <a:path w="1139190" h="1177289">
                <a:moveTo>
                  <a:pt x="1138618" y="875665"/>
                </a:moveTo>
                <a:lnTo>
                  <a:pt x="1132687" y="818629"/>
                </a:lnTo>
                <a:lnTo>
                  <a:pt x="1114983" y="769366"/>
                </a:lnTo>
                <a:lnTo>
                  <a:pt x="1086700" y="727367"/>
                </a:lnTo>
                <a:lnTo>
                  <a:pt x="1049083" y="691718"/>
                </a:lnTo>
                <a:lnTo>
                  <a:pt x="1003071" y="661949"/>
                </a:lnTo>
                <a:lnTo>
                  <a:pt x="949667" y="637527"/>
                </a:lnTo>
                <a:lnTo>
                  <a:pt x="890155" y="617435"/>
                </a:lnTo>
                <a:lnTo>
                  <a:pt x="775944" y="588149"/>
                </a:lnTo>
                <a:lnTo>
                  <a:pt x="732751" y="575398"/>
                </a:lnTo>
                <a:lnTo>
                  <a:pt x="696201" y="562025"/>
                </a:lnTo>
                <a:lnTo>
                  <a:pt x="643089" y="531888"/>
                </a:lnTo>
                <a:lnTo>
                  <a:pt x="616508" y="488086"/>
                </a:lnTo>
                <a:lnTo>
                  <a:pt x="613168" y="460514"/>
                </a:lnTo>
                <a:lnTo>
                  <a:pt x="614108" y="444449"/>
                </a:lnTo>
                <a:lnTo>
                  <a:pt x="627976" y="404418"/>
                </a:lnTo>
                <a:lnTo>
                  <a:pt x="655612" y="374929"/>
                </a:lnTo>
                <a:lnTo>
                  <a:pt x="693635" y="354291"/>
                </a:lnTo>
                <a:lnTo>
                  <a:pt x="739076" y="342404"/>
                </a:lnTo>
                <a:lnTo>
                  <a:pt x="786434" y="338569"/>
                </a:lnTo>
                <a:lnTo>
                  <a:pt x="820978" y="340588"/>
                </a:lnTo>
                <a:lnTo>
                  <a:pt x="884910" y="356781"/>
                </a:lnTo>
                <a:lnTo>
                  <a:pt x="941222" y="388378"/>
                </a:lnTo>
                <a:lnTo>
                  <a:pt x="985431" y="430187"/>
                </a:lnTo>
                <a:lnTo>
                  <a:pt x="1002728" y="454609"/>
                </a:lnTo>
                <a:lnTo>
                  <a:pt x="1130681" y="346341"/>
                </a:lnTo>
                <a:lnTo>
                  <a:pt x="1102487" y="311175"/>
                </a:lnTo>
                <a:lnTo>
                  <a:pt x="1068971" y="280428"/>
                </a:lnTo>
                <a:lnTo>
                  <a:pt x="1030147" y="254114"/>
                </a:lnTo>
                <a:lnTo>
                  <a:pt x="986066" y="232232"/>
                </a:lnTo>
                <a:lnTo>
                  <a:pt x="938936" y="215036"/>
                </a:lnTo>
                <a:lnTo>
                  <a:pt x="890930" y="202768"/>
                </a:lnTo>
                <a:lnTo>
                  <a:pt x="842060" y="195414"/>
                </a:lnTo>
                <a:lnTo>
                  <a:pt x="792340" y="192963"/>
                </a:lnTo>
                <a:lnTo>
                  <a:pt x="759079" y="193992"/>
                </a:lnTo>
                <a:lnTo>
                  <a:pt x="694118" y="202311"/>
                </a:lnTo>
                <a:lnTo>
                  <a:pt x="631736" y="219075"/>
                </a:lnTo>
                <a:lnTo>
                  <a:pt x="575691" y="244627"/>
                </a:lnTo>
                <a:lnTo>
                  <a:pt x="526834" y="279184"/>
                </a:lnTo>
                <a:lnTo>
                  <a:pt x="487006" y="323494"/>
                </a:lnTo>
                <a:lnTo>
                  <a:pt x="457212" y="377659"/>
                </a:lnTo>
                <a:lnTo>
                  <a:pt x="441909" y="442087"/>
                </a:lnTo>
                <a:lnTo>
                  <a:pt x="439991" y="478231"/>
                </a:lnTo>
                <a:lnTo>
                  <a:pt x="441528" y="509409"/>
                </a:lnTo>
                <a:lnTo>
                  <a:pt x="453872" y="563994"/>
                </a:lnTo>
                <a:lnTo>
                  <a:pt x="477837" y="608634"/>
                </a:lnTo>
                <a:lnTo>
                  <a:pt x="509803" y="645579"/>
                </a:lnTo>
                <a:lnTo>
                  <a:pt x="548817" y="675182"/>
                </a:lnTo>
                <a:lnTo>
                  <a:pt x="592594" y="698258"/>
                </a:lnTo>
                <a:lnTo>
                  <a:pt x="640194" y="715467"/>
                </a:lnTo>
                <a:lnTo>
                  <a:pt x="687908" y="729729"/>
                </a:lnTo>
                <a:lnTo>
                  <a:pt x="767943" y="749985"/>
                </a:lnTo>
                <a:lnTo>
                  <a:pt x="817067" y="764489"/>
                </a:lnTo>
                <a:lnTo>
                  <a:pt x="858951" y="779462"/>
                </a:lnTo>
                <a:lnTo>
                  <a:pt x="920762" y="812825"/>
                </a:lnTo>
                <a:lnTo>
                  <a:pt x="951763" y="861060"/>
                </a:lnTo>
                <a:lnTo>
                  <a:pt x="955636" y="891476"/>
                </a:lnTo>
                <a:lnTo>
                  <a:pt x="954646" y="910272"/>
                </a:lnTo>
                <a:lnTo>
                  <a:pt x="939876" y="956360"/>
                </a:lnTo>
                <a:lnTo>
                  <a:pt x="910107" y="989228"/>
                </a:lnTo>
                <a:lnTo>
                  <a:pt x="869467" y="1011275"/>
                </a:lnTo>
                <a:lnTo>
                  <a:pt x="822058" y="1023315"/>
                </a:lnTo>
                <a:lnTo>
                  <a:pt x="770559" y="1027239"/>
                </a:lnTo>
                <a:lnTo>
                  <a:pt x="732040" y="1024902"/>
                </a:lnTo>
                <a:lnTo>
                  <a:pt x="659714" y="1006195"/>
                </a:lnTo>
                <a:lnTo>
                  <a:pt x="594791" y="970076"/>
                </a:lnTo>
                <a:lnTo>
                  <a:pt x="543128" y="923785"/>
                </a:lnTo>
                <a:lnTo>
                  <a:pt x="522693" y="897331"/>
                </a:lnTo>
                <a:lnTo>
                  <a:pt x="390804" y="1009586"/>
                </a:lnTo>
                <a:lnTo>
                  <a:pt x="426427" y="1049172"/>
                </a:lnTo>
                <a:lnTo>
                  <a:pt x="466344" y="1083348"/>
                </a:lnTo>
                <a:lnTo>
                  <a:pt x="510552" y="1112113"/>
                </a:lnTo>
                <a:lnTo>
                  <a:pt x="559054" y="1135456"/>
                </a:lnTo>
                <a:lnTo>
                  <a:pt x="610044" y="1153528"/>
                </a:lnTo>
                <a:lnTo>
                  <a:pt x="661670" y="1166418"/>
                </a:lnTo>
                <a:lnTo>
                  <a:pt x="713905" y="1174127"/>
                </a:lnTo>
                <a:lnTo>
                  <a:pt x="766737" y="1176705"/>
                </a:lnTo>
                <a:lnTo>
                  <a:pt x="801865" y="1175727"/>
                </a:lnTo>
                <a:lnTo>
                  <a:pt x="870686" y="1167917"/>
                </a:lnTo>
                <a:lnTo>
                  <a:pt x="936904" y="1151902"/>
                </a:lnTo>
                <a:lnTo>
                  <a:pt x="996429" y="1125804"/>
                </a:lnTo>
                <a:lnTo>
                  <a:pt x="1048207" y="1089380"/>
                </a:lnTo>
                <a:lnTo>
                  <a:pt x="1090066" y="1042606"/>
                </a:lnTo>
                <a:lnTo>
                  <a:pt x="1120863" y="985202"/>
                </a:lnTo>
                <a:lnTo>
                  <a:pt x="1136637" y="915377"/>
                </a:lnTo>
                <a:lnTo>
                  <a:pt x="1138618" y="875665"/>
                </a:lnTo>
                <a:close/>
              </a:path>
            </a:pathLst>
          </a:custGeom>
          <a:solidFill>
            <a:srgbClr val="53555A"/>
          </a:solidFill>
        </p:spPr>
        <p:txBody>
          <a:bodyPr wrap="square" lIns="0" tIns="0" rIns="0" bIns="0" rtlCol="0"/>
          <a:lstStyle/>
          <a:p>
            <a:endParaRPr dirty="0"/>
          </a:p>
        </p:txBody>
      </p:sp>
      <p:sp>
        <p:nvSpPr>
          <p:cNvPr id="14" name="object 14"/>
          <p:cNvSpPr/>
          <p:nvPr/>
        </p:nvSpPr>
        <p:spPr>
          <a:xfrm>
            <a:off x="4310823" y="280654"/>
            <a:ext cx="404360" cy="519223"/>
          </a:xfrm>
          <a:custGeom>
            <a:avLst/>
            <a:gdLst/>
            <a:ahLst/>
            <a:cxnLst/>
            <a:rect l="l" t="t" r="r" b="b"/>
            <a:pathLst>
              <a:path w="988059" h="1268730">
                <a:moveTo>
                  <a:pt x="181006" y="25548"/>
                </a:moveTo>
                <a:lnTo>
                  <a:pt x="0" y="25548"/>
                </a:lnTo>
                <a:lnTo>
                  <a:pt x="0" y="1268128"/>
                </a:lnTo>
                <a:lnTo>
                  <a:pt x="184950" y="1268128"/>
                </a:lnTo>
                <a:lnTo>
                  <a:pt x="184950" y="818485"/>
                </a:lnTo>
                <a:lnTo>
                  <a:pt x="409529" y="818485"/>
                </a:lnTo>
                <a:lnTo>
                  <a:pt x="359104" y="800813"/>
                </a:lnTo>
                <a:lnTo>
                  <a:pt x="305258" y="768596"/>
                </a:lnTo>
                <a:lnTo>
                  <a:pt x="259736" y="727051"/>
                </a:lnTo>
                <a:lnTo>
                  <a:pt x="223083" y="677099"/>
                </a:lnTo>
                <a:lnTo>
                  <a:pt x="195759" y="619853"/>
                </a:lnTo>
                <a:lnTo>
                  <a:pt x="178807" y="557330"/>
                </a:lnTo>
                <a:lnTo>
                  <a:pt x="173130" y="491840"/>
                </a:lnTo>
                <a:lnTo>
                  <a:pt x="174552" y="458778"/>
                </a:lnTo>
                <a:lnTo>
                  <a:pt x="185924" y="394668"/>
                </a:lnTo>
                <a:lnTo>
                  <a:pt x="208263" y="334305"/>
                </a:lnTo>
                <a:lnTo>
                  <a:pt x="240235" y="280229"/>
                </a:lnTo>
                <a:lnTo>
                  <a:pt x="281453" y="233344"/>
                </a:lnTo>
                <a:lnTo>
                  <a:pt x="331144" y="195978"/>
                </a:lnTo>
                <a:lnTo>
                  <a:pt x="383511" y="171117"/>
                </a:lnTo>
                <a:lnTo>
                  <a:pt x="181006" y="171117"/>
                </a:lnTo>
                <a:lnTo>
                  <a:pt x="181006" y="25548"/>
                </a:lnTo>
                <a:close/>
              </a:path>
              <a:path w="988059" h="1268730">
                <a:moveTo>
                  <a:pt x="409529" y="818485"/>
                </a:moveTo>
                <a:lnTo>
                  <a:pt x="190919" y="818485"/>
                </a:lnTo>
                <a:lnTo>
                  <a:pt x="218724" y="855649"/>
                </a:lnTo>
                <a:lnTo>
                  <a:pt x="251237" y="888383"/>
                </a:lnTo>
                <a:lnTo>
                  <a:pt x="288435" y="916665"/>
                </a:lnTo>
                <a:lnTo>
                  <a:pt x="330298" y="940471"/>
                </a:lnTo>
                <a:lnTo>
                  <a:pt x="375122" y="959411"/>
                </a:lnTo>
                <a:lnTo>
                  <a:pt x="421470" y="972935"/>
                </a:lnTo>
                <a:lnTo>
                  <a:pt x="469328" y="981047"/>
                </a:lnTo>
                <a:lnTo>
                  <a:pt x="518681" y="983751"/>
                </a:lnTo>
                <a:lnTo>
                  <a:pt x="571300" y="981347"/>
                </a:lnTo>
                <a:lnTo>
                  <a:pt x="621218" y="974148"/>
                </a:lnTo>
                <a:lnTo>
                  <a:pt x="668455" y="962169"/>
                </a:lnTo>
                <a:lnTo>
                  <a:pt x="713032" y="945427"/>
                </a:lnTo>
                <a:lnTo>
                  <a:pt x="754587" y="924482"/>
                </a:lnTo>
                <a:lnTo>
                  <a:pt x="792976" y="899968"/>
                </a:lnTo>
                <a:lnTo>
                  <a:pt x="828177" y="871878"/>
                </a:lnTo>
                <a:lnTo>
                  <a:pt x="860171" y="840207"/>
                </a:lnTo>
                <a:lnTo>
                  <a:pt x="869939" y="828328"/>
                </a:lnTo>
                <a:lnTo>
                  <a:pt x="488013" y="828328"/>
                </a:lnTo>
                <a:lnTo>
                  <a:pt x="453396" y="826609"/>
                </a:lnTo>
                <a:lnTo>
                  <a:pt x="420369" y="821451"/>
                </a:lnTo>
                <a:lnTo>
                  <a:pt x="409529" y="818485"/>
                </a:lnTo>
                <a:close/>
              </a:path>
              <a:path w="988059" h="1268730">
                <a:moveTo>
                  <a:pt x="869084" y="153386"/>
                </a:moveTo>
                <a:lnTo>
                  <a:pt x="488013" y="153386"/>
                </a:lnTo>
                <a:lnTo>
                  <a:pt x="525227" y="155109"/>
                </a:lnTo>
                <a:lnTo>
                  <a:pt x="560078" y="160283"/>
                </a:lnTo>
                <a:lnTo>
                  <a:pt x="622773" y="181018"/>
                </a:lnTo>
                <a:lnTo>
                  <a:pt x="676138" y="213421"/>
                </a:lnTo>
                <a:lnTo>
                  <a:pt x="720175" y="255745"/>
                </a:lnTo>
                <a:lnTo>
                  <a:pt x="754593" y="306417"/>
                </a:lnTo>
                <a:lnTo>
                  <a:pt x="779254" y="363886"/>
                </a:lnTo>
                <a:lnTo>
                  <a:pt x="793969" y="425919"/>
                </a:lnTo>
                <a:lnTo>
                  <a:pt x="798893" y="489932"/>
                </a:lnTo>
                <a:lnTo>
                  <a:pt x="797660" y="522107"/>
                </a:lnTo>
                <a:lnTo>
                  <a:pt x="787830" y="585049"/>
                </a:lnTo>
                <a:lnTo>
                  <a:pt x="768135" y="645460"/>
                </a:lnTo>
                <a:lnTo>
                  <a:pt x="738611" y="699581"/>
                </a:lnTo>
                <a:lnTo>
                  <a:pt x="699330" y="746499"/>
                </a:lnTo>
                <a:lnTo>
                  <a:pt x="650614" y="784378"/>
                </a:lnTo>
                <a:lnTo>
                  <a:pt x="592587" y="812308"/>
                </a:lnTo>
                <a:lnTo>
                  <a:pt x="525227" y="826554"/>
                </a:lnTo>
                <a:lnTo>
                  <a:pt x="488013" y="828328"/>
                </a:lnTo>
                <a:lnTo>
                  <a:pt x="869939" y="828328"/>
                </a:lnTo>
                <a:lnTo>
                  <a:pt x="914169" y="767367"/>
                </a:lnTo>
                <a:lnTo>
                  <a:pt x="935984" y="726516"/>
                </a:lnTo>
                <a:lnTo>
                  <a:pt x="954363" y="682713"/>
                </a:lnTo>
                <a:lnTo>
                  <a:pt x="968980" y="636732"/>
                </a:lnTo>
                <a:lnTo>
                  <a:pt x="979405" y="589276"/>
                </a:lnTo>
                <a:lnTo>
                  <a:pt x="985651" y="540343"/>
                </a:lnTo>
                <a:lnTo>
                  <a:pt x="987730" y="489932"/>
                </a:lnTo>
                <a:lnTo>
                  <a:pt x="985651" y="439541"/>
                </a:lnTo>
                <a:lnTo>
                  <a:pt x="979405" y="390755"/>
                </a:lnTo>
                <a:lnTo>
                  <a:pt x="968980" y="343575"/>
                </a:lnTo>
                <a:lnTo>
                  <a:pt x="954363" y="298001"/>
                </a:lnTo>
                <a:lnTo>
                  <a:pt x="935921" y="254670"/>
                </a:lnTo>
                <a:lnTo>
                  <a:pt x="913923" y="214152"/>
                </a:lnTo>
                <a:lnTo>
                  <a:pt x="888358" y="176454"/>
                </a:lnTo>
                <a:lnTo>
                  <a:pt x="869084" y="153386"/>
                </a:lnTo>
                <a:close/>
              </a:path>
              <a:path w="988059" h="1268730">
                <a:moveTo>
                  <a:pt x="522613" y="0"/>
                </a:moveTo>
                <a:lnTo>
                  <a:pt x="466465" y="3007"/>
                </a:lnTo>
                <a:lnTo>
                  <a:pt x="413886" y="12029"/>
                </a:lnTo>
                <a:lnTo>
                  <a:pt x="364861" y="27063"/>
                </a:lnTo>
                <a:lnTo>
                  <a:pt x="319373" y="48107"/>
                </a:lnTo>
                <a:lnTo>
                  <a:pt x="278366" y="73898"/>
                </a:lnTo>
                <a:lnTo>
                  <a:pt x="242624" y="102989"/>
                </a:lnTo>
                <a:lnTo>
                  <a:pt x="212158" y="135392"/>
                </a:lnTo>
                <a:lnTo>
                  <a:pt x="186975" y="171117"/>
                </a:lnTo>
                <a:lnTo>
                  <a:pt x="383511" y="171117"/>
                </a:lnTo>
                <a:lnTo>
                  <a:pt x="388937" y="168916"/>
                </a:lnTo>
                <a:lnTo>
                  <a:pt x="420369" y="160283"/>
                </a:lnTo>
                <a:lnTo>
                  <a:pt x="453396" y="155109"/>
                </a:lnTo>
                <a:lnTo>
                  <a:pt x="488013" y="153386"/>
                </a:lnTo>
                <a:lnTo>
                  <a:pt x="869084" y="153386"/>
                </a:lnTo>
                <a:lnTo>
                  <a:pt x="859217" y="141578"/>
                </a:lnTo>
                <a:lnTo>
                  <a:pt x="826843" y="109978"/>
                </a:lnTo>
                <a:lnTo>
                  <a:pt x="791508" y="82046"/>
                </a:lnTo>
                <a:lnTo>
                  <a:pt x="753229" y="57799"/>
                </a:lnTo>
                <a:lnTo>
                  <a:pt x="712020" y="37253"/>
                </a:lnTo>
                <a:lnTo>
                  <a:pt x="668140" y="20963"/>
                </a:lnTo>
                <a:lnTo>
                  <a:pt x="621937" y="9320"/>
                </a:lnTo>
                <a:lnTo>
                  <a:pt x="573423" y="2331"/>
                </a:lnTo>
                <a:lnTo>
                  <a:pt x="522613" y="0"/>
                </a:lnTo>
                <a:close/>
              </a:path>
            </a:pathLst>
          </a:custGeom>
          <a:solidFill>
            <a:srgbClr val="53555A"/>
          </a:solidFill>
        </p:spPr>
        <p:txBody>
          <a:bodyPr wrap="square" lIns="0" tIns="0" rIns="0" bIns="0" rtlCol="0"/>
          <a:lstStyle/>
          <a:p>
            <a:endParaRPr dirty="0"/>
          </a:p>
        </p:txBody>
      </p:sp>
      <p:pic>
        <p:nvPicPr>
          <p:cNvPr id="15" name="object 15"/>
          <p:cNvPicPr/>
          <p:nvPr/>
        </p:nvPicPr>
        <p:blipFill>
          <a:blip r:embed="rId2" cstate="print"/>
          <a:stretch>
            <a:fillRect/>
          </a:stretch>
        </p:blipFill>
        <p:spPr>
          <a:xfrm>
            <a:off x="3976073" y="984337"/>
            <a:ext cx="4463758" cy="117833"/>
          </a:xfrm>
          <a:prstGeom prst="rect">
            <a:avLst/>
          </a:prstGeom>
        </p:spPr>
      </p:pic>
      <p:pic>
        <p:nvPicPr>
          <p:cNvPr id="16" name="object 16"/>
          <p:cNvPicPr/>
          <p:nvPr/>
        </p:nvPicPr>
        <p:blipFill>
          <a:blip r:embed="rId3" cstate="print"/>
          <a:stretch>
            <a:fillRect/>
          </a:stretch>
        </p:blipFill>
        <p:spPr>
          <a:xfrm>
            <a:off x="6893743" y="1331339"/>
            <a:ext cx="555398" cy="489673"/>
          </a:xfrm>
          <a:prstGeom prst="rect">
            <a:avLst/>
          </a:prstGeom>
        </p:spPr>
      </p:pic>
      <p:grpSp>
        <p:nvGrpSpPr>
          <p:cNvPr id="17" name="object 17"/>
          <p:cNvGrpSpPr/>
          <p:nvPr/>
        </p:nvGrpSpPr>
        <p:grpSpPr>
          <a:xfrm>
            <a:off x="5243522" y="1330992"/>
            <a:ext cx="317303" cy="319901"/>
            <a:chOff x="7969005" y="3252302"/>
            <a:chExt cx="775335" cy="781685"/>
          </a:xfrm>
        </p:grpSpPr>
        <p:sp>
          <p:nvSpPr>
            <p:cNvPr id="18" name="object 18"/>
            <p:cNvSpPr/>
            <p:nvPr/>
          </p:nvSpPr>
          <p:spPr>
            <a:xfrm>
              <a:off x="7969005" y="3254167"/>
              <a:ext cx="381000" cy="585470"/>
            </a:xfrm>
            <a:custGeom>
              <a:avLst/>
              <a:gdLst/>
              <a:ahLst/>
              <a:cxnLst/>
              <a:rect l="l" t="t" r="r" b="b"/>
              <a:pathLst>
                <a:path w="381000" h="585470">
                  <a:moveTo>
                    <a:pt x="11693" y="293708"/>
                  </a:moveTo>
                  <a:lnTo>
                    <a:pt x="6639" y="316833"/>
                  </a:lnTo>
                  <a:lnTo>
                    <a:pt x="2961" y="340443"/>
                  </a:lnTo>
                  <a:lnTo>
                    <a:pt x="714" y="364498"/>
                  </a:lnTo>
                  <a:lnTo>
                    <a:pt x="0" y="387480"/>
                  </a:lnTo>
                  <a:lnTo>
                    <a:pt x="22" y="389982"/>
                  </a:lnTo>
                  <a:lnTo>
                    <a:pt x="3510" y="441763"/>
                  </a:lnTo>
                  <a:lnTo>
                    <a:pt x="13859" y="492412"/>
                  </a:lnTo>
                  <a:lnTo>
                    <a:pt x="30522" y="540454"/>
                  </a:lnTo>
                  <a:lnTo>
                    <a:pt x="53018" y="585438"/>
                  </a:lnTo>
                  <a:lnTo>
                    <a:pt x="89612" y="584243"/>
                  </a:lnTo>
                  <a:lnTo>
                    <a:pt x="131836" y="576632"/>
                  </a:lnTo>
                  <a:lnTo>
                    <a:pt x="177496" y="562575"/>
                  </a:lnTo>
                  <a:lnTo>
                    <a:pt x="186606" y="558586"/>
                  </a:lnTo>
                  <a:lnTo>
                    <a:pt x="97263" y="558586"/>
                  </a:lnTo>
                  <a:lnTo>
                    <a:pt x="77880" y="525615"/>
                  </a:lnTo>
                  <a:lnTo>
                    <a:pt x="36648" y="524021"/>
                  </a:lnTo>
                  <a:lnTo>
                    <a:pt x="63686" y="501206"/>
                  </a:lnTo>
                  <a:lnTo>
                    <a:pt x="53250" y="457123"/>
                  </a:lnTo>
                  <a:lnTo>
                    <a:pt x="170231" y="457123"/>
                  </a:lnTo>
                  <a:lnTo>
                    <a:pt x="168214" y="450445"/>
                  </a:lnTo>
                  <a:lnTo>
                    <a:pt x="50749" y="450445"/>
                  </a:lnTo>
                  <a:lnTo>
                    <a:pt x="42803" y="405560"/>
                  </a:lnTo>
                  <a:lnTo>
                    <a:pt x="3851" y="396648"/>
                  </a:lnTo>
                  <a:lnTo>
                    <a:pt x="33007" y="378580"/>
                  </a:lnTo>
                  <a:lnTo>
                    <a:pt x="32483" y="338081"/>
                  </a:lnTo>
                  <a:lnTo>
                    <a:pt x="138174" y="338081"/>
                  </a:lnTo>
                  <a:lnTo>
                    <a:pt x="137676" y="329088"/>
                  </a:lnTo>
                  <a:lnTo>
                    <a:pt x="27818" y="329088"/>
                  </a:lnTo>
                  <a:lnTo>
                    <a:pt x="27818" y="297943"/>
                  </a:lnTo>
                  <a:lnTo>
                    <a:pt x="11693" y="293708"/>
                  </a:lnTo>
                  <a:close/>
                </a:path>
                <a:path w="381000" h="585470">
                  <a:moveTo>
                    <a:pt x="170554" y="458194"/>
                  </a:moveTo>
                  <a:lnTo>
                    <a:pt x="119496" y="458194"/>
                  </a:lnTo>
                  <a:lnTo>
                    <a:pt x="114773" y="491887"/>
                  </a:lnTo>
                  <a:lnTo>
                    <a:pt x="156505" y="516761"/>
                  </a:lnTo>
                  <a:lnTo>
                    <a:pt x="114517" y="520461"/>
                  </a:lnTo>
                  <a:lnTo>
                    <a:pt x="97263" y="558586"/>
                  </a:lnTo>
                  <a:lnTo>
                    <a:pt x="186606" y="558586"/>
                  </a:lnTo>
                  <a:lnTo>
                    <a:pt x="224400" y="542039"/>
                  </a:lnTo>
                  <a:lnTo>
                    <a:pt x="249028" y="527546"/>
                  </a:lnTo>
                  <a:lnTo>
                    <a:pt x="207580" y="527546"/>
                  </a:lnTo>
                  <a:lnTo>
                    <a:pt x="185405" y="489304"/>
                  </a:lnTo>
                  <a:lnTo>
                    <a:pt x="144394" y="489304"/>
                  </a:lnTo>
                  <a:lnTo>
                    <a:pt x="171327" y="460753"/>
                  </a:lnTo>
                  <a:lnTo>
                    <a:pt x="170554" y="458194"/>
                  </a:lnTo>
                  <a:close/>
                </a:path>
                <a:path w="381000" h="585470">
                  <a:moveTo>
                    <a:pt x="242708" y="405700"/>
                  </a:moveTo>
                  <a:lnTo>
                    <a:pt x="234362" y="405700"/>
                  </a:lnTo>
                  <a:lnTo>
                    <a:pt x="227498" y="449375"/>
                  </a:lnTo>
                  <a:lnTo>
                    <a:pt x="272127" y="478228"/>
                  </a:lnTo>
                  <a:lnTo>
                    <a:pt x="220645" y="485569"/>
                  </a:lnTo>
                  <a:lnTo>
                    <a:pt x="207580" y="527546"/>
                  </a:lnTo>
                  <a:lnTo>
                    <a:pt x="249028" y="527546"/>
                  </a:lnTo>
                  <a:lnTo>
                    <a:pt x="270353" y="514996"/>
                  </a:lnTo>
                  <a:lnTo>
                    <a:pt x="313164" y="481413"/>
                  </a:lnTo>
                  <a:lnTo>
                    <a:pt x="340524" y="452097"/>
                  </a:lnTo>
                  <a:lnTo>
                    <a:pt x="312742" y="452097"/>
                  </a:lnTo>
                  <a:lnTo>
                    <a:pt x="290305" y="405758"/>
                  </a:lnTo>
                  <a:lnTo>
                    <a:pt x="242645" y="405758"/>
                  </a:lnTo>
                  <a:close/>
                </a:path>
                <a:path w="381000" h="585470">
                  <a:moveTo>
                    <a:pt x="184474" y="487698"/>
                  </a:moveTo>
                  <a:lnTo>
                    <a:pt x="144394" y="489304"/>
                  </a:lnTo>
                  <a:lnTo>
                    <a:pt x="185405" y="489304"/>
                  </a:lnTo>
                  <a:lnTo>
                    <a:pt x="184474" y="487698"/>
                  </a:lnTo>
                  <a:close/>
                </a:path>
                <a:path w="381000" h="585470">
                  <a:moveTo>
                    <a:pt x="170231" y="457123"/>
                  </a:moveTo>
                  <a:lnTo>
                    <a:pt x="53250" y="457123"/>
                  </a:lnTo>
                  <a:lnTo>
                    <a:pt x="88433" y="478158"/>
                  </a:lnTo>
                  <a:lnTo>
                    <a:pt x="119496" y="458194"/>
                  </a:lnTo>
                  <a:lnTo>
                    <a:pt x="170554" y="458194"/>
                  </a:lnTo>
                  <a:lnTo>
                    <a:pt x="170231" y="457123"/>
                  </a:lnTo>
                  <a:close/>
                </a:path>
                <a:path w="381000" h="585470">
                  <a:moveTo>
                    <a:pt x="342384" y="321083"/>
                  </a:moveTo>
                  <a:lnTo>
                    <a:pt x="330170" y="321083"/>
                  </a:lnTo>
                  <a:lnTo>
                    <a:pt x="325400" y="366795"/>
                  </a:lnTo>
                  <a:lnTo>
                    <a:pt x="368098" y="389982"/>
                  </a:lnTo>
                  <a:lnTo>
                    <a:pt x="322759" y="397416"/>
                  </a:lnTo>
                  <a:lnTo>
                    <a:pt x="312742" y="452097"/>
                  </a:lnTo>
                  <a:lnTo>
                    <a:pt x="340524" y="452097"/>
                  </a:lnTo>
                  <a:lnTo>
                    <a:pt x="350637" y="441261"/>
                  </a:lnTo>
                  <a:lnTo>
                    <a:pt x="380582" y="394508"/>
                  </a:lnTo>
                  <a:lnTo>
                    <a:pt x="347306" y="334981"/>
                  </a:lnTo>
                  <a:lnTo>
                    <a:pt x="342384" y="321083"/>
                  </a:lnTo>
                  <a:close/>
                </a:path>
                <a:path w="381000" h="585470">
                  <a:moveTo>
                    <a:pt x="72936" y="409842"/>
                  </a:moveTo>
                  <a:lnTo>
                    <a:pt x="50749" y="450445"/>
                  </a:lnTo>
                  <a:lnTo>
                    <a:pt x="168214" y="450445"/>
                  </a:lnTo>
                  <a:lnTo>
                    <a:pt x="158204" y="417299"/>
                  </a:lnTo>
                  <a:lnTo>
                    <a:pt x="219208" y="417299"/>
                  </a:lnTo>
                  <a:lnTo>
                    <a:pt x="224802" y="413018"/>
                  </a:lnTo>
                  <a:lnTo>
                    <a:pt x="105756" y="413018"/>
                  </a:lnTo>
                  <a:lnTo>
                    <a:pt x="72936" y="409842"/>
                  </a:lnTo>
                  <a:close/>
                </a:path>
                <a:path w="381000" h="585470">
                  <a:moveTo>
                    <a:pt x="219208" y="417299"/>
                  </a:moveTo>
                  <a:lnTo>
                    <a:pt x="158204" y="417299"/>
                  </a:lnTo>
                  <a:lnTo>
                    <a:pt x="196562" y="434634"/>
                  </a:lnTo>
                  <a:lnTo>
                    <a:pt x="219208" y="417299"/>
                  </a:lnTo>
                  <a:close/>
                </a:path>
                <a:path w="381000" h="585470">
                  <a:moveTo>
                    <a:pt x="119964" y="352228"/>
                  </a:moveTo>
                  <a:lnTo>
                    <a:pt x="93517" y="352228"/>
                  </a:lnTo>
                  <a:lnTo>
                    <a:pt x="84046" y="387480"/>
                  </a:lnTo>
                  <a:lnTo>
                    <a:pt x="105756" y="413018"/>
                  </a:lnTo>
                  <a:lnTo>
                    <a:pt x="224802" y="413018"/>
                  </a:lnTo>
                  <a:lnTo>
                    <a:pt x="233237" y="406561"/>
                  </a:lnTo>
                  <a:lnTo>
                    <a:pt x="156621" y="406561"/>
                  </a:lnTo>
                  <a:lnTo>
                    <a:pt x="148431" y="368679"/>
                  </a:lnTo>
                  <a:lnTo>
                    <a:pt x="106384" y="362525"/>
                  </a:lnTo>
                  <a:lnTo>
                    <a:pt x="119964" y="352228"/>
                  </a:lnTo>
                  <a:close/>
                </a:path>
                <a:path w="381000" h="585470">
                  <a:moveTo>
                    <a:pt x="252277" y="301037"/>
                  </a:moveTo>
                  <a:lnTo>
                    <a:pt x="203787" y="301037"/>
                  </a:lnTo>
                  <a:lnTo>
                    <a:pt x="190477" y="342025"/>
                  </a:lnTo>
                  <a:lnTo>
                    <a:pt x="223298" y="373298"/>
                  </a:lnTo>
                  <a:lnTo>
                    <a:pt x="179169" y="373298"/>
                  </a:lnTo>
                  <a:lnTo>
                    <a:pt x="156621" y="406561"/>
                  </a:lnTo>
                  <a:lnTo>
                    <a:pt x="233237" y="406561"/>
                  </a:lnTo>
                  <a:lnTo>
                    <a:pt x="234362" y="405700"/>
                  </a:lnTo>
                  <a:lnTo>
                    <a:pt x="242708" y="405700"/>
                  </a:lnTo>
                  <a:lnTo>
                    <a:pt x="274861" y="375695"/>
                  </a:lnTo>
                  <a:lnTo>
                    <a:pt x="260143" y="336383"/>
                  </a:lnTo>
                  <a:lnTo>
                    <a:pt x="312673" y="336383"/>
                  </a:lnTo>
                  <a:lnTo>
                    <a:pt x="320750" y="329320"/>
                  </a:lnTo>
                  <a:lnTo>
                    <a:pt x="259981" y="329320"/>
                  </a:lnTo>
                  <a:lnTo>
                    <a:pt x="252277" y="301037"/>
                  </a:lnTo>
                  <a:close/>
                </a:path>
                <a:path w="381000" h="585470">
                  <a:moveTo>
                    <a:pt x="289043" y="403152"/>
                  </a:moveTo>
                  <a:lnTo>
                    <a:pt x="242645" y="405758"/>
                  </a:lnTo>
                  <a:lnTo>
                    <a:pt x="290305" y="405758"/>
                  </a:lnTo>
                  <a:lnTo>
                    <a:pt x="289043" y="403152"/>
                  </a:lnTo>
                  <a:close/>
                </a:path>
                <a:path w="381000" h="585470">
                  <a:moveTo>
                    <a:pt x="138174" y="338081"/>
                  </a:moveTo>
                  <a:lnTo>
                    <a:pt x="32483" y="338081"/>
                  </a:lnTo>
                  <a:lnTo>
                    <a:pt x="62942" y="365422"/>
                  </a:lnTo>
                  <a:lnTo>
                    <a:pt x="93517" y="352228"/>
                  </a:lnTo>
                  <a:lnTo>
                    <a:pt x="119964" y="352228"/>
                  </a:lnTo>
                  <a:lnTo>
                    <a:pt x="138192" y="338407"/>
                  </a:lnTo>
                  <a:lnTo>
                    <a:pt x="138174" y="338081"/>
                  </a:lnTo>
                  <a:close/>
                </a:path>
                <a:path w="381000" h="585470">
                  <a:moveTo>
                    <a:pt x="312673" y="336383"/>
                  </a:moveTo>
                  <a:lnTo>
                    <a:pt x="260143" y="336383"/>
                  </a:lnTo>
                  <a:lnTo>
                    <a:pt x="296466" y="350553"/>
                  </a:lnTo>
                  <a:lnTo>
                    <a:pt x="312673" y="336383"/>
                  </a:lnTo>
                  <a:close/>
                </a:path>
                <a:path w="381000" h="585470">
                  <a:moveTo>
                    <a:pt x="280573" y="289391"/>
                  </a:moveTo>
                  <a:lnTo>
                    <a:pt x="259981" y="329320"/>
                  </a:lnTo>
                  <a:lnTo>
                    <a:pt x="320750" y="329320"/>
                  </a:lnTo>
                  <a:lnTo>
                    <a:pt x="330170" y="321083"/>
                  </a:lnTo>
                  <a:lnTo>
                    <a:pt x="342384" y="321083"/>
                  </a:lnTo>
                  <a:lnTo>
                    <a:pt x="333579" y="296221"/>
                  </a:lnTo>
                  <a:lnTo>
                    <a:pt x="320083" y="296221"/>
                  </a:lnTo>
                  <a:lnTo>
                    <a:pt x="280573" y="289391"/>
                  </a:lnTo>
                  <a:close/>
                </a:path>
                <a:path w="381000" h="585470">
                  <a:moveTo>
                    <a:pt x="53239" y="305272"/>
                  </a:moveTo>
                  <a:lnTo>
                    <a:pt x="27818" y="329088"/>
                  </a:lnTo>
                  <a:lnTo>
                    <a:pt x="137676" y="329088"/>
                  </a:lnTo>
                  <a:lnTo>
                    <a:pt x="136822" y="313684"/>
                  </a:lnTo>
                  <a:lnTo>
                    <a:pt x="90573" y="313684"/>
                  </a:lnTo>
                  <a:lnTo>
                    <a:pt x="53239" y="305272"/>
                  </a:lnTo>
                  <a:close/>
                </a:path>
                <a:path w="381000" h="585470">
                  <a:moveTo>
                    <a:pt x="203787" y="301037"/>
                  </a:moveTo>
                  <a:lnTo>
                    <a:pt x="136122" y="301037"/>
                  </a:lnTo>
                  <a:lnTo>
                    <a:pt x="166871" y="323585"/>
                  </a:lnTo>
                  <a:lnTo>
                    <a:pt x="203787" y="301037"/>
                  </a:lnTo>
                  <a:close/>
                </a:path>
                <a:path w="381000" h="585470">
                  <a:moveTo>
                    <a:pt x="125837" y="246705"/>
                  </a:moveTo>
                  <a:lnTo>
                    <a:pt x="89724" y="246705"/>
                  </a:lnTo>
                  <a:lnTo>
                    <a:pt x="70667" y="277978"/>
                  </a:lnTo>
                  <a:lnTo>
                    <a:pt x="90573" y="313684"/>
                  </a:lnTo>
                  <a:lnTo>
                    <a:pt x="136822" y="313684"/>
                  </a:lnTo>
                  <a:lnTo>
                    <a:pt x="136122" y="301037"/>
                  </a:lnTo>
                  <a:lnTo>
                    <a:pt x="252277" y="301037"/>
                  </a:lnTo>
                  <a:lnTo>
                    <a:pt x="247900" y="284970"/>
                  </a:lnTo>
                  <a:lnTo>
                    <a:pt x="133085" y="284970"/>
                  </a:lnTo>
                  <a:lnTo>
                    <a:pt x="129920" y="249102"/>
                  </a:lnTo>
                  <a:lnTo>
                    <a:pt x="125837" y="246705"/>
                  </a:lnTo>
                  <a:close/>
                </a:path>
                <a:path w="381000" h="585470">
                  <a:moveTo>
                    <a:pt x="317449" y="226136"/>
                  </a:moveTo>
                  <a:lnTo>
                    <a:pt x="306878" y="226136"/>
                  </a:lnTo>
                  <a:lnTo>
                    <a:pt x="292650" y="262970"/>
                  </a:lnTo>
                  <a:lnTo>
                    <a:pt x="320083" y="296221"/>
                  </a:lnTo>
                  <a:lnTo>
                    <a:pt x="333579" y="296221"/>
                  </a:lnTo>
                  <a:lnTo>
                    <a:pt x="326665" y="276699"/>
                  </a:lnTo>
                  <a:lnTo>
                    <a:pt x="317449" y="226136"/>
                  </a:lnTo>
                  <a:close/>
                </a:path>
                <a:path w="381000" h="585470">
                  <a:moveTo>
                    <a:pt x="158331" y="258118"/>
                  </a:moveTo>
                  <a:lnTo>
                    <a:pt x="133085" y="284970"/>
                  </a:lnTo>
                  <a:lnTo>
                    <a:pt x="247900" y="284970"/>
                  </a:lnTo>
                  <a:lnTo>
                    <a:pt x="247381" y="283062"/>
                  </a:lnTo>
                  <a:lnTo>
                    <a:pt x="208208" y="271393"/>
                  </a:lnTo>
                  <a:lnTo>
                    <a:pt x="210672" y="270276"/>
                  </a:lnTo>
                  <a:lnTo>
                    <a:pt x="201693" y="270276"/>
                  </a:lnTo>
                  <a:lnTo>
                    <a:pt x="158331" y="258118"/>
                  </a:lnTo>
                  <a:close/>
                </a:path>
                <a:path w="381000" h="585470">
                  <a:moveTo>
                    <a:pt x="46526" y="203786"/>
                  </a:moveTo>
                  <a:lnTo>
                    <a:pt x="37858" y="220871"/>
                  </a:lnTo>
                  <a:lnTo>
                    <a:pt x="30020" y="238427"/>
                  </a:lnTo>
                  <a:lnTo>
                    <a:pt x="23032" y="256429"/>
                  </a:lnTo>
                  <a:lnTo>
                    <a:pt x="16916" y="274849"/>
                  </a:lnTo>
                  <a:lnTo>
                    <a:pt x="34473" y="271347"/>
                  </a:lnTo>
                  <a:lnTo>
                    <a:pt x="34577" y="258807"/>
                  </a:lnTo>
                  <a:lnTo>
                    <a:pt x="35684" y="246142"/>
                  </a:lnTo>
                  <a:lnTo>
                    <a:pt x="36968" y="236307"/>
                  </a:lnTo>
                  <a:lnTo>
                    <a:pt x="37812" y="230999"/>
                  </a:lnTo>
                  <a:lnTo>
                    <a:pt x="99821" y="230999"/>
                  </a:lnTo>
                  <a:lnTo>
                    <a:pt x="111736" y="226811"/>
                  </a:lnTo>
                  <a:lnTo>
                    <a:pt x="48853" y="226811"/>
                  </a:lnTo>
                  <a:lnTo>
                    <a:pt x="46526" y="203786"/>
                  </a:lnTo>
                  <a:close/>
                </a:path>
                <a:path w="381000" h="585470">
                  <a:moveTo>
                    <a:pt x="242235" y="194886"/>
                  </a:moveTo>
                  <a:lnTo>
                    <a:pt x="200506" y="194886"/>
                  </a:lnTo>
                  <a:lnTo>
                    <a:pt x="176853" y="235373"/>
                  </a:lnTo>
                  <a:lnTo>
                    <a:pt x="201693" y="270276"/>
                  </a:lnTo>
                  <a:lnTo>
                    <a:pt x="210672" y="270276"/>
                  </a:lnTo>
                  <a:lnTo>
                    <a:pt x="242110" y="256024"/>
                  </a:lnTo>
                  <a:lnTo>
                    <a:pt x="241587" y="218213"/>
                  </a:lnTo>
                  <a:lnTo>
                    <a:pt x="316384" y="218213"/>
                  </a:lnTo>
                  <a:lnTo>
                    <a:pt x="316192" y="212989"/>
                  </a:lnTo>
                  <a:lnTo>
                    <a:pt x="243262" y="212989"/>
                  </a:lnTo>
                  <a:lnTo>
                    <a:pt x="242235" y="194886"/>
                  </a:lnTo>
                  <a:close/>
                </a:path>
                <a:path w="381000" h="585470">
                  <a:moveTo>
                    <a:pt x="99821" y="230999"/>
                  </a:moveTo>
                  <a:lnTo>
                    <a:pt x="37812" y="230999"/>
                  </a:lnTo>
                  <a:lnTo>
                    <a:pt x="38661" y="231953"/>
                  </a:lnTo>
                  <a:lnTo>
                    <a:pt x="58905" y="255256"/>
                  </a:lnTo>
                  <a:lnTo>
                    <a:pt x="89724" y="246705"/>
                  </a:lnTo>
                  <a:lnTo>
                    <a:pt x="125837" y="246705"/>
                  </a:lnTo>
                  <a:lnTo>
                    <a:pt x="99357" y="231162"/>
                  </a:lnTo>
                  <a:lnTo>
                    <a:pt x="99821" y="230999"/>
                  </a:lnTo>
                  <a:close/>
                </a:path>
                <a:path w="381000" h="585470">
                  <a:moveTo>
                    <a:pt x="316384" y="218213"/>
                  </a:moveTo>
                  <a:lnTo>
                    <a:pt x="241587" y="218213"/>
                  </a:lnTo>
                  <a:lnTo>
                    <a:pt x="268974" y="240865"/>
                  </a:lnTo>
                  <a:lnTo>
                    <a:pt x="306878" y="226136"/>
                  </a:lnTo>
                  <a:lnTo>
                    <a:pt x="317449" y="226136"/>
                  </a:lnTo>
                  <a:lnTo>
                    <a:pt x="316490" y="220871"/>
                  </a:lnTo>
                  <a:lnTo>
                    <a:pt x="316384" y="218213"/>
                  </a:lnTo>
                  <a:close/>
                </a:path>
                <a:path w="381000" h="585470">
                  <a:moveTo>
                    <a:pt x="64931" y="201645"/>
                  </a:moveTo>
                  <a:lnTo>
                    <a:pt x="48853" y="226811"/>
                  </a:lnTo>
                  <a:lnTo>
                    <a:pt x="111736" y="226811"/>
                  </a:lnTo>
                  <a:lnTo>
                    <a:pt x="129443" y="220586"/>
                  </a:lnTo>
                  <a:lnTo>
                    <a:pt x="130341" y="214804"/>
                  </a:lnTo>
                  <a:lnTo>
                    <a:pt x="94389" y="214804"/>
                  </a:lnTo>
                  <a:lnTo>
                    <a:pt x="64931" y="201645"/>
                  </a:lnTo>
                  <a:close/>
                </a:path>
                <a:path w="381000" h="585470">
                  <a:moveTo>
                    <a:pt x="140217" y="157470"/>
                  </a:moveTo>
                  <a:lnTo>
                    <a:pt x="108397" y="157470"/>
                  </a:lnTo>
                  <a:lnTo>
                    <a:pt x="84849" y="182635"/>
                  </a:lnTo>
                  <a:lnTo>
                    <a:pt x="94389" y="214804"/>
                  </a:lnTo>
                  <a:lnTo>
                    <a:pt x="130341" y="214804"/>
                  </a:lnTo>
                  <a:lnTo>
                    <a:pt x="135237" y="183275"/>
                  </a:lnTo>
                  <a:lnTo>
                    <a:pt x="241576" y="183275"/>
                  </a:lnTo>
                  <a:lnTo>
                    <a:pt x="240925" y="171815"/>
                  </a:lnTo>
                  <a:lnTo>
                    <a:pt x="138425" y="171815"/>
                  </a:lnTo>
                  <a:lnTo>
                    <a:pt x="140217" y="157470"/>
                  </a:lnTo>
                  <a:close/>
                </a:path>
                <a:path w="381000" h="585470">
                  <a:moveTo>
                    <a:pt x="270114" y="178191"/>
                  </a:moveTo>
                  <a:lnTo>
                    <a:pt x="243262" y="212989"/>
                  </a:lnTo>
                  <a:lnTo>
                    <a:pt x="316192" y="212989"/>
                  </a:lnTo>
                  <a:lnTo>
                    <a:pt x="315366" y="190395"/>
                  </a:lnTo>
                  <a:lnTo>
                    <a:pt x="305168" y="190395"/>
                  </a:lnTo>
                  <a:lnTo>
                    <a:pt x="270114" y="178191"/>
                  </a:lnTo>
                  <a:close/>
                </a:path>
                <a:path w="381000" h="585470">
                  <a:moveTo>
                    <a:pt x="241576" y="183275"/>
                  </a:moveTo>
                  <a:lnTo>
                    <a:pt x="135237" y="183275"/>
                  </a:lnTo>
                  <a:lnTo>
                    <a:pt x="157854" y="208568"/>
                  </a:lnTo>
                  <a:lnTo>
                    <a:pt x="200506" y="194886"/>
                  </a:lnTo>
                  <a:lnTo>
                    <a:pt x="242235" y="194886"/>
                  </a:lnTo>
                  <a:lnTo>
                    <a:pt x="241576" y="183275"/>
                  </a:lnTo>
                  <a:close/>
                </a:path>
                <a:path w="381000" h="585470">
                  <a:moveTo>
                    <a:pt x="319192" y="118448"/>
                  </a:moveTo>
                  <a:lnTo>
                    <a:pt x="308728" y="118448"/>
                  </a:lnTo>
                  <a:lnTo>
                    <a:pt x="284447" y="156970"/>
                  </a:lnTo>
                  <a:lnTo>
                    <a:pt x="305168" y="190395"/>
                  </a:lnTo>
                  <a:lnTo>
                    <a:pt x="315366" y="190395"/>
                  </a:lnTo>
                  <a:lnTo>
                    <a:pt x="314686" y="171815"/>
                  </a:lnTo>
                  <a:lnTo>
                    <a:pt x="314685" y="167068"/>
                  </a:lnTo>
                  <a:lnTo>
                    <a:pt x="318738" y="120797"/>
                  </a:lnTo>
                  <a:lnTo>
                    <a:pt x="319192" y="118448"/>
                  </a:lnTo>
                  <a:close/>
                </a:path>
                <a:path w="381000" h="585470">
                  <a:moveTo>
                    <a:pt x="166429" y="147430"/>
                  </a:moveTo>
                  <a:lnTo>
                    <a:pt x="138425" y="171815"/>
                  </a:lnTo>
                  <a:lnTo>
                    <a:pt x="240925" y="171815"/>
                  </a:lnTo>
                  <a:lnTo>
                    <a:pt x="240813" y="169837"/>
                  </a:lnTo>
                  <a:lnTo>
                    <a:pt x="206951" y="169837"/>
                  </a:lnTo>
                  <a:lnTo>
                    <a:pt x="166429" y="147430"/>
                  </a:lnTo>
                  <a:close/>
                </a:path>
                <a:path w="381000" h="585470">
                  <a:moveTo>
                    <a:pt x="251352" y="102812"/>
                  </a:moveTo>
                  <a:lnTo>
                    <a:pt x="218016" y="102812"/>
                  </a:lnTo>
                  <a:lnTo>
                    <a:pt x="185114" y="131944"/>
                  </a:lnTo>
                  <a:lnTo>
                    <a:pt x="206951" y="169837"/>
                  </a:lnTo>
                  <a:lnTo>
                    <a:pt x="240813" y="169837"/>
                  </a:lnTo>
                  <a:lnTo>
                    <a:pt x="240656" y="167068"/>
                  </a:lnTo>
                  <a:lnTo>
                    <a:pt x="212955" y="150036"/>
                  </a:lnTo>
                  <a:lnTo>
                    <a:pt x="243762" y="143660"/>
                  </a:lnTo>
                  <a:lnTo>
                    <a:pt x="251352" y="102812"/>
                  </a:lnTo>
                  <a:close/>
                </a:path>
                <a:path w="381000" h="585470">
                  <a:moveTo>
                    <a:pt x="194340" y="51097"/>
                  </a:moveTo>
                  <a:lnTo>
                    <a:pt x="161095" y="72789"/>
                  </a:lnTo>
                  <a:lnTo>
                    <a:pt x="130297" y="97633"/>
                  </a:lnTo>
                  <a:lnTo>
                    <a:pt x="102184" y="125416"/>
                  </a:lnTo>
                  <a:lnTo>
                    <a:pt x="76996" y="155923"/>
                  </a:lnTo>
                  <a:lnTo>
                    <a:pt x="79404" y="162321"/>
                  </a:lnTo>
                  <a:lnTo>
                    <a:pt x="108397" y="157470"/>
                  </a:lnTo>
                  <a:lnTo>
                    <a:pt x="140217" y="157470"/>
                  </a:lnTo>
                  <a:lnTo>
                    <a:pt x="143184" y="133724"/>
                  </a:lnTo>
                  <a:lnTo>
                    <a:pt x="123335" y="124079"/>
                  </a:lnTo>
                  <a:lnTo>
                    <a:pt x="146383" y="115493"/>
                  </a:lnTo>
                  <a:lnTo>
                    <a:pt x="155935" y="82219"/>
                  </a:lnTo>
                  <a:lnTo>
                    <a:pt x="256550" y="82219"/>
                  </a:lnTo>
                  <a:lnTo>
                    <a:pt x="259559" y="69817"/>
                  </a:lnTo>
                  <a:lnTo>
                    <a:pt x="233070" y="69817"/>
                  </a:lnTo>
                  <a:lnTo>
                    <a:pt x="194340" y="51097"/>
                  </a:lnTo>
                  <a:close/>
                </a:path>
                <a:path w="381000" h="585470">
                  <a:moveTo>
                    <a:pt x="323033" y="98577"/>
                  </a:moveTo>
                  <a:lnTo>
                    <a:pt x="252139" y="98577"/>
                  </a:lnTo>
                  <a:lnTo>
                    <a:pt x="274756" y="129082"/>
                  </a:lnTo>
                  <a:lnTo>
                    <a:pt x="308728" y="118448"/>
                  </a:lnTo>
                  <a:lnTo>
                    <a:pt x="319192" y="118448"/>
                  </a:lnTo>
                  <a:lnTo>
                    <a:pt x="323033" y="98577"/>
                  </a:lnTo>
                  <a:close/>
                </a:path>
                <a:path w="381000" h="585470">
                  <a:moveTo>
                    <a:pt x="256550" y="82219"/>
                  </a:moveTo>
                  <a:lnTo>
                    <a:pt x="155935" y="82219"/>
                  </a:lnTo>
                  <a:lnTo>
                    <a:pt x="173305" y="109164"/>
                  </a:lnTo>
                  <a:lnTo>
                    <a:pt x="218016" y="102812"/>
                  </a:lnTo>
                  <a:lnTo>
                    <a:pt x="251352" y="102812"/>
                  </a:lnTo>
                  <a:lnTo>
                    <a:pt x="252139" y="98577"/>
                  </a:lnTo>
                  <a:lnTo>
                    <a:pt x="323033" y="98577"/>
                  </a:lnTo>
                  <a:lnTo>
                    <a:pt x="324562" y="90666"/>
                  </a:lnTo>
                  <a:lnTo>
                    <a:pt x="254501" y="90666"/>
                  </a:lnTo>
                  <a:lnTo>
                    <a:pt x="256550" y="82219"/>
                  </a:lnTo>
                  <a:close/>
                </a:path>
                <a:path w="381000" h="585470">
                  <a:moveTo>
                    <a:pt x="285239" y="67362"/>
                  </a:moveTo>
                  <a:lnTo>
                    <a:pt x="254501" y="90666"/>
                  </a:lnTo>
                  <a:lnTo>
                    <a:pt x="324562" y="90666"/>
                  </a:lnTo>
                  <a:lnTo>
                    <a:pt x="325178" y="87478"/>
                  </a:lnTo>
                  <a:lnTo>
                    <a:pt x="314371" y="87478"/>
                  </a:lnTo>
                  <a:lnTo>
                    <a:pt x="285239" y="67362"/>
                  </a:lnTo>
                  <a:close/>
                </a:path>
                <a:path w="381000" h="585470">
                  <a:moveTo>
                    <a:pt x="343533" y="24432"/>
                  </a:moveTo>
                  <a:lnTo>
                    <a:pt x="332997" y="24432"/>
                  </a:lnTo>
                  <a:lnTo>
                    <a:pt x="304842" y="49376"/>
                  </a:lnTo>
                  <a:lnTo>
                    <a:pt x="314371" y="87478"/>
                  </a:lnTo>
                  <a:lnTo>
                    <a:pt x="325178" y="87478"/>
                  </a:lnTo>
                  <a:lnTo>
                    <a:pt x="326822" y="78972"/>
                  </a:lnTo>
                  <a:lnTo>
                    <a:pt x="336632" y="44132"/>
                  </a:lnTo>
                  <a:lnTo>
                    <a:pt x="343533" y="24432"/>
                  </a:lnTo>
                  <a:close/>
                </a:path>
                <a:path w="381000" h="585470">
                  <a:moveTo>
                    <a:pt x="273965" y="15880"/>
                  </a:moveTo>
                  <a:lnTo>
                    <a:pt x="260369" y="20406"/>
                  </a:lnTo>
                  <a:lnTo>
                    <a:pt x="247004" y="25407"/>
                  </a:lnTo>
                  <a:lnTo>
                    <a:pt x="233876" y="30878"/>
                  </a:lnTo>
                  <a:lnTo>
                    <a:pt x="220994" y="36810"/>
                  </a:lnTo>
                  <a:lnTo>
                    <a:pt x="233070" y="69817"/>
                  </a:lnTo>
                  <a:lnTo>
                    <a:pt x="259559" y="69817"/>
                  </a:lnTo>
                  <a:lnTo>
                    <a:pt x="262540" y="57531"/>
                  </a:lnTo>
                  <a:lnTo>
                    <a:pt x="245182" y="35484"/>
                  </a:lnTo>
                  <a:lnTo>
                    <a:pt x="269381" y="29725"/>
                  </a:lnTo>
                  <a:lnTo>
                    <a:pt x="273965" y="15880"/>
                  </a:lnTo>
                  <a:close/>
                </a:path>
                <a:path w="381000" h="585470">
                  <a:moveTo>
                    <a:pt x="352706" y="0"/>
                  </a:moveTo>
                  <a:lnTo>
                    <a:pt x="337169" y="1811"/>
                  </a:lnTo>
                  <a:lnTo>
                    <a:pt x="321823" y="4220"/>
                  </a:lnTo>
                  <a:lnTo>
                    <a:pt x="306677" y="7218"/>
                  </a:lnTo>
                  <a:lnTo>
                    <a:pt x="291742" y="10796"/>
                  </a:lnTo>
                  <a:lnTo>
                    <a:pt x="296419" y="25490"/>
                  </a:lnTo>
                  <a:lnTo>
                    <a:pt x="332997" y="24432"/>
                  </a:lnTo>
                  <a:lnTo>
                    <a:pt x="343533" y="24432"/>
                  </a:lnTo>
                  <a:lnTo>
                    <a:pt x="345987" y="17425"/>
                  </a:lnTo>
                  <a:lnTo>
                    <a:pt x="352706" y="0"/>
                  </a:lnTo>
                  <a:close/>
                </a:path>
              </a:pathLst>
            </a:custGeom>
            <a:solidFill>
              <a:srgbClr val="001D48"/>
            </a:solidFill>
          </p:spPr>
          <p:txBody>
            <a:bodyPr wrap="square" lIns="0" tIns="0" rIns="0" bIns="0" rtlCol="0"/>
            <a:lstStyle/>
            <a:p>
              <a:endParaRPr dirty="0"/>
            </a:p>
          </p:txBody>
        </p:sp>
        <p:sp>
          <p:nvSpPr>
            <p:cNvPr id="19" name="object 19"/>
            <p:cNvSpPr/>
            <p:nvPr/>
          </p:nvSpPr>
          <p:spPr>
            <a:xfrm>
              <a:off x="7972844" y="3264974"/>
              <a:ext cx="364490" cy="548005"/>
            </a:xfrm>
            <a:custGeom>
              <a:avLst/>
              <a:gdLst/>
              <a:ahLst/>
              <a:cxnLst/>
              <a:rect l="l" t="t" r="r" b="b"/>
              <a:pathLst>
                <a:path w="364490" h="548004">
                  <a:moveTo>
                    <a:pt x="86728" y="302895"/>
                  </a:moveTo>
                  <a:lnTo>
                    <a:pt x="66827" y="267182"/>
                  </a:lnTo>
                  <a:lnTo>
                    <a:pt x="85877" y="235915"/>
                  </a:lnTo>
                  <a:lnTo>
                    <a:pt x="55054" y="244462"/>
                  </a:lnTo>
                  <a:lnTo>
                    <a:pt x="33972" y="220192"/>
                  </a:lnTo>
                  <a:lnTo>
                    <a:pt x="31838" y="235343"/>
                  </a:lnTo>
                  <a:lnTo>
                    <a:pt x="30734" y="248005"/>
                  </a:lnTo>
                  <a:lnTo>
                    <a:pt x="30632" y="260540"/>
                  </a:lnTo>
                  <a:lnTo>
                    <a:pt x="13068" y="264045"/>
                  </a:lnTo>
                  <a:lnTo>
                    <a:pt x="9436" y="276555"/>
                  </a:lnTo>
                  <a:lnTo>
                    <a:pt x="7848" y="282905"/>
                  </a:lnTo>
                  <a:lnTo>
                    <a:pt x="23977" y="287134"/>
                  </a:lnTo>
                  <a:lnTo>
                    <a:pt x="23977" y="318287"/>
                  </a:lnTo>
                  <a:lnTo>
                    <a:pt x="49390" y="294462"/>
                  </a:lnTo>
                  <a:lnTo>
                    <a:pt x="86728" y="302895"/>
                  </a:lnTo>
                  <a:close/>
                </a:path>
                <a:path w="364490" h="548004">
                  <a:moveTo>
                    <a:pt x="101904" y="402209"/>
                  </a:moveTo>
                  <a:lnTo>
                    <a:pt x="80200" y="376669"/>
                  </a:lnTo>
                  <a:lnTo>
                    <a:pt x="89674" y="341439"/>
                  </a:lnTo>
                  <a:lnTo>
                    <a:pt x="59093" y="354622"/>
                  </a:lnTo>
                  <a:lnTo>
                    <a:pt x="28638" y="327291"/>
                  </a:lnTo>
                  <a:lnTo>
                    <a:pt x="29171" y="367779"/>
                  </a:lnTo>
                  <a:lnTo>
                    <a:pt x="0" y="385851"/>
                  </a:lnTo>
                  <a:lnTo>
                    <a:pt x="38963" y="394754"/>
                  </a:lnTo>
                  <a:lnTo>
                    <a:pt x="46913" y="439635"/>
                  </a:lnTo>
                  <a:lnTo>
                    <a:pt x="69088" y="399034"/>
                  </a:lnTo>
                  <a:lnTo>
                    <a:pt x="101904" y="402209"/>
                  </a:lnTo>
                  <a:close/>
                </a:path>
                <a:path w="364490" h="548004">
                  <a:moveTo>
                    <a:pt x="104559" y="146672"/>
                  </a:moveTo>
                  <a:lnTo>
                    <a:pt x="75565" y="151511"/>
                  </a:lnTo>
                  <a:lnTo>
                    <a:pt x="73152" y="145122"/>
                  </a:lnTo>
                  <a:lnTo>
                    <a:pt x="64909" y="156641"/>
                  </a:lnTo>
                  <a:lnTo>
                    <a:pt x="57073" y="168465"/>
                  </a:lnTo>
                  <a:lnTo>
                    <a:pt x="49657" y="180581"/>
                  </a:lnTo>
                  <a:lnTo>
                    <a:pt x="42684" y="192989"/>
                  </a:lnTo>
                  <a:lnTo>
                    <a:pt x="45008" y="216001"/>
                  </a:lnTo>
                  <a:lnTo>
                    <a:pt x="61087" y="190855"/>
                  </a:lnTo>
                  <a:lnTo>
                    <a:pt x="90551" y="204000"/>
                  </a:lnTo>
                  <a:lnTo>
                    <a:pt x="81000" y="171843"/>
                  </a:lnTo>
                  <a:lnTo>
                    <a:pt x="104559" y="146672"/>
                  </a:lnTo>
                  <a:close/>
                </a:path>
                <a:path w="364490" h="548004">
                  <a:moveTo>
                    <a:pt x="152666" y="505968"/>
                  </a:moveTo>
                  <a:lnTo>
                    <a:pt x="110921" y="481088"/>
                  </a:lnTo>
                  <a:lnTo>
                    <a:pt x="115646" y="447382"/>
                  </a:lnTo>
                  <a:lnTo>
                    <a:pt x="84594" y="467347"/>
                  </a:lnTo>
                  <a:lnTo>
                    <a:pt x="49415" y="446328"/>
                  </a:lnTo>
                  <a:lnTo>
                    <a:pt x="59829" y="490410"/>
                  </a:lnTo>
                  <a:lnTo>
                    <a:pt x="32804" y="513219"/>
                  </a:lnTo>
                  <a:lnTo>
                    <a:pt x="74028" y="514807"/>
                  </a:lnTo>
                  <a:lnTo>
                    <a:pt x="93421" y="547789"/>
                  </a:lnTo>
                  <a:lnTo>
                    <a:pt x="110680" y="509663"/>
                  </a:lnTo>
                  <a:lnTo>
                    <a:pt x="152666" y="505968"/>
                  </a:lnTo>
                  <a:close/>
                </a:path>
                <a:path w="364490" h="548004">
                  <a:moveTo>
                    <a:pt x="197840" y="259473"/>
                  </a:moveTo>
                  <a:lnTo>
                    <a:pt x="172999" y="224574"/>
                  </a:lnTo>
                  <a:lnTo>
                    <a:pt x="196672" y="184086"/>
                  </a:lnTo>
                  <a:lnTo>
                    <a:pt x="154000" y="197764"/>
                  </a:lnTo>
                  <a:lnTo>
                    <a:pt x="131381" y="172478"/>
                  </a:lnTo>
                  <a:lnTo>
                    <a:pt x="125603" y="209778"/>
                  </a:lnTo>
                  <a:lnTo>
                    <a:pt x="95504" y="220357"/>
                  </a:lnTo>
                  <a:lnTo>
                    <a:pt x="126085" y="238290"/>
                  </a:lnTo>
                  <a:lnTo>
                    <a:pt x="129235" y="274180"/>
                  </a:lnTo>
                  <a:lnTo>
                    <a:pt x="154482" y="247319"/>
                  </a:lnTo>
                  <a:lnTo>
                    <a:pt x="197840" y="259473"/>
                  </a:lnTo>
                  <a:close/>
                </a:path>
                <a:path w="364490" h="548004">
                  <a:moveTo>
                    <a:pt x="214160" y="92011"/>
                  </a:moveTo>
                  <a:lnTo>
                    <a:pt x="169456" y="98361"/>
                  </a:lnTo>
                  <a:lnTo>
                    <a:pt x="152095" y="71412"/>
                  </a:lnTo>
                  <a:lnTo>
                    <a:pt x="142544" y="104686"/>
                  </a:lnTo>
                  <a:lnTo>
                    <a:pt x="119494" y="113271"/>
                  </a:lnTo>
                  <a:lnTo>
                    <a:pt x="139344" y="122923"/>
                  </a:lnTo>
                  <a:lnTo>
                    <a:pt x="134581" y="161010"/>
                  </a:lnTo>
                  <a:lnTo>
                    <a:pt x="162585" y="136626"/>
                  </a:lnTo>
                  <a:lnTo>
                    <a:pt x="203098" y="159029"/>
                  </a:lnTo>
                  <a:lnTo>
                    <a:pt x="181254" y="121145"/>
                  </a:lnTo>
                  <a:lnTo>
                    <a:pt x="214160" y="92011"/>
                  </a:lnTo>
                  <a:close/>
                </a:path>
                <a:path w="364490" h="548004">
                  <a:moveTo>
                    <a:pt x="219456" y="362508"/>
                  </a:moveTo>
                  <a:lnTo>
                    <a:pt x="186626" y="331216"/>
                  </a:lnTo>
                  <a:lnTo>
                    <a:pt x="199936" y="290233"/>
                  </a:lnTo>
                  <a:lnTo>
                    <a:pt x="163029" y="312788"/>
                  </a:lnTo>
                  <a:lnTo>
                    <a:pt x="132270" y="290233"/>
                  </a:lnTo>
                  <a:lnTo>
                    <a:pt x="134353" y="327609"/>
                  </a:lnTo>
                  <a:lnTo>
                    <a:pt x="102552" y="351713"/>
                  </a:lnTo>
                  <a:lnTo>
                    <a:pt x="144576" y="357873"/>
                  </a:lnTo>
                  <a:lnTo>
                    <a:pt x="152781" y="395757"/>
                  </a:lnTo>
                  <a:lnTo>
                    <a:pt x="175323" y="362508"/>
                  </a:lnTo>
                  <a:lnTo>
                    <a:pt x="219456" y="362508"/>
                  </a:lnTo>
                  <a:close/>
                </a:path>
                <a:path w="364490" h="548004">
                  <a:moveTo>
                    <a:pt x="229222" y="59016"/>
                  </a:moveTo>
                  <a:lnTo>
                    <a:pt x="217144" y="26009"/>
                  </a:lnTo>
                  <a:lnTo>
                    <a:pt x="210362" y="29387"/>
                  </a:lnTo>
                  <a:lnTo>
                    <a:pt x="203669" y="32905"/>
                  </a:lnTo>
                  <a:lnTo>
                    <a:pt x="197040" y="36550"/>
                  </a:lnTo>
                  <a:lnTo>
                    <a:pt x="190500" y="40297"/>
                  </a:lnTo>
                  <a:lnTo>
                    <a:pt x="229222" y="59016"/>
                  </a:lnTo>
                  <a:close/>
                </a:path>
                <a:path w="364490" h="548004">
                  <a:moveTo>
                    <a:pt x="268287" y="467423"/>
                  </a:moveTo>
                  <a:lnTo>
                    <a:pt x="223659" y="438569"/>
                  </a:lnTo>
                  <a:lnTo>
                    <a:pt x="230517" y="394893"/>
                  </a:lnTo>
                  <a:lnTo>
                    <a:pt x="192709" y="423837"/>
                  </a:lnTo>
                  <a:lnTo>
                    <a:pt x="154355" y="406501"/>
                  </a:lnTo>
                  <a:lnTo>
                    <a:pt x="167487" y="449948"/>
                  </a:lnTo>
                  <a:lnTo>
                    <a:pt x="140538" y="478497"/>
                  </a:lnTo>
                  <a:lnTo>
                    <a:pt x="180619" y="476885"/>
                  </a:lnTo>
                  <a:lnTo>
                    <a:pt x="203733" y="516750"/>
                  </a:lnTo>
                  <a:lnTo>
                    <a:pt x="216801" y="474764"/>
                  </a:lnTo>
                  <a:lnTo>
                    <a:pt x="268287" y="467423"/>
                  </a:lnTo>
                  <a:close/>
                </a:path>
                <a:path w="364490" h="548004">
                  <a:moveTo>
                    <a:pt x="304888" y="107657"/>
                  </a:moveTo>
                  <a:lnTo>
                    <a:pt x="270916" y="118275"/>
                  </a:lnTo>
                  <a:lnTo>
                    <a:pt x="248285" y="87769"/>
                  </a:lnTo>
                  <a:lnTo>
                    <a:pt x="239915" y="132854"/>
                  </a:lnTo>
                  <a:lnTo>
                    <a:pt x="209118" y="139230"/>
                  </a:lnTo>
                  <a:lnTo>
                    <a:pt x="236804" y="156260"/>
                  </a:lnTo>
                  <a:lnTo>
                    <a:pt x="239420" y="202184"/>
                  </a:lnTo>
                  <a:lnTo>
                    <a:pt x="266280" y="167386"/>
                  </a:lnTo>
                  <a:lnTo>
                    <a:pt x="301320" y="179603"/>
                  </a:lnTo>
                  <a:lnTo>
                    <a:pt x="280606" y="146164"/>
                  </a:lnTo>
                  <a:lnTo>
                    <a:pt x="304888" y="107657"/>
                  </a:lnTo>
                  <a:close/>
                </a:path>
                <a:path w="364490" h="548004">
                  <a:moveTo>
                    <a:pt x="316242" y="285432"/>
                  </a:moveTo>
                  <a:lnTo>
                    <a:pt x="288798" y="252171"/>
                  </a:lnTo>
                  <a:lnTo>
                    <a:pt x="302526" y="216611"/>
                  </a:lnTo>
                  <a:lnTo>
                    <a:pt x="303034" y="215328"/>
                  </a:lnTo>
                  <a:lnTo>
                    <a:pt x="265137" y="230060"/>
                  </a:lnTo>
                  <a:lnTo>
                    <a:pt x="237744" y="207403"/>
                  </a:lnTo>
                  <a:lnTo>
                    <a:pt x="238264" y="245224"/>
                  </a:lnTo>
                  <a:lnTo>
                    <a:pt x="204355" y="260591"/>
                  </a:lnTo>
                  <a:lnTo>
                    <a:pt x="243535" y="272262"/>
                  </a:lnTo>
                  <a:lnTo>
                    <a:pt x="256133" y="318528"/>
                  </a:lnTo>
                  <a:lnTo>
                    <a:pt x="276720" y="278587"/>
                  </a:lnTo>
                  <a:lnTo>
                    <a:pt x="316242" y="285432"/>
                  </a:lnTo>
                  <a:close/>
                </a:path>
                <a:path w="364490" h="548004">
                  <a:moveTo>
                    <a:pt x="329158" y="13627"/>
                  </a:moveTo>
                  <a:lnTo>
                    <a:pt x="292569" y="14681"/>
                  </a:lnTo>
                  <a:lnTo>
                    <a:pt x="287909" y="0"/>
                  </a:lnTo>
                  <a:lnTo>
                    <a:pt x="275983" y="3238"/>
                  </a:lnTo>
                  <a:lnTo>
                    <a:pt x="270116" y="5080"/>
                  </a:lnTo>
                  <a:lnTo>
                    <a:pt x="265531" y="18923"/>
                  </a:lnTo>
                  <a:lnTo>
                    <a:pt x="241338" y="24676"/>
                  </a:lnTo>
                  <a:lnTo>
                    <a:pt x="258686" y="46723"/>
                  </a:lnTo>
                  <a:lnTo>
                    <a:pt x="250659" y="79857"/>
                  </a:lnTo>
                  <a:lnTo>
                    <a:pt x="281393" y="56553"/>
                  </a:lnTo>
                  <a:lnTo>
                    <a:pt x="310527" y="76669"/>
                  </a:lnTo>
                  <a:lnTo>
                    <a:pt x="300990" y="38569"/>
                  </a:lnTo>
                  <a:lnTo>
                    <a:pt x="329158" y="13627"/>
                  </a:lnTo>
                  <a:close/>
                </a:path>
                <a:path w="364490" h="548004">
                  <a:moveTo>
                    <a:pt x="364248" y="379196"/>
                  </a:moveTo>
                  <a:lnTo>
                    <a:pt x="321551" y="355993"/>
                  </a:lnTo>
                  <a:lnTo>
                    <a:pt x="326326" y="310286"/>
                  </a:lnTo>
                  <a:lnTo>
                    <a:pt x="292620" y="339750"/>
                  </a:lnTo>
                  <a:lnTo>
                    <a:pt x="256298" y="325577"/>
                  </a:lnTo>
                  <a:lnTo>
                    <a:pt x="271018" y="364896"/>
                  </a:lnTo>
                  <a:lnTo>
                    <a:pt x="238798" y="394957"/>
                  </a:lnTo>
                  <a:lnTo>
                    <a:pt x="285203" y="392353"/>
                  </a:lnTo>
                  <a:lnTo>
                    <a:pt x="308889" y="441312"/>
                  </a:lnTo>
                  <a:lnTo>
                    <a:pt x="318909" y="386613"/>
                  </a:lnTo>
                  <a:lnTo>
                    <a:pt x="364248" y="379196"/>
                  </a:lnTo>
                  <a:close/>
                </a:path>
              </a:pathLst>
            </a:custGeom>
            <a:solidFill>
              <a:srgbClr val="FFFFFF"/>
            </a:solidFill>
          </p:spPr>
          <p:txBody>
            <a:bodyPr wrap="square" lIns="0" tIns="0" rIns="0" bIns="0" rtlCol="0"/>
            <a:lstStyle/>
            <a:p>
              <a:endParaRPr dirty="0"/>
            </a:p>
          </p:txBody>
        </p:sp>
        <p:sp>
          <p:nvSpPr>
            <p:cNvPr id="20" name="object 20"/>
            <p:cNvSpPr/>
            <p:nvPr/>
          </p:nvSpPr>
          <p:spPr>
            <a:xfrm>
              <a:off x="8031048" y="3252312"/>
              <a:ext cx="713740" cy="781685"/>
            </a:xfrm>
            <a:custGeom>
              <a:avLst/>
              <a:gdLst/>
              <a:ahLst/>
              <a:cxnLst/>
              <a:rect l="l" t="t" r="r" b="b"/>
              <a:pathLst>
                <a:path w="713740" h="781685">
                  <a:moveTo>
                    <a:pt x="465112" y="418071"/>
                  </a:moveTo>
                  <a:lnTo>
                    <a:pt x="447560" y="408851"/>
                  </a:lnTo>
                  <a:lnTo>
                    <a:pt x="420344" y="400062"/>
                  </a:lnTo>
                  <a:lnTo>
                    <a:pt x="385851" y="393573"/>
                  </a:lnTo>
                  <a:lnTo>
                    <a:pt x="346494" y="391261"/>
                  </a:lnTo>
                  <a:lnTo>
                    <a:pt x="338899" y="400723"/>
                  </a:lnTo>
                  <a:lnTo>
                    <a:pt x="325920" y="420052"/>
                  </a:lnTo>
                  <a:lnTo>
                    <a:pt x="306565" y="446532"/>
                  </a:lnTo>
                  <a:lnTo>
                    <a:pt x="279819" y="477405"/>
                  </a:lnTo>
                  <a:lnTo>
                    <a:pt x="244678" y="509943"/>
                  </a:lnTo>
                  <a:lnTo>
                    <a:pt x="200139" y="541413"/>
                  </a:lnTo>
                  <a:lnTo>
                    <a:pt x="145173" y="569061"/>
                  </a:lnTo>
                  <a:lnTo>
                    <a:pt x="78803" y="590169"/>
                  </a:lnTo>
                  <a:lnTo>
                    <a:pt x="0" y="601992"/>
                  </a:lnTo>
                  <a:lnTo>
                    <a:pt x="15036" y="623697"/>
                  </a:lnTo>
                  <a:lnTo>
                    <a:pt x="31445" y="644321"/>
                  </a:lnTo>
                  <a:lnTo>
                    <a:pt x="49199" y="663765"/>
                  </a:lnTo>
                  <a:lnTo>
                    <a:pt x="68211" y="681977"/>
                  </a:lnTo>
                  <a:lnTo>
                    <a:pt x="119672" y="678395"/>
                  </a:lnTo>
                  <a:lnTo>
                    <a:pt x="169545" y="668159"/>
                  </a:lnTo>
                  <a:lnTo>
                    <a:pt x="217436" y="651891"/>
                  </a:lnTo>
                  <a:lnTo>
                    <a:pt x="262978" y="630148"/>
                  </a:lnTo>
                  <a:lnTo>
                    <a:pt x="305765" y="603542"/>
                  </a:lnTo>
                  <a:lnTo>
                    <a:pt x="345440" y="572655"/>
                  </a:lnTo>
                  <a:lnTo>
                    <a:pt x="381584" y="538073"/>
                  </a:lnTo>
                  <a:lnTo>
                    <a:pt x="413842" y="500380"/>
                  </a:lnTo>
                  <a:lnTo>
                    <a:pt x="441820" y="460184"/>
                  </a:lnTo>
                  <a:lnTo>
                    <a:pt x="465112" y="418071"/>
                  </a:lnTo>
                  <a:close/>
                </a:path>
                <a:path w="713740" h="781685">
                  <a:moveTo>
                    <a:pt x="669086" y="582549"/>
                  </a:moveTo>
                  <a:lnTo>
                    <a:pt x="655320" y="559435"/>
                  </a:lnTo>
                  <a:lnTo>
                    <a:pt x="633183" y="531837"/>
                  </a:lnTo>
                  <a:lnTo>
                    <a:pt x="608888" y="505345"/>
                  </a:lnTo>
                  <a:lnTo>
                    <a:pt x="588594" y="485584"/>
                  </a:lnTo>
                  <a:lnTo>
                    <a:pt x="557898" y="539153"/>
                  </a:lnTo>
                  <a:lnTo>
                    <a:pt x="523557" y="586320"/>
                  </a:lnTo>
                  <a:lnTo>
                    <a:pt x="486295" y="627316"/>
                  </a:lnTo>
                  <a:lnTo>
                    <a:pt x="446862" y="662406"/>
                  </a:lnTo>
                  <a:lnTo>
                    <a:pt x="405993" y="691794"/>
                  </a:lnTo>
                  <a:lnTo>
                    <a:pt x="364426" y="715733"/>
                  </a:lnTo>
                  <a:lnTo>
                    <a:pt x="322897" y="734466"/>
                  </a:lnTo>
                  <a:lnTo>
                    <a:pt x="282143" y="748207"/>
                  </a:lnTo>
                  <a:lnTo>
                    <a:pt x="242912" y="757212"/>
                  </a:lnTo>
                  <a:lnTo>
                    <a:pt x="205930" y="761720"/>
                  </a:lnTo>
                  <a:lnTo>
                    <a:pt x="205740" y="761746"/>
                  </a:lnTo>
                  <a:lnTo>
                    <a:pt x="207314" y="762317"/>
                  </a:lnTo>
                  <a:lnTo>
                    <a:pt x="208788" y="762723"/>
                  </a:lnTo>
                  <a:lnTo>
                    <a:pt x="207492" y="762241"/>
                  </a:lnTo>
                  <a:lnTo>
                    <a:pt x="213829" y="764324"/>
                  </a:lnTo>
                  <a:lnTo>
                    <a:pt x="241465" y="771715"/>
                  </a:lnTo>
                  <a:lnTo>
                    <a:pt x="269862" y="777087"/>
                  </a:lnTo>
                  <a:lnTo>
                    <a:pt x="298945" y="780376"/>
                  </a:lnTo>
                  <a:lnTo>
                    <a:pt x="328637" y="781494"/>
                  </a:lnTo>
                  <a:lnTo>
                    <a:pt x="376593" y="778586"/>
                  </a:lnTo>
                  <a:lnTo>
                    <a:pt x="422808" y="770064"/>
                  </a:lnTo>
                  <a:lnTo>
                    <a:pt x="466953" y="756297"/>
                  </a:lnTo>
                  <a:lnTo>
                    <a:pt x="508673" y="737616"/>
                  </a:lnTo>
                  <a:lnTo>
                    <a:pt x="547636" y="714375"/>
                  </a:lnTo>
                  <a:lnTo>
                    <a:pt x="583501" y="686892"/>
                  </a:lnTo>
                  <a:lnTo>
                    <a:pt x="615924" y="655535"/>
                  </a:lnTo>
                  <a:lnTo>
                    <a:pt x="644563" y="620636"/>
                  </a:lnTo>
                  <a:lnTo>
                    <a:pt x="669086" y="582549"/>
                  </a:lnTo>
                  <a:close/>
                </a:path>
                <a:path w="713740" h="781685">
                  <a:moveTo>
                    <a:pt x="710666" y="473125"/>
                  </a:moveTo>
                  <a:lnTo>
                    <a:pt x="674065" y="415163"/>
                  </a:lnTo>
                  <a:lnTo>
                    <a:pt x="646417" y="385165"/>
                  </a:lnTo>
                  <a:lnTo>
                    <a:pt x="613321" y="355803"/>
                  </a:lnTo>
                  <a:lnTo>
                    <a:pt x="575398" y="328053"/>
                  </a:lnTo>
                  <a:lnTo>
                    <a:pt x="533247" y="302869"/>
                  </a:lnTo>
                  <a:lnTo>
                    <a:pt x="487476" y="281228"/>
                  </a:lnTo>
                  <a:lnTo>
                    <a:pt x="438683" y="264134"/>
                  </a:lnTo>
                  <a:lnTo>
                    <a:pt x="387464" y="252526"/>
                  </a:lnTo>
                  <a:lnTo>
                    <a:pt x="334441" y="247396"/>
                  </a:lnTo>
                  <a:lnTo>
                    <a:pt x="280200" y="249720"/>
                  </a:lnTo>
                  <a:lnTo>
                    <a:pt x="291934" y="305206"/>
                  </a:lnTo>
                  <a:lnTo>
                    <a:pt x="309067" y="345770"/>
                  </a:lnTo>
                  <a:lnTo>
                    <a:pt x="344957" y="374751"/>
                  </a:lnTo>
                  <a:lnTo>
                    <a:pt x="371348" y="376707"/>
                  </a:lnTo>
                  <a:lnTo>
                    <a:pt x="445770" y="391439"/>
                  </a:lnTo>
                  <a:lnTo>
                    <a:pt x="490308" y="407517"/>
                  </a:lnTo>
                  <a:lnTo>
                    <a:pt x="537425" y="431609"/>
                  </a:lnTo>
                  <a:lnTo>
                    <a:pt x="585355" y="465353"/>
                  </a:lnTo>
                  <a:lnTo>
                    <a:pt x="632345" y="510413"/>
                  </a:lnTo>
                  <a:lnTo>
                    <a:pt x="676668" y="568413"/>
                  </a:lnTo>
                  <a:lnTo>
                    <a:pt x="687400" y="545693"/>
                  </a:lnTo>
                  <a:lnTo>
                    <a:pt x="696683" y="522198"/>
                  </a:lnTo>
                  <a:lnTo>
                    <a:pt x="704456" y="497992"/>
                  </a:lnTo>
                  <a:lnTo>
                    <a:pt x="710666" y="473125"/>
                  </a:lnTo>
                  <a:close/>
                </a:path>
                <a:path w="713740" h="781685">
                  <a:moveTo>
                    <a:pt x="713232" y="321830"/>
                  </a:moveTo>
                  <a:lnTo>
                    <a:pt x="702487" y="277063"/>
                  </a:lnTo>
                  <a:lnTo>
                    <a:pt x="686790" y="234467"/>
                  </a:lnTo>
                  <a:lnTo>
                    <a:pt x="666445" y="194360"/>
                  </a:lnTo>
                  <a:lnTo>
                    <a:pt x="641781" y="157073"/>
                  </a:lnTo>
                  <a:lnTo>
                    <a:pt x="613130" y="122948"/>
                  </a:lnTo>
                  <a:lnTo>
                    <a:pt x="580834" y="92303"/>
                  </a:lnTo>
                  <a:lnTo>
                    <a:pt x="545211" y="65468"/>
                  </a:lnTo>
                  <a:lnTo>
                    <a:pt x="506577" y="42773"/>
                  </a:lnTo>
                  <a:lnTo>
                    <a:pt x="465289" y="24549"/>
                  </a:lnTo>
                  <a:lnTo>
                    <a:pt x="421640" y="11125"/>
                  </a:lnTo>
                  <a:lnTo>
                    <a:pt x="375983" y="2832"/>
                  </a:lnTo>
                  <a:lnTo>
                    <a:pt x="328650" y="0"/>
                  </a:lnTo>
                  <a:lnTo>
                    <a:pt x="312572" y="406"/>
                  </a:lnTo>
                  <a:lnTo>
                    <a:pt x="302323" y="18351"/>
                  </a:lnTo>
                  <a:lnTo>
                    <a:pt x="289102" y="52895"/>
                  </a:lnTo>
                  <a:lnTo>
                    <a:pt x="278320" y="91909"/>
                  </a:lnTo>
                  <a:lnTo>
                    <a:pt x="275348" y="123228"/>
                  </a:lnTo>
                  <a:lnTo>
                    <a:pt x="343382" y="124447"/>
                  </a:lnTo>
                  <a:lnTo>
                    <a:pt x="404126" y="131648"/>
                  </a:lnTo>
                  <a:lnTo>
                    <a:pt x="458139" y="143941"/>
                  </a:lnTo>
                  <a:lnTo>
                    <a:pt x="505955" y="160464"/>
                  </a:lnTo>
                  <a:lnTo>
                    <a:pt x="548132" y="180352"/>
                  </a:lnTo>
                  <a:lnTo>
                    <a:pt x="585203" y="202742"/>
                  </a:lnTo>
                  <a:lnTo>
                    <a:pt x="617728" y="226758"/>
                  </a:lnTo>
                  <a:lnTo>
                    <a:pt x="671309" y="276237"/>
                  </a:lnTo>
                  <a:lnTo>
                    <a:pt x="693458" y="299948"/>
                  </a:lnTo>
                  <a:lnTo>
                    <a:pt x="713232" y="321830"/>
                  </a:lnTo>
                  <a:close/>
                </a:path>
              </a:pathLst>
            </a:custGeom>
            <a:solidFill>
              <a:srgbClr val="AD192B"/>
            </a:solidFill>
          </p:spPr>
          <p:txBody>
            <a:bodyPr wrap="square" lIns="0" tIns="0" rIns="0" bIns="0" rtlCol="0"/>
            <a:lstStyle/>
            <a:p>
              <a:endParaRPr dirty="0"/>
            </a:p>
          </p:txBody>
        </p:sp>
      </p:grpSp>
      <p:grpSp>
        <p:nvGrpSpPr>
          <p:cNvPr id="21" name="object 21"/>
          <p:cNvGrpSpPr/>
          <p:nvPr/>
        </p:nvGrpSpPr>
        <p:grpSpPr>
          <a:xfrm>
            <a:off x="5108540" y="1701598"/>
            <a:ext cx="590427" cy="120060"/>
            <a:chOff x="7639174" y="4157886"/>
            <a:chExt cx="1442720" cy="293370"/>
          </a:xfrm>
        </p:grpSpPr>
        <p:sp>
          <p:nvSpPr>
            <p:cNvPr id="22" name="object 22"/>
            <p:cNvSpPr/>
            <p:nvPr/>
          </p:nvSpPr>
          <p:spPr>
            <a:xfrm>
              <a:off x="7639164" y="4157886"/>
              <a:ext cx="448945" cy="238760"/>
            </a:xfrm>
            <a:custGeom>
              <a:avLst/>
              <a:gdLst/>
              <a:ahLst/>
              <a:cxnLst/>
              <a:rect l="l" t="t" r="r" b="b"/>
              <a:pathLst>
                <a:path w="448945" h="238760">
                  <a:moveTo>
                    <a:pt x="175348" y="4508"/>
                  </a:moveTo>
                  <a:lnTo>
                    <a:pt x="130886" y="4508"/>
                  </a:lnTo>
                  <a:lnTo>
                    <a:pt x="98132" y="164376"/>
                  </a:lnTo>
                  <a:lnTo>
                    <a:pt x="93789" y="180213"/>
                  </a:lnTo>
                  <a:lnTo>
                    <a:pt x="87185" y="192824"/>
                  </a:lnTo>
                  <a:lnTo>
                    <a:pt x="77558" y="201168"/>
                  </a:lnTo>
                  <a:lnTo>
                    <a:pt x="64173" y="204190"/>
                  </a:lnTo>
                  <a:lnTo>
                    <a:pt x="51993" y="201168"/>
                  </a:lnTo>
                  <a:lnTo>
                    <a:pt x="45720" y="192824"/>
                  </a:lnTo>
                  <a:lnTo>
                    <a:pt x="44196" y="180213"/>
                  </a:lnTo>
                  <a:lnTo>
                    <a:pt x="46266" y="164376"/>
                  </a:lnTo>
                  <a:lnTo>
                    <a:pt x="78994" y="4508"/>
                  </a:lnTo>
                  <a:lnTo>
                    <a:pt x="34531" y="4508"/>
                  </a:lnTo>
                  <a:lnTo>
                    <a:pt x="1790" y="164376"/>
                  </a:lnTo>
                  <a:lnTo>
                    <a:pt x="0" y="201777"/>
                  </a:lnTo>
                  <a:lnTo>
                    <a:pt x="11137" y="224294"/>
                  </a:lnTo>
                  <a:lnTo>
                    <a:pt x="31407" y="235305"/>
                  </a:lnTo>
                  <a:lnTo>
                    <a:pt x="57073" y="238213"/>
                  </a:lnTo>
                  <a:lnTo>
                    <a:pt x="83985" y="234899"/>
                  </a:lnTo>
                  <a:lnTo>
                    <a:pt x="108877" y="223215"/>
                  </a:lnTo>
                  <a:lnTo>
                    <a:pt x="129247" y="200571"/>
                  </a:lnTo>
                  <a:lnTo>
                    <a:pt x="142621" y="164376"/>
                  </a:lnTo>
                  <a:lnTo>
                    <a:pt x="175348" y="4508"/>
                  </a:lnTo>
                  <a:close/>
                </a:path>
                <a:path w="448945" h="238760">
                  <a:moveTo>
                    <a:pt x="310959" y="33464"/>
                  </a:moveTo>
                  <a:lnTo>
                    <a:pt x="300697" y="14338"/>
                  </a:lnTo>
                  <a:lnTo>
                    <a:pt x="281343" y="3454"/>
                  </a:lnTo>
                  <a:lnTo>
                    <a:pt x="254723" y="0"/>
                  </a:lnTo>
                  <a:lnTo>
                    <a:pt x="225463" y="4267"/>
                  </a:lnTo>
                  <a:lnTo>
                    <a:pt x="201371" y="16979"/>
                  </a:lnTo>
                  <a:lnTo>
                    <a:pt x="183413" y="38074"/>
                  </a:lnTo>
                  <a:lnTo>
                    <a:pt x="172567" y="67424"/>
                  </a:lnTo>
                  <a:lnTo>
                    <a:pt x="170992" y="92392"/>
                  </a:lnTo>
                  <a:lnTo>
                    <a:pt x="177787" y="111125"/>
                  </a:lnTo>
                  <a:lnTo>
                    <a:pt x="192849" y="125349"/>
                  </a:lnTo>
                  <a:lnTo>
                    <a:pt x="216115" y="136766"/>
                  </a:lnTo>
                  <a:lnTo>
                    <a:pt x="233108" y="144424"/>
                  </a:lnTo>
                  <a:lnTo>
                    <a:pt x="243674" y="152501"/>
                  </a:lnTo>
                  <a:lnTo>
                    <a:pt x="248335" y="162509"/>
                  </a:lnTo>
                  <a:lnTo>
                    <a:pt x="247611" y="175945"/>
                  </a:lnTo>
                  <a:lnTo>
                    <a:pt x="242951" y="188480"/>
                  </a:lnTo>
                  <a:lnTo>
                    <a:pt x="235267" y="197294"/>
                  </a:lnTo>
                  <a:lnTo>
                    <a:pt x="225729" y="202488"/>
                  </a:lnTo>
                  <a:lnTo>
                    <a:pt x="215506" y="204190"/>
                  </a:lnTo>
                  <a:lnTo>
                    <a:pt x="201510" y="201688"/>
                  </a:lnTo>
                  <a:lnTo>
                    <a:pt x="193954" y="194589"/>
                  </a:lnTo>
                  <a:lnTo>
                    <a:pt x="191604" y="183464"/>
                  </a:lnTo>
                  <a:lnTo>
                    <a:pt x="193255" y="168871"/>
                  </a:lnTo>
                  <a:lnTo>
                    <a:pt x="194487" y="162128"/>
                  </a:lnTo>
                  <a:lnTo>
                    <a:pt x="150025" y="162128"/>
                  </a:lnTo>
                  <a:lnTo>
                    <a:pt x="148158" y="171450"/>
                  </a:lnTo>
                  <a:lnTo>
                    <a:pt x="146278" y="199758"/>
                  </a:lnTo>
                  <a:lnTo>
                    <a:pt x="154317" y="220713"/>
                  </a:lnTo>
                  <a:lnTo>
                    <a:pt x="173405" y="233743"/>
                  </a:lnTo>
                  <a:lnTo>
                    <a:pt x="204698" y="238213"/>
                  </a:lnTo>
                  <a:lnTo>
                    <a:pt x="237820" y="234048"/>
                  </a:lnTo>
                  <a:lnTo>
                    <a:pt x="264490" y="221246"/>
                  </a:lnTo>
                  <a:lnTo>
                    <a:pt x="284035" y="199351"/>
                  </a:lnTo>
                  <a:lnTo>
                    <a:pt x="295795" y="167906"/>
                  </a:lnTo>
                  <a:lnTo>
                    <a:pt x="297764" y="148767"/>
                  </a:lnTo>
                  <a:lnTo>
                    <a:pt x="294398" y="132753"/>
                  </a:lnTo>
                  <a:lnTo>
                    <a:pt x="284327" y="119151"/>
                  </a:lnTo>
                  <a:lnTo>
                    <a:pt x="266141" y="107238"/>
                  </a:lnTo>
                  <a:lnTo>
                    <a:pt x="234962" y="91821"/>
                  </a:lnTo>
                  <a:lnTo>
                    <a:pt x="224675" y="85420"/>
                  </a:lnTo>
                  <a:lnTo>
                    <a:pt x="219138" y="78422"/>
                  </a:lnTo>
                  <a:lnTo>
                    <a:pt x="217411" y="70332"/>
                  </a:lnTo>
                  <a:lnTo>
                    <a:pt x="218579" y="60680"/>
                  </a:lnTo>
                  <a:lnTo>
                    <a:pt x="221576" y="50838"/>
                  </a:lnTo>
                  <a:lnTo>
                    <a:pt x="227266" y="42303"/>
                  </a:lnTo>
                  <a:lnTo>
                    <a:pt x="236258" y="36309"/>
                  </a:lnTo>
                  <a:lnTo>
                    <a:pt x="249161" y="34036"/>
                  </a:lnTo>
                  <a:lnTo>
                    <a:pt x="259638" y="36334"/>
                  </a:lnTo>
                  <a:lnTo>
                    <a:pt x="265798" y="42989"/>
                  </a:lnTo>
                  <a:lnTo>
                    <a:pt x="267970" y="53682"/>
                  </a:lnTo>
                  <a:lnTo>
                    <a:pt x="266458" y="68072"/>
                  </a:lnTo>
                  <a:lnTo>
                    <a:pt x="309079" y="68072"/>
                  </a:lnTo>
                  <a:lnTo>
                    <a:pt x="310311" y="61658"/>
                  </a:lnTo>
                  <a:lnTo>
                    <a:pt x="310959" y="33464"/>
                  </a:lnTo>
                  <a:close/>
                </a:path>
                <a:path w="448945" h="238760">
                  <a:moveTo>
                    <a:pt x="448348" y="233718"/>
                  </a:moveTo>
                  <a:lnTo>
                    <a:pt x="445935" y="185242"/>
                  </a:lnTo>
                  <a:lnTo>
                    <a:pt x="444055" y="147358"/>
                  </a:lnTo>
                  <a:lnTo>
                    <a:pt x="438912" y="44323"/>
                  </a:lnTo>
                  <a:lnTo>
                    <a:pt x="436930" y="4508"/>
                  </a:lnTo>
                  <a:lnTo>
                    <a:pt x="401726" y="4508"/>
                  </a:lnTo>
                  <a:lnTo>
                    <a:pt x="401726" y="147358"/>
                  </a:lnTo>
                  <a:lnTo>
                    <a:pt x="358495" y="147358"/>
                  </a:lnTo>
                  <a:lnTo>
                    <a:pt x="400786" y="44323"/>
                  </a:lnTo>
                  <a:lnTo>
                    <a:pt x="401408" y="44323"/>
                  </a:lnTo>
                  <a:lnTo>
                    <a:pt x="401726" y="147358"/>
                  </a:lnTo>
                  <a:lnTo>
                    <a:pt x="401726" y="4508"/>
                  </a:lnTo>
                  <a:lnTo>
                    <a:pt x="381965" y="4508"/>
                  </a:lnTo>
                  <a:lnTo>
                    <a:pt x="276644" y="233718"/>
                  </a:lnTo>
                  <a:lnTo>
                    <a:pt x="322973" y="233718"/>
                  </a:lnTo>
                  <a:lnTo>
                    <a:pt x="343052" y="185242"/>
                  </a:lnTo>
                  <a:lnTo>
                    <a:pt x="401726" y="185242"/>
                  </a:lnTo>
                  <a:lnTo>
                    <a:pt x="402031" y="233718"/>
                  </a:lnTo>
                  <a:lnTo>
                    <a:pt x="448348" y="233718"/>
                  </a:lnTo>
                  <a:close/>
                </a:path>
              </a:pathLst>
            </a:custGeom>
            <a:solidFill>
              <a:srgbClr val="AD192B"/>
            </a:solidFill>
          </p:spPr>
          <p:txBody>
            <a:bodyPr wrap="square" lIns="0" tIns="0" rIns="0" bIns="0" rtlCol="0"/>
            <a:lstStyle/>
            <a:p>
              <a:endParaRPr dirty="0"/>
            </a:p>
          </p:txBody>
        </p:sp>
        <p:sp>
          <p:nvSpPr>
            <p:cNvPr id="23" name="object 23"/>
            <p:cNvSpPr/>
            <p:nvPr/>
          </p:nvSpPr>
          <p:spPr>
            <a:xfrm>
              <a:off x="8103565" y="4162381"/>
              <a:ext cx="977900" cy="288290"/>
            </a:xfrm>
            <a:custGeom>
              <a:avLst/>
              <a:gdLst/>
              <a:ahLst/>
              <a:cxnLst/>
              <a:rect l="l" t="t" r="r" b="b"/>
              <a:pathLst>
                <a:path w="977900" h="288289">
                  <a:moveTo>
                    <a:pt x="152247" y="12"/>
                  </a:moveTo>
                  <a:lnTo>
                    <a:pt x="114884" y="12"/>
                  </a:lnTo>
                  <a:lnTo>
                    <a:pt x="37985" y="183007"/>
                  </a:lnTo>
                  <a:lnTo>
                    <a:pt x="37350" y="183007"/>
                  </a:lnTo>
                  <a:lnTo>
                    <a:pt x="37350" y="12"/>
                  </a:lnTo>
                  <a:lnTo>
                    <a:pt x="0" y="12"/>
                  </a:lnTo>
                  <a:lnTo>
                    <a:pt x="4940" y="229222"/>
                  </a:lnTo>
                  <a:lnTo>
                    <a:pt x="49707" y="229222"/>
                  </a:lnTo>
                  <a:lnTo>
                    <a:pt x="152247" y="12"/>
                  </a:lnTo>
                  <a:close/>
                </a:path>
                <a:path w="977900" h="288289">
                  <a:moveTo>
                    <a:pt x="238175" y="106057"/>
                  </a:moveTo>
                  <a:lnTo>
                    <a:pt x="234099" y="77698"/>
                  </a:lnTo>
                  <a:lnTo>
                    <a:pt x="234048" y="77343"/>
                  </a:lnTo>
                  <a:lnTo>
                    <a:pt x="218744" y="58674"/>
                  </a:lnTo>
                  <a:lnTo>
                    <a:pt x="204444" y="55372"/>
                  </a:lnTo>
                  <a:lnTo>
                    <a:pt x="204444" y="95961"/>
                  </a:lnTo>
                  <a:lnTo>
                    <a:pt x="204393" y="116573"/>
                  </a:lnTo>
                  <a:lnTo>
                    <a:pt x="193205" y="171602"/>
                  </a:lnTo>
                  <a:lnTo>
                    <a:pt x="158115" y="208038"/>
                  </a:lnTo>
                  <a:lnTo>
                    <a:pt x="144335" y="204038"/>
                  </a:lnTo>
                  <a:lnTo>
                    <a:pt x="138163" y="191947"/>
                  </a:lnTo>
                  <a:lnTo>
                    <a:pt x="138188" y="171602"/>
                  </a:lnTo>
                  <a:lnTo>
                    <a:pt x="149364" y="116573"/>
                  </a:lnTo>
                  <a:lnTo>
                    <a:pt x="169087" y="82511"/>
                  </a:lnTo>
                  <a:lnTo>
                    <a:pt x="184670" y="77698"/>
                  </a:lnTo>
                  <a:lnTo>
                    <a:pt x="198462" y="82511"/>
                  </a:lnTo>
                  <a:lnTo>
                    <a:pt x="204444" y="95961"/>
                  </a:lnTo>
                  <a:lnTo>
                    <a:pt x="204444" y="55372"/>
                  </a:lnTo>
                  <a:lnTo>
                    <a:pt x="158623" y="58674"/>
                  </a:lnTo>
                  <a:lnTo>
                    <a:pt x="120091" y="106057"/>
                  </a:lnTo>
                  <a:lnTo>
                    <a:pt x="109626" y="142875"/>
                  </a:lnTo>
                  <a:lnTo>
                    <a:pt x="105359" y="179679"/>
                  </a:lnTo>
                  <a:lnTo>
                    <a:pt x="109943" y="208394"/>
                  </a:lnTo>
                  <a:lnTo>
                    <a:pt x="125183" y="227063"/>
                  </a:lnTo>
                  <a:lnTo>
                    <a:pt x="152869" y="233718"/>
                  </a:lnTo>
                  <a:lnTo>
                    <a:pt x="183476" y="227063"/>
                  </a:lnTo>
                  <a:lnTo>
                    <a:pt x="206489" y="208394"/>
                  </a:lnTo>
                  <a:lnTo>
                    <a:pt x="206692" y="208038"/>
                  </a:lnTo>
                  <a:lnTo>
                    <a:pt x="222834" y="179679"/>
                  </a:lnTo>
                  <a:lnTo>
                    <a:pt x="233476" y="142875"/>
                  </a:lnTo>
                  <a:lnTo>
                    <a:pt x="238175" y="106057"/>
                  </a:lnTo>
                  <a:close/>
                </a:path>
                <a:path w="977900" h="288289">
                  <a:moveTo>
                    <a:pt x="307898" y="12"/>
                  </a:moveTo>
                  <a:lnTo>
                    <a:pt x="274535" y="12"/>
                  </a:lnTo>
                  <a:lnTo>
                    <a:pt x="227596" y="229222"/>
                  </a:lnTo>
                  <a:lnTo>
                    <a:pt x="260959" y="229222"/>
                  </a:lnTo>
                  <a:lnTo>
                    <a:pt x="307898" y="12"/>
                  </a:lnTo>
                  <a:close/>
                </a:path>
                <a:path w="977900" h="288289">
                  <a:moveTo>
                    <a:pt x="361022" y="12"/>
                  </a:moveTo>
                  <a:lnTo>
                    <a:pt x="327660" y="12"/>
                  </a:lnTo>
                  <a:lnTo>
                    <a:pt x="280733" y="229222"/>
                  </a:lnTo>
                  <a:lnTo>
                    <a:pt x="314071" y="229222"/>
                  </a:lnTo>
                  <a:lnTo>
                    <a:pt x="361022" y="12"/>
                  </a:lnTo>
                  <a:close/>
                </a:path>
                <a:path w="977900" h="288289">
                  <a:moveTo>
                    <a:pt x="472147" y="96710"/>
                  </a:moveTo>
                  <a:lnTo>
                    <a:pt x="468376" y="75768"/>
                  </a:lnTo>
                  <a:lnTo>
                    <a:pt x="467791" y="72491"/>
                  </a:lnTo>
                  <a:lnTo>
                    <a:pt x="452894" y="57289"/>
                  </a:lnTo>
                  <a:lnTo>
                    <a:pt x="439762" y="54787"/>
                  </a:lnTo>
                  <a:lnTo>
                    <a:pt x="439762" y="99072"/>
                  </a:lnTo>
                  <a:lnTo>
                    <a:pt x="437908" y="114300"/>
                  </a:lnTo>
                  <a:lnTo>
                    <a:pt x="436054" y="123609"/>
                  </a:lnTo>
                  <a:lnTo>
                    <a:pt x="382625" y="123609"/>
                  </a:lnTo>
                  <a:lnTo>
                    <a:pt x="406171" y="79527"/>
                  </a:lnTo>
                  <a:lnTo>
                    <a:pt x="420306" y="75768"/>
                  </a:lnTo>
                  <a:lnTo>
                    <a:pt x="431647" y="78714"/>
                  </a:lnTo>
                  <a:lnTo>
                    <a:pt x="437908" y="86842"/>
                  </a:lnTo>
                  <a:lnTo>
                    <a:pt x="439762" y="99072"/>
                  </a:lnTo>
                  <a:lnTo>
                    <a:pt x="439762" y="54787"/>
                  </a:lnTo>
                  <a:lnTo>
                    <a:pt x="391934" y="60248"/>
                  </a:lnTo>
                  <a:lnTo>
                    <a:pt x="353796" y="111734"/>
                  </a:lnTo>
                  <a:lnTo>
                    <a:pt x="340741" y="192951"/>
                  </a:lnTo>
                  <a:lnTo>
                    <a:pt x="349885" y="219544"/>
                  </a:lnTo>
                  <a:lnTo>
                    <a:pt x="367131" y="231165"/>
                  </a:lnTo>
                  <a:lnTo>
                    <a:pt x="387553" y="233718"/>
                  </a:lnTo>
                  <a:lnTo>
                    <a:pt x="412813" y="229362"/>
                  </a:lnTo>
                  <a:lnTo>
                    <a:pt x="433730" y="216903"/>
                  </a:lnTo>
                  <a:lnTo>
                    <a:pt x="439242" y="209956"/>
                  </a:lnTo>
                  <a:lnTo>
                    <a:pt x="449326" y="197281"/>
                  </a:lnTo>
                  <a:lnTo>
                    <a:pt x="458597" y="171437"/>
                  </a:lnTo>
                  <a:lnTo>
                    <a:pt x="427101" y="171437"/>
                  </a:lnTo>
                  <a:lnTo>
                    <a:pt x="424180" y="181787"/>
                  </a:lnTo>
                  <a:lnTo>
                    <a:pt x="418071" y="194551"/>
                  </a:lnTo>
                  <a:lnTo>
                    <a:pt x="407898" y="205384"/>
                  </a:lnTo>
                  <a:lnTo>
                    <a:pt x="392823" y="209956"/>
                  </a:lnTo>
                  <a:lnTo>
                    <a:pt x="378904" y="204978"/>
                  </a:lnTo>
                  <a:lnTo>
                    <a:pt x="373087" y="192303"/>
                  </a:lnTo>
                  <a:lnTo>
                    <a:pt x="372884" y="175298"/>
                  </a:lnTo>
                  <a:lnTo>
                    <a:pt x="375831" y="157327"/>
                  </a:lnTo>
                  <a:lnTo>
                    <a:pt x="377685" y="147370"/>
                  </a:lnTo>
                  <a:lnTo>
                    <a:pt x="464464" y="147370"/>
                  </a:lnTo>
                  <a:lnTo>
                    <a:pt x="468172" y="129070"/>
                  </a:lnTo>
                  <a:lnTo>
                    <a:pt x="468845" y="123609"/>
                  </a:lnTo>
                  <a:lnTo>
                    <a:pt x="472147" y="96710"/>
                  </a:lnTo>
                  <a:close/>
                </a:path>
                <a:path w="977900" h="288289">
                  <a:moveTo>
                    <a:pt x="608076" y="56515"/>
                  </a:moveTo>
                  <a:lnTo>
                    <a:pt x="573163" y="56515"/>
                  </a:lnTo>
                  <a:lnTo>
                    <a:pt x="520052" y="186220"/>
                  </a:lnTo>
                  <a:lnTo>
                    <a:pt x="519442" y="186220"/>
                  </a:lnTo>
                  <a:lnTo>
                    <a:pt x="517283" y="56515"/>
                  </a:lnTo>
                  <a:lnTo>
                    <a:pt x="481457" y="56515"/>
                  </a:lnTo>
                  <a:lnTo>
                    <a:pt x="492556" y="233083"/>
                  </a:lnTo>
                  <a:lnTo>
                    <a:pt x="485470" y="247205"/>
                  </a:lnTo>
                  <a:lnTo>
                    <a:pt x="480644" y="253911"/>
                  </a:lnTo>
                  <a:lnTo>
                    <a:pt x="474891" y="258038"/>
                  </a:lnTo>
                  <a:lnTo>
                    <a:pt x="468096" y="260121"/>
                  </a:lnTo>
                  <a:lnTo>
                    <a:pt x="460146" y="260692"/>
                  </a:lnTo>
                  <a:lnTo>
                    <a:pt x="456425" y="260692"/>
                  </a:lnTo>
                  <a:lnTo>
                    <a:pt x="449643" y="259410"/>
                  </a:lnTo>
                  <a:lnTo>
                    <a:pt x="444080" y="287020"/>
                  </a:lnTo>
                  <a:lnTo>
                    <a:pt x="452716" y="288290"/>
                  </a:lnTo>
                  <a:lnTo>
                    <a:pt x="457047" y="288290"/>
                  </a:lnTo>
                  <a:lnTo>
                    <a:pt x="478980" y="286981"/>
                  </a:lnTo>
                  <a:lnTo>
                    <a:pt x="495769" y="279908"/>
                  </a:lnTo>
                  <a:lnTo>
                    <a:pt x="510425" y="263867"/>
                  </a:lnTo>
                  <a:lnTo>
                    <a:pt x="525932" y="235648"/>
                  </a:lnTo>
                  <a:lnTo>
                    <a:pt x="608076" y="56515"/>
                  </a:lnTo>
                  <a:close/>
                </a:path>
                <a:path w="977900" h="288289">
                  <a:moveTo>
                    <a:pt x="725043" y="94399"/>
                  </a:moveTo>
                  <a:lnTo>
                    <a:pt x="721601" y="79616"/>
                  </a:lnTo>
                  <a:lnTo>
                    <a:pt x="720928" y="76733"/>
                  </a:lnTo>
                  <a:lnTo>
                    <a:pt x="718794" y="67551"/>
                  </a:lnTo>
                  <a:lnTo>
                    <a:pt x="704888" y="55079"/>
                  </a:lnTo>
                  <a:lnTo>
                    <a:pt x="689190" y="52425"/>
                  </a:lnTo>
                  <a:lnTo>
                    <a:pt x="689190" y="112801"/>
                  </a:lnTo>
                  <a:lnTo>
                    <a:pt x="684669" y="142227"/>
                  </a:lnTo>
                  <a:lnTo>
                    <a:pt x="678065" y="168732"/>
                  </a:lnTo>
                  <a:lnTo>
                    <a:pt x="669645" y="188861"/>
                  </a:lnTo>
                  <a:lnTo>
                    <a:pt x="658393" y="201637"/>
                  </a:lnTo>
                  <a:lnTo>
                    <a:pt x="643280" y="206121"/>
                  </a:lnTo>
                  <a:lnTo>
                    <a:pt x="630148" y="201726"/>
                  </a:lnTo>
                  <a:lnTo>
                    <a:pt x="624103" y="189306"/>
                  </a:lnTo>
                  <a:lnTo>
                    <a:pt x="623785" y="169951"/>
                  </a:lnTo>
                  <a:lnTo>
                    <a:pt x="627837" y="144792"/>
                  </a:lnTo>
                  <a:lnTo>
                    <a:pt x="634555" y="117132"/>
                  </a:lnTo>
                  <a:lnTo>
                    <a:pt x="643128" y="96672"/>
                  </a:lnTo>
                  <a:lnTo>
                    <a:pt x="654939" y="83972"/>
                  </a:lnTo>
                  <a:lnTo>
                    <a:pt x="671398" y="79616"/>
                  </a:lnTo>
                  <a:lnTo>
                    <a:pt x="682853" y="82854"/>
                  </a:lnTo>
                  <a:lnTo>
                    <a:pt x="688682" y="93459"/>
                  </a:lnTo>
                  <a:lnTo>
                    <a:pt x="689190" y="112801"/>
                  </a:lnTo>
                  <a:lnTo>
                    <a:pt x="689190" y="52425"/>
                  </a:lnTo>
                  <a:lnTo>
                    <a:pt x="652259" y="66370"/>
                  </a:lnTo>
                  <a:lnTo>
                    <a:pt x="644207" y="76733"/>
                  </a:lnTo>
                  <a:lnTo>
                    <a:pt x="643585" y="76733"/>
                  </a:lnTo>
                  <a:lnTo>
                    <a:pt x="659345" y="0"/>
                  </a:lnTo>
                  <a:lnTo>
                    <a:pt x="625983" y="0"/>
                  </a:lnTo>
                  <a:lnTo>
                    <a:pt x="579031" y="229209"/>
                  </a:lnTo>
                  <a:lnTo>
                    <a:pt x="610552" y="229209"/>
                  </a:lnTo>
                  <a:lnTo>
                    <a:pt x="614870" y="208038"/>
                  </a:lnTo>
                  <a:lnTo>
                    <a:pt x="615492" y="208038"/>
                  </a:lnTo>
                  <a:lnTo>
                    <a:pt x="617931" y="216789"/>
                  </a:lnTo>
                  <a:lnTo>
                    <a:pt x="622973" y="225082"/>
                  </a:lnTo>
                  <a:lnTo>
                    <a:pt x="632079" y="231279"/>
                  </a:lnTo>
                  <a:lnTo>
                    <a:pt x="646684" y="233718"/>
                  </a:lnTo>
                  <a:lnTo>
                    <a:pt x="672846" y="227520"/>
                  </a:lnTo>
                  <a:lnTo>
                    <a:pt x="693394" y="209435"/>
                  </a:lnTo>
                  <a:lnTo>
                    <a:pt x="694143" y="208038"/>
                  </a:lnTo>
                  <a:lnTo>
                    <a:pt x="695159" y="206121"/>
                  </a:lnTo>
                  <a:lnTo>
                    <a:pt x="708964" y="180225"/>
                  </a:lnTo>
                  <a:lnTo>
                    <a:pt x="720178" y="140614"/>
                  </a:lnTo>
                  <a:lnTo>
                    <a:pt x="725043" y="94399"/>
                  </a:lnTo>
                  <a:close/>
                </a:path>
                <a:path w="977900" h="288289">
                  <a:moveTo>
                    <a:pt x="851738" y="94399"/>
                  </a:moveTo>
                  <a:lnTo>
                    <a:pt x="827722" y="54356"/>
                  </a:lnTo>
                  <a:lnTo>
                    <a:pt x="807580" y="52031"/>
                  </a:lnTo>
                  <a:lnTo>
                    <a:pt x="779208" y="55765"/>
                  </a:lnTo>
                  <a:lnTo>
                    <a:pt x="759015" y="66713"/>
                  </a:lnTo>
                  <a:lnTo>
                    <a:pt x="745642" y="84531"/>
                  </a:lnTo>
                  <a:lnTo>
                    <a:pt x="737781" y="108851"/>
                  </a:lnTo>
                  <a:lnTo>
                    <a:pt x="769277" y="108851"/>
                  </a:lnTo>
                  <a:lnTo>
                    <a:pt x="772591" y="96634"/>
                  </a:lnTo>
                  <a:lnTo>
                    <a:pt x="778268" y="86055"/>
                  </a:lnTo>
                  <a:lnTo>
                    <a:pt x="787476" y="78600"/>
                  </a:lnTo>
                  <a:lnTo>
                    <a:pt x="801395" y="75780"/>
                  </a:lnTo>
                  <a:lnTo>
                    <a:pt x="812012" y="77584"/>
                  </a:lnTo>
                  <a:lnTo>
                    <a:pt x="817956" y="82715"/>
                  </a:lnTo>
                  <a:lnTo>
                    <a:pt x="820026" y="90805"/>
                  </a:lnTo>
                  <a:lnTo>
                    <a:pt x="819010" y="101447"/>
                  </a:lnTo>
                  <a:lnTo>
                    <a:pt x="815721" y="110782"/>
                  </a:lnTo>
                  <a:lnTo>
                    <a:pt x="811288" y="116001"/>
                  </a:lnTo>
                  <a:lnTo>
                    <a:pt x="811288" y="138061"/>
                  </a:lnTo>
                  <a:lnTo>
                    <a:pt x="800023" y="184073"/>
                  </a:lnTo>
                  <a:lnTo>
                    <a:pt x="767105" y="208038"/>
                  </a:lnTo>
                  <a:lnTo>
                    <a:pt x="758444" y="206006"/>
                  </a:lnTo>
                  <a:lnTo>
                    <a:pt x="753135" y="200444"/>
                  </a:lnTo>
                  <a:lnTo>
                    <a:pt x="750963" y="192189"/>
                  </a:lnTo>
                  <a:lnTo>
                    <a:pt x="751674" y="182029"/>
                  </a:lnTo>
                  <a:lnTo>
                    <a:pt x="780567" y="150558"/>
                  </a:lnTo>
                  <a:lnTo>
                    <a:pt x="791552" y="146926"/>
                  </a:lnTo>
                  <a:lnTo>
                    <a:pt x="802360" y="142875"/>
                  </a:lnTo>
                  <a:lnTo>
                    <a:pt x="811288" y="138061"/>
                  </a:lnTo>
                  <a:lnTo>
                    <a:pt x="811288" y="116001"/>
                  </a:lnTo>
                  <a:lnTo>
                    <a:pt x="810552" y="116865"/>
                  </a:lnTo>
                  <a:lnTo>
                    <a:pt x="803592" y="120777"/>
                  </a:lnTo>
                  <a:lnTo>
                    <a:pt x="794918" y="123609"/>
                  </a:lnTo>
                  <a:lnTo>
                    <a:pt x="767435" y="131000"/>
                  </a:lnTo>
                  <a:lnTo>
                    <a:pt x="750633" y="137299"/>
                  </a:lnTo>
                  <a:lnTo>
                    <a:pt x="736549" y="146558"/>
                  </a:lnTo>
                  <a:lnTo>
                    <a:pt x="725474" y="161594"/>
                  </a:lnTo>
                  <a:lnTo>
                    <a:pt x="717702" y="185242"/>
                  </a:lnTo>
                  <a:lnTo>
                    <a:pt x="716318" y="206768"/>
                  </a:lnTo>
                  <a:lnTo>
                    <a:pt x="721868" y="221881"/>
                  </a:lnTo>
                  <a:lnTo>
                    <a:pt x="733691" y="230797"/>
                  </a:lnTo>
                  <a:lnTo>
                    <a:pt x="751065" y="233718"/>
                  </a:lnTo>
                  <a:lnTo>
                    <a:pt x="764819" y="232156"/>
                  </a:lnTo>
                  <a:lnTo>
                    <a:pt x="777036" y="227418"/>
                  </a:lnTo>
                  <a:lnTo>
                    <a:pt x="787933" y="219494"/>
                  </a:lnTo>
                  <a:lnTo>
                    <a:pt x="797699" y="208356"/>
                  </a:lnTo>
                  <a:lnTo>
                    <a:pt x="798296" y="208356"/>
                  </a:lnTo>
                  <a:lnTo>
                    <a:pt x="798855" y="218960"/>
                  </a:lnTo>
                  <a:lnTo>
                    <a:pt x="803554" y="226009"/>
                  </a:lnTo>
                  <a:lnTo>
                    <a:pt x="811504" y="229933"/>
                  </a:lnTo>
                  <a:lnTo>
                    <a:pt x="821766" y="231152"/>
                  </a:lnTo>
                  <a:lnTo>
                    <a:pt x="825868" y="231152"/>
                  </a:lnTo>
                  <a:lnTo>
                    <a:pt x="829830" y="230251"/>
                  </a:lnTo>
                  <a:lnTo>
                    <a:pt x="833297" y="229108"/>
                  </a:lnTo>
                  <a:lnTo>
                    <a:pt x="837603" y="208356"/>
                  </a:lnTo>
                  <a:lnTo>
                    <a:pt x="837666" y="208038"/>
                  </a:lnTo>
                  <a:lnTo>
                    <a:pt x="838200" y="205473"/>
                  </a:lnTo>
                  <a:lnTo>
                    <a:pt x="837958" y="205473"/>
                  </a:lnTo>
                  <a:lnTo>
                    <a:pt x="832904" y="205473"/>
                  </a:lnTo>
                  <a:lnTo>
                    <a:pt x="830427" y="199694"/>
                  </a:lnTo>
                  <a:lnTo>
                    <a:pt x="831659" y="193255"/>
                  </a:lnTo>
                  <a:lnTo>
                    <a:pt x="842860" y="138061"/>
                  </a:lnTo>
                  <a:lnTo>
                    <a:pt x="851738" y="94399"/>
                  </a:lnTo>
                  <a:close/>
                </a:path>
                <a:path w="977900" h="288289">
                  <a:moveTo>
                    <a:pt x="924623" y="12"/>
                  </a:moveTo>
                  <a:lnTo>
                    <a:pt x="891260" y="12"/>
                  </a:lnTo>
                  <a:lnTo>
                    <a:pt x="844334" y="229222"/>
                  </a:lnTo>
                  <a:lnTo>
                    <a:pt x="877671" y="229222"/>
                  </a:lnTo>
                  <a:lnTo>
                    <a:pt x="924623" y="12"/>
                  </a:lnTo>
                  <a:close/>
                </a:path>
                <a:path w="977900" h="288289">
                  <a:moveTo>
                    <a:pt x="977734" y="12"/>
                  </a:moveTo>
                  <a:lnTo>
                    <a:pt x="944384" y="12"/>
                  </a:lnTo>
                  <a:lnTo>
                    <a:pt x="897445" y="229222"/>
                  </a:lnTo>
                  <a:lnTo>
                    <a:pt x="930795" y="229222"/>
                  </a:lnTo>
                  <a:lnTo>
                    <a:pt x="977734" y="12"/>
                  </a:lnTo>
                  <a:close/>
                </a:path>
              </a:pathLst>
            </a:custGeom>
            <a:solidFill>
              <a:srgbClr val="001D48"/>
            </a:solidFill>
          </p:spPr>
          <p:txBody>
            <a:bodyPr wrap="square" lIns="0" tIns="0" rIns="0" bIns="0" rtlCol="0"/>
            <a:lstStyle/>
            <a:p>
              <a:endParaRPr dirty="0"/>
            </a:p>
          </p:txBody>
        </p:sp>
      </p:grpSp>
      <p:grpSp>
        <p:nvGrpSpPr>
          <p:cNvPr id="24" name="object 24"/>
          <p:cNvGrpSpPr/>
          <p:nvPr/>
        </p:nvGrpSpPr>
        <p:grpSpPr>
          <a:xfrm>
            <a:off x="6077443" y="1330991"/>
            <a:ext cx="419952" cy="490637"/>
            <a:chOff x="10006706" y="3252301"/>
            <a:chExt cx="1026160" cy="1198880"/>
          </a:xfrm>
        </p:grpSpPr>
        <p:sp>
          <p:nvSpPr>
            <p:cNvPr id="25" name="object 25"/>
            <p:cNvSpPr/>
            <p:nvPr/>
          </p:nvSpPr>
          <p:spPr>
            <a:xfrm>
              <a:off x="10006706" y="3252301"/>
              <a:ext cx="1026160" cy="813435"/>
            </a:xfrm>
            <a:custGeom>
              <a:avLst/>
              <a:gdLst/>
              <a:ahLst/>
              <a:cxnLst/>
              <a:rect l="l" t="t" r="r" b="b"/>
              <a:pathLst>
                <a:path w="1026159" h="813435">
                  <a:moveTo>
                    <a:pt x="1026007" y="0"/>
                  </a:moveTo>
                  <a:lnTo>
                    <a:pt x="0" y="0"/>
                  </a:lnTo>
                  <a:lnTo>
                    <a:pt x="42500" y="146673"/>
                  </a:lnTo>
                  <a:lnTo>
                    <a:pt x="42407" y="812947"/>
                  </a:lnTo>
                  <a:lnTo>
                    <a:pt x="485360" y="448654"/>
                  </a:lnTo>
                  <a:lnTo>
                    <a:pt x="561018" y="540844"/>
                  </a:lnTo>
                  <a:lnTo>
                    <a:pt x="983518" y="193385"/>
                  </a:lnTo>
                  <a:lnTo>
                    <a:pt x="983518" y="146673"/>
                  </a:lnTo>
                  <a:lnTo>
                    <a:pt x="1026007" y="0"/>
                  </a:lnTo>
                  <a:close/>
                </a:path>
              </a:pathLst>
            </a:custGeom>
            <a:solidFill>
              <a:srgbClr val="0D2C6C"/>
            </a:solidFill>
          </p:spPr>
          <p:txBody>
            <a:bodyPr wrap="square" lIns="0" tIns="0" rIns="0" bIns="0" rtlCol="0"/>
            <a:lstStyle/>
            <a:p>
              <a:endParaRPr dirty="0"/>
            </a:p>
          </p:txBody>
        </p:sp>
        <p:sp>
          <p:nvSpPr>
            <p:cNvPr id="26" name="object 26"/>
            <p:cNvSpPr/>
            <p:nvPr/>
          </p:nvSpPr>
          <p:spPr>
            <a:xfrm>
              <a:off x="10143109" y="3600089"/>
              <a:ext cx="847725" cy="774065"/>
            </a:xfrm>
            <a:custGeom>
              <a:avLst/>
              <a:gdLst/>
              <a:ahLst/>
              <a:cxnLst/>
              <a:rect l="l" t="t" r="r" b="b"/>
              <a:pathLst>
                <a:path w="847725" h="774064">
                  <a:moveTo>
                    <a:pt x="500341" y="285178"/>
                  </a:moveTo>
                  <a:lnTo>
                    <a:pt x="424599" y="193065"/>
                  </a:lnTo>
                  <a:lnTo>
                    <a:pt x="0" y="542251"/>
                  </a:lnTo>
                  <a:lnTo>
                    <a:pt x="93903" y="619429"/>
                  </a:lnTo>
                  <a:lnTo>
                    <a:pt x="500341" y="285178"/>
                  </a:lnTo>
                  <a:close/>
                </a:path>
                <a:path w="847725" h="774064">
                  <a:moveTo>
                    <a:pt x="651840" y="469379"/>
                  </a:moveTo>
                  <a:lnTo>
                    <a:pt x="576084" y="377266"/>
                  </a:lnTo>
                  <a:lnTo>
                    <a:pt x="187845" y="696556"/>
                  </a:lnTo>
                  <a:lnTo>
                    <a:pt x="281813" y="773684"/>
                  </a:lnTo>
                  <a:lnTo>
                    <a:pt x="651840" y="469379"/>
                  </a:lnTo>
                  <a:close/>
                </a:path>
                <a:path w="847725" h="774064">
                  <a:moveTo>
                    <a:pt x="847102" y="308787"/>
                  </a:moveTo>
                  <a:lnTo>
                    <a:pt x="651840" y="469379"/>
                  </a:lnTo>
                  <a:lnTo>
                    <a:pt x="727570" y="561467"/>
                  </a:lnTo>
                  <a:lnTo>
                    <a:pt x="847102" y="463169"/>
                  </a:lnTo>
                  <a:lnTo>
                    <a:pt x="847102" y="308787"/>
                  </a:lnTo>
                  <a:close/>
                </a:path>
                <a:path w="847725" h="774064">
                  <a:moveTo>
                    <a:pt x="847102" y="0"/>
                  </a:moveTo>
                  <a:lnTo>
                    <a:pt x="500341" y="285178"/>
                  </a:lnTo>
                  <a:lnTo>
                    <a:pt x="576084" y="377266"/>
                  </a:lnTo>
                  <a:lnTo>
                    <a:pt x="847102" y="154393"/>
                  </a:lnTo>
                  <a:lnTo>
                    <a:pt x="847102" y="0"/>
                  </a:lnTo>
                  <a:close/>
                </a:path>
              </a:pathLst>
            </a:custGeom>
            <a:solidFill>
              <a:srgbClr val="ED1944"/>
            </a:solidFill>
          </p:spPr>
          <p:txBody>
            <a:bodyPr wrap="square" lIns="0" tIns="0" rIns="0" bIns="0" rtlCol="0"/>
            <a:lstStyle/>
            <a:p>
              <a:endParaRPr dirty="0"/>
            </a:p>
          </p:txBody>
        </p:sp>
        <p:sp>
          <p:nvSpPr>
            <p:cNvPr id="27" name="object 27"/>
            <p:cNvSpPr/>
            <p:nvPr/>
          </p:nvSpPr>
          <p:spPr>
            <a:xfrm>
              <a:off x="10049205" y="3445695"/>
              <a:ext cx="941069" cy="1005205"/>
            </a:xfrm>
            <a:custGeom>
              <a:avLst/>
              <a:gdLst/>
              <a:ahLst/>
              <a:cxnLst/>
              <a:rect l="l" t="t" r="r" b="b"/>
              <a:pathLst>
                <a:path w="941070" h="1005204">
                  <a:moveTo>
                    <a:pt x="518515" y="347459"/>
                  </a:moveTo>
                  <a:lnTo>
                    <a:pt x="442849" y="255270"/>
                  </a:lnTo>
                  <a:lnTo>
                    <a:pt x="0" y="619467"/>
                  </a:lnTo>
                  <a:lnTo>
                    <a:pt x="93853" y="696696"/>
                  </a:lnTo>
                  <a:lnTo>
                    <a:pt x="518515" y="347459"/>
                  </a:lnTo>
                  <a:close/>
                </a:path>
                <a:path w="941070" h="1005204">
                  <a:moveTo>
                    <a:pt x="669988" y="531660"/>
                  </a:moveTo>
                  <a:lnTo>
                    <a:pt x="594245" y="439559"/>
                  </a:lnTo>
                  <a:lnTo>
                    <a:pt x="187807" y="773823"/>
                  </a:lnTo>
                  <a:lnTo>
                    <a:pt x="281749" y="850950"/>
                  </a:lnTo>
                  <a:lnTo>
                    <a:pt x="669988" y="531660"/>
                  </a:lnTo>
                  <a:close/>
                </a:path>
                <a:path w="941070" h="1005204">
                  <a:moveTo>
                    <a:pt x="821486" y="715873"/>
                  </a:moveTo>
                  <a:lnTo>
                    <a:pt x="745731" y="623773"/>
                  </a:lnTo>
                  <a:lnTo>
                    <a:pt x="375704" y="928077"/>
                  </a:lnTo>
                  <a:lnTo>
                    <a:pt x="469430" y="1005027"/>
                  </a:lnTo>
                  <a:lnTo>
                    <a:pt x="821486" y="715873"/>
                  </a:lnTo>
                  <a:close/>
                </a:path>
                <a:path w="941070" h="1005204">
                  <a:moveTo>
                    <a:pt x="941006" y="308787"/>
                  </a:moveTo>
                  <a:lnTo>
                    <a:pt x="669988" y="531660"/>
                  </a:lnTo>
                  <a:lnTo>
                    <a:pt x="745731" y="623773"/>
                  </a:lnTo>
                  <a:lnTo>
                    <a:pt x="941006" y="463181"/>
                  </a:lnTo>
                  <a:lnTo>
                    <a:pt x="941006" y="308787"/>
                  </a:lnTo>
                  <a:close/>
                </a:path>
                <a:path w="941070" h="1005204">
                  <a:moveTo>
                    <a:pt x="941006" y="0"/>
                  </a:moveTo>
                  <a:lnTo>
                    <a:pt x="518515" y="347459"/>
                  </a:lnTo>
                  <a:lnTo>
                    <a:pt x="594245" y="439559"/>
                  </a:lnTo>
                  <a:lnTo>
                    <a:pt x="941006" y="154393"/>
                  </a:lnTo>
                  <a:lnTo>
                    <a:pt x="941006" y="0"/>
                  </a:lnTo>
                  <a:close/>
                </a:path>
              </a:pathLst>
            </a:custGeom>
            <a:solidFill>
              <a:srgbClr val="FFFFFF"/>
            </a:solidFill>
          </p:spPr>
          <p:txBody>
            <a:bodyPr wrap="square" lIns="0" tIns="0" rIns="0" bIns="0" rtlCol="0"/>
            <a:lstStyle/>
            <a:p>
              <a:endParaRPr dirty="0"/>
            </a:p>
          </p:txBody>
        </p:sp>
        <p:pic>
          <p:nvPicPr>
            <p:cNvPr id="28" name="object 28"/>
            <p:cNvPicPr/>
            <p:nvPr/>
          </p:nvPicPr>
          <p:blipFill>
            <a:blip r:embed="rId4" cstate="print"/>
            <a:stretch>
              <a:fillRect/>
            </a:stretch>
          </p:blipFill>
          <p:spPr>
            <a:xfrm>
              <a:off x="10618614" y="3364215"/>
              <a:ext cx="138134" cy="174212"/>
            </a:xfrm>
            <a:prstGeom prst="rect">
              <a:avLst/>
            </a:prstGeom>
          </p:spPr>
        </p:pic>
        <p:sp>
          <p:nvSpPr>
            <p:cNvPr id="29" name="object 29"/>
            <p:cNvSpPr/>
            <p:nvPr/>
          </p:nvSpPr>
          <p:spPr>
            <a:xfrm>
              <a:off x="10150758" y="3364205"/>
              <a:ext cx="264160" cy="174625"/>
            </a:xfrm>
            <a:custGeom>
              <a:avLst/>
              <a:gdLst/>
              <a:ahLst/>
              <a:cxnLst/>
              <a:rect l="l" t="t" r="r" b="b"/>
              <a:pathLst>
                <a:path w="264159" h="174625">
                  <a:moveTo>
                    <a:pt x="263610" y="0"/>
                  </a:moveTo>
                  <a:lnTo>
                    <a:pt x="128931" y="0"/>
                  </a:lnTo>
                  <a:lnTo>
                    <a:pt x="128931" y="38358"/>
                  </a:lnTo>
                  <a:lnTo>
                    <a:pt x="142822" y="38358"/>
                  </a:lnTo>
                  <a:lnTo>
                    <a:pt x="142822" y="106523"/>
                  </a:lnTo>
                  <a:lnTo>
                    <a:pt x="59172" y="0"/>
                  </a:lnTo>
                  <a:lnTo>
                    <a:pt x="0" y="0"/>
                  </a:lnTo>
                  <a:lnTo>
                    <a:pt x="0" y="38358"/>
                  </a:lnTo>
                  <a:lnTo>
                    <a:pt x="13879" y="38358"/>
                  </a:lnTo>
                  <a:lnTo>
                    <a:pt x="13879" y="135865"/>
                  </a:lnTo>
                  <a:lnTo>
                    <a:pt x="0" y="135865"/>
                  </a:lnTo>
                  <a:lnTo>
                    <a:pt x="0" y="174223"/>
                  </a:lnTo>
                  <a:lnTo>
                    <a:pt x="13879" y="174223"/>
                  </a:lnTo>
                  <a:lnTo>
                    <a:pt x="59172" y="174223"/>
                  </a:lnTo>
                  <a:lnTo>
                    <a:pt x="59172" y="67700"/>
                  </a:lnTo>
                  <a:lnTo>
                    <a:pt x="142822" y="174223"/>
                  </a:lnTo>
                  <a:lnTo>
                    <a:pt x="188115" y="174223"/>
                  </a:lnTo>
                  <a:lnTo>
                    <a:pt x="188115" y="105825"/>
                  </a:lnTo>
                  <a:lnTo>
                    <a:pt x="247578" y="105825"/>
                  </a:lnTo>
                  <a:lnTo>
                    <a:pt x="247578" y="67467"/>
                  </a:lnTo>
                  <a:lnTo>
                    <a:pt x="188115" y="67467"/>
                  </a:lnTo>
                  <a:lnTo>
                    <a:pt x="188115" y="38358"/>
                  </a:lnTo>
                  <a:lnTo>
                    <a:pt x="263610" y="38358"/>
                  </a:lnTo>
                  <a:lnTo>
                    <a:pt x="263610" y="0"/>
                  </a:lnTo>
                  <a:close/>
                </a:path>
              </a:pathLst>
            </a:custGeom>
            <a:solidFill>
              <a:srgbClr val="FFFFFF"/>
            </a:solidFill>
          </p:spPr>
          <p:txBody>
            <a:bodyPr wrap="square" lIns="0" tIns="0" rIns="0" bIns="0" rtlCol="0"/>
            <a:lstStyle/>
            <a:p>
              <a:endParaRPr dirty="0"/>
            </a:p>
          </p:txBody>
        </p:sp>
        <p:pic>
          <p:nvPicPr>
            <p:cNvPr id="30" name="object 30"/>
            <p:cNvPicPr/>
            <p:nvPr/>
          </p:nvPicPr>
          <p:blipFill>
            <a:blip r:embed="rId5" cstate="print"/>
            <a:stretch>
              <a:fillRect/>
            </a:stretch>
          </p:blipFill>
          <p:spPr>
            <a:xfrm>
              <a:off x="10433306" y="3364205"/>
              <a:ext cx="166359" cy="174223"/>
            </a:xfrm>
            <a:prstGeom prst="rect">
              <a:avLst/>
            </a:prstGeom>
          </p:spPr>
        </p:pic>
        <p:sp>
          <p:nvSpPr>
            <p:cNvPr id="31" name="object 31"/>
            <p:cNvSpPr/>
            <p:nvPr/>
          </p:nvSpPr>
          <p:spPr>
            <a:xfrm>
              <a:off x="10006698" y="3252312"/>
              <a:ext cx="1026160" cy="909319"/>
            </a:xfrm>
            <a:custGeom>
              <a:avLst/>
              <a:gdLst/>
              <a:ahLst/>
              <a:cxnLst/>
              <a:rect l="l" t="t" r="r" b="b"/>
              <a:pathLst>
                <a:path w="1026159" h="909320">
                  <a:moveTo>
                    <a:pt x="948626" y="879983"/>
                  </a:moveTo>
                  <a:lnTo>
                    <a:pt x="924636" y="879983"/>
                  </a:lnTo>
                  <a:lnTo>
                    <a:pt x="924636" y="885393"/>
                  </a:lnTo>
                  <a:lnTo>
                    <a:pt x="933411" y="885393"/>
                  </a:lnTo>
                  <a:lnTo>
                    <a:pt x="933411" y="909256"/>
                  </a:lnTo>
                  <a:lnTo>
                    <a:pt x="939838" y="909256"/>
                  </a:lnTo>
                  <a:lnTo>
                    <a:pt x="939838" y="885393"/>
                  </a:lnTo>
                  <a:lnTo>
                    <a:pt x="948626" y="885393"/>
                  </a:lnTo>
                  <a:lnTo>
                    <a:pt x="948626" y="879983"/>
                  </a:lnTo>
                  <a:close/>
                </a:path>
                <a:path w="1026159" h="909320">
                  <a:moveTo>
                    <a:pt x="983526" y="879983"/>
                  </a:moveTo>
                  <a:lnTo>
                    <a:pt x="974458" y="879983"/>
                  </a:lnTo>
                  <a:lnTo>
                    <a:pt x="967981" y="900099"/>
                  </a:lnTo>
                  <a:lnTo>
                    <a:pt x="961047" y="879983"/>
                  </a:lnTo>
                  <a:lnTo>
                    <a:pt x="951979" y="879983"/>
                  </a:lnTo>
                  <a:lnTo>
                    <a:pt x="951979" y="909243"/>
                  </a:lnTo>
                  <a:lnTo>
                    <a:pt x="958024" y="909243"/>
                  </a:lnTo>
                  <a:lnTo>
                    <a:pt x="958024" y="888720"/>
                  </a:lnTo>
                  <a:lnTo>
                    <a:pt x="965263" y="909243"/>
                  </a:lnTo>
                  <a:lnTo>
                    <a:pt x="970229" y="909243"/>
                  </a:lnTo>
                  <a:lnTo>
                    <a:pt x="977417" y="888504"/>
                  </a:lnTo>
                  <a:lnTo>
                    <a:pt x="977493" y="909243"/>
                  </a:lnTo>
                  <a:lnTo>
                    <a:pt x="983526" y="909243"/>
                  </a:lnTo>
                  <a:lnTo>
                    <a:pt x="983526" y="879983"/>
                  </a:lnTo>
                  <a:close/>
                </a:path>
                <a:path w="1026159" h="909320">
                  <a:moveTo>
                    <a:pt x="1026007" y="0"/>
                  </a:moveTo>
                  <a:lnTo>
                    <a:pt x="0" y="0"/>
                  </a:lnTo>
                  <a:lnTo>
                    <a:pt x="42506" y="146672"/>
                  </a:lnTo>
                  <a:lnTo>
                    <a:pt x="42405" y="812939"/>
                  </a:lnTo>
                  <a:lnTo>
                    <a:pt x="485355" y="448652"/>
                  </a:lnTo>
                  <a:lnTo>
                    <a:pt x="561022" y="540842"/>
                  </a:lnTo>
                  <a:lnTo>
                    <a:pt x="983526" y="193382"/>
                  </a:lnTo>
                  <a:lnTo>
                    <a:pt x="983526" y="146672"/>
                  </a:lnTo>
                  <a:lnTo>
                    <a:pt x="1026007" y="0"/>
                  </a:lnTo>
                  <a:close/>
                </a:path>
              </a:pathLst>
            </a:custGeom>
            <a:solidFill>
              <a:srgbClr val="0D2C6C"/>
            </a:solidFill>
          </p:spPr>
          <p:txBody>
            <a:bodyPr wrap="square" lIns="0" tIns="0" rIns="0" bIns="0" rtlCol="0"/>
            <a:lstStyle/>
            <a:p>
              <a:endParaRPr dirty="0"/>
            </a:p>
          </p:txBody>
        </p:sp>
        <p:sp>
          <p:nvSpPr>
            <p:cNvPr id="32" name="object 32"/>
            <p:cNvSpPr/>
            <p:nvPr/>
          </p:nvSpPr>
          <p:spPr>
            <a:xfrm>
              <a:off x="10143109" y="3600089"/>
              <a:ext cx="847725" cy="774065"/>
            </a:xfrm>
            <a:custGeom>
              <a:avLst/>
              <a:gdLst/>
              <a:ahLst/>
              <a:cxnLst/>
              <a:rect l="l" t="t" r="r" b="b"/>
              <a:pathLst>
                <a:path w="847725" h="774064">
                  <a:moveTo>
                    <a:pt x="500341" y="285178"/>
                  </a:moveTo>
                  <a:lnTo>
                    <a:pt x="424599" y="193065"/>
                  </a:lnTo>
                  <a:lnTo>
                    <a:pt x="0" y="542251"/>
                  </a:lnTo>
                  <a:lnTo>
                    <a:pt x="93903" y="619429"/>
                  </a:lnTo>
                  <a:lnTo>
                    <a:pt x="500341" y="285178"/>
                  </a:lnTo>
                  <a:close/>
                </a:path>
                <a:path w="847725" h="774064">
                  <a:moveTo>
                    <a:pt x="651840" y="469379"/>
                  </a:moveTo>
                  <a:lnTo>
                    <a:pt x="576084" y="377266"/>
                  </a:lnTo>
                  <a:lnTo>
                    <a:pt x="187845" y="696556"/>
                  </a:lnTo>
                  <a:lnTo>
                    <a:pt x="281813" y="773684"/>
                  </a:lnTo>
                  <a:lnTo>
                    <a:pt x="651840" y="469379"/>
                  </a:lnTo>
                  <a:close/>
                </a:path>
                <a:path w="847725" h="774064">
                  <a:moveTo>
                    <a:pt x="847102" y="308787"/>
                  </a:moveTo>
                  <a:lnTo>
                    <a:pt x="651840" y="469379"/>
                  </a:lnTo>
                  <a:lnTo>
                    <a:pt x="727570" y="561467"/>
                  </a:lnTo>
                  <a:lnTo>
                    <a:pt x="847102" y="463169"/>
                  </a:lnTo>
                  <a:lnTo>
                    <a:pt x="847102" y="308787"/>
                  </a:lnTo>
                  <a:close/>
                </a:path>
                <a:path w="847725" h="774064">
                  <a:moveTo>
                    <a:pt x="847102" y="0"/>
                  </a:moveTo>
                  <a:lnTo>
                    <a:pt x="500341" y="285178"/>
                  </a:lnTo>
                  <a:lnTo>
                    <a:pt x="576084" y="377266"/>
                  </a:lnTo>
                  <a:lnTo>
                    <a:pt x="847102" y="154393"/>
                  </a:lnTo>
                  <a:lnTo>
                    <a:pt x="847102" y="0"/>
                  </a:lnTo>
                  <a:close/>
                </a:path>
              </a:pathLst>
            </a:custGeom>
            <a:solidFill>
              <a:srgbClr val="ED1944"/>
            </a:solidFill>
          </p:spPr>
          <p:txBody>
            <a:bodyPr wrap="square" lIns="0" tIns="0" rIns="0" bIns="0" rtlCol="0"/>
            <a:lstStyle/>
            <a:p>
              <a:endParaRPr dirty="0"/>
            </a:p>
          </p:txBody>
        </p:sp>
        <p:sp>
          <p:nvSpPr>
            <p:cNvPr id="33" name="object 33"/>
            <p:cNvSpPr/>
            <p:nvPr/>
          </p:nvSpPr>
          <p:spPr>
            <a:xfrm>
              <a:off x="10049205" y="3445695"/>
              <a:ext cx="941069" cy="1005205"/>
            </a:xfrm>
            <a:custGeom>
              <a:avLst/>
              <a:gdLst/>
              <a:ahLst/>
              <a:cxnLst/>
              <a:rect l="l" t="t" r="r" b="b"/>
              <a:pathLst>
                <a:path w="941070" h="1005204">
                  <a:moveTo>
                    <a:pt x="518515" y="347459"/>
                  </a:moveTo>
                  <a:lnTo>
                    <a:pt x="442849" y="255270"/>
                  </a:lnTo>
                  <a:lnTo>
                    <a:pt x="0" y="619467"/>
                  </a:lnTo>
                  <a:lnTo>
                    <a:pt x="93853" y="696696"/>
                  </a:lnTo>
                  <a:lnTo>
                    <a:pt x="518515" y="347459"/>
                  </a:lnTo>
                  <a:close/>
                </a:path>
                <a:path w="941070" h="1005204">
                  <a:moveTo>
                    <a:pt x="669988" y="531660"/>
                  </a:moveTo>
                  <a:lnTo>
                    <a:pt x="594245" y="439559"/>
                  </a:lnTo>
                  <a:lnTo>
                    <a:pt x="187807" y="773823"/>
                  </a:lnTo>
                  <a:lnTo>
                    <a:pt x="281749" y="850950"/>
                  </a:lnTo>
                  <a:lnTo>
                    <a:pt x="669988" y="531660"/>
                  </a:lnTo>
                  <a:close/>
                </a:path>
                <a:path w="941070" h="1005204">
                  <a:moveTo>
                    <a:pt x="821486" y="715873"/>
                  </a:moveTo>
                  <a:lnTo>
                    <a:pt x="745731" y="623773"/>
                  </a:lnTo>
                  <a:lnTo>
                    <a:pt x="375704" y="928077"/>
                  </a:lnTo>
                  <a:lnTo>
                    <a:pt x="469430" y="1005027"/>
                  </a:lnTo>
                  <a:lnTo>
                    <a:pt x="821486" y="715873"/>
                  </a:lnTo>
                  <a:close/>
                </a:path>
                <a:path w="941070" h="1005204">
                  <a:moveTo>
                    <a:pt x="941006" y="308787"/>
                  </a:moveTo>
                  <a:lnTo>
                    <a:pt x="669988" y="531660"/>
                  </a:lnTo>
                  <a:lnTo>
                    <a:pt x="745731" y="623773"/>
                  </a:lnTo>
                  <a:lnTo>
                    <a:pt x="941006" y="463181"/>
                  </a:lnTo>
                  <a:lnTo>
                    <a:pt x="941006" y="308787"/>
                  </a:lnTo>
                  <a:close/>
                </a:path>
                <a:path w="941070" h="1005204">
                  <a:moveTo>
                    <a:pt x="941006" y="0"/>
                  </a:moveTo>
                  <a:lnTo>
                    <a:pt x="518515" y="347459"/>
                  </a:lnTo>
                  <a:lnTo>
                    <a:pt x="594245" y="439559"/>
                  </a:lnTo>
                  <a:lnTo>
                    <a:pt x="941006" y="154393"/>
                  </a:lnTo>
                  <a:lnTo>
                    <a:pt x="941006" y="0"/>
                  </a:lnTo>
                  <a:close/>
                </a:path>
              </a:pathLst>
            </a:custGeom>
            <a:solidFill>
              <a:srgbClr val="FFFFFF"/>
            </a:solidFill>
          </p:spPr>
          <p:txBody>
            <a:bodyPr wrap="square" lIns="0" tIns="0" rIns="0" bIns="0" rtlCol="0"/>
            <a:lstStyle/>
            <a:p>
              <a:endParaRPr dirty="0"/>
            </a:p>
          </p:txBody>
        </p:sp>
        <p:pic>
          <p:nvPicPr>
            <p:cNvPr id="34" name="object 34"/>
            <p:cNvPicPr/>
            <p:nvPr/>
          </p:nvPicPr>
          <p:blipFill>
            <a:blip r:embed="rId4" cstate="print"/>
            <a:stretch>
              <a:fillRect/>
            </a:stretch>
          </p:blipFill>
          <p:spPr>
            <a:xfrm>
              <a:off x="10618614" y="3364215"/>
              <a:ext cx="138134" cy="174212"/>
            </a:xfrm>
            <a:prstGeom prst="rect">
              <a:avLst/>
            </a:prstGeom>
          </p:spPr>
        </p:pic>
        <p:sp>
          <p:nvSpPr>
            <p:cNvPr id="35" name="object 35"/>
            <p:cNvSpPr/>
            <p:nvPr/>
          </p:nvSpPr>
          <p:spPr>
            <a:xfrm>
              <a:off x="10150758" y="3364205"/>
              <a:ext cx="264160" cy="174625"/>
            </a:xfrm>
            <a:custGeom>
              <a:avLst/>
              <a:gdLst/>
              <a:ahLst/>
              <a:cxnLst/>
              <a:rect l="l" t="t" r="r" b="b"/>
              <a:pathLst>
                <a:path w="264159" h="174625">
                  <a:moveTo>
                    <a:pt x="263610" y="0"/>
                  </a:moveTo>
                  <a:lnTo>
                    <a:pt x="128931" y="0"/>
                  </a:lnTo>
                  <a:lnTo>
                    <a:pt x="128931" y="38358"/>
                  </a:lnTo>
                  <a:lnTo>
                    <a:pt x="142822" y="38358"/>
                  </a:lnTo>
                  <a:lnTo>
                    <a:pt x="142822" y="106523"/>
                  </a:lnTo>
                  <a:lnTo>
                    <a:pt x="59172" y="0"/>
                  </a:lnTo>
                  <a:lnTo>
                    <a:pt x="0" y="0"/>
                  </a:lnTo>
                  <a:lnTo>
                    <a:pt x="0" y="38358"/>
                  </a:lnTo>
                  <a:lnTo>
                    <a:pt x="13879" y="38358"/>
                  </a:lnTo>
                  <a:lnTo>
                    <a:pt x="13879" y="135865"/>
                  </a:lnTo>
                  <a:lnTo>
                    <a:pt x="0" y="135865"/>
                  </a:lnTo>
                  <a:lnTo>
                    <a:pt x="0" y="174223"/>
                  </a:lnTo>
                  <a:lnTo>
                    <a:pt x="13879" y="174223"/>
                  </a:lnTo>
                  <a:lnTo>
                    <a:pt x="59172" y="174223"/>
                  </a:lnTo>
                  <a:lnTo>
                    <a:pt x="59172" y="67700"/>
                  </a:lnTo>
                  <a:lnTo>
                    <a:pt x="142822" y="174223"/>
                  </a:lnTo>
                  <a:lnTo>
                    <a:pt x="188115" y="174223"/>
                  </a:lnTo>
                  <a:lnTo>
                    <a:pt x="188115" y="105825"/>
                  </a:lnTo>
                  <a:lnTo>
                    <a:pt x="247578" y="105825"/>
                  </a:lnTo>
                  <a:lnTo>
                    <a:pt x="247578" y="67467"/>
                  </a:lnTo>
                  <a:lnTo>
                    <a:pt x="188115" y="67467"/>
                  </a:lnTo>
                  <a:lnTo>
                    <a:pt x="188115" y="38358"/>
                  </a:lnTo>
                  <a:lnTo>
                    <a:pt x="263610" y="38358"/>
                  </a:lnTo>
                  <a:lnTo>
                    <a:pt x="263610" y="0"/>
                  </a:lnTo>
                  <a:close/>
                </a:path>
              </a:pathLst>
            </a:custGeom>
            <a:solidFill>
              <a:srgbClr val="FFFFFF"/>
            </a:solidFill>
          </p:spPr>
          <p:txBody>
            <a:bodyPr wrap="square" lIns="0" tIns="0" rIns="0" bIns="0" rtlCol="0"/>
            <a:lstStyle/>
            <a:p>
              <a:endParaRPr dirty="0"/>
            </a:p>
          </p:txBody>
        </p:sp>
        <p:pic>
          <p:nvPicPr>
            <p:cNvPr id="36" name="object 36"/>
            <p:cNvPicPr/>
            <p:nvPr/>
          </p:nvPicPr>
          <p:blipFill>
            <a:blip r:embed="rId5" cstate="print"/>
            <a:stretch>
              <a:fillRect/>
            </a:stretch>
          </p:blipFill>
          <p:spPr>
            <a:xfrm>
              <a:off x="10433306" y="3364205"/>
              <a:ext cx="166359" cy="174223"/>
            </a:xfrm>
            <a:prstGeom prst="rect">
              <a:avLst/>
            </a:prstGeom>
          </p:spPr>
        </p:pic>
        <p:sp>
          <p:nvSpPr>
            <p:cNvPr id="37" name="object 37"/>
            <p:cNvSpPr/>
            <p:nvPr/>
          </p:nvSpPr>
          <p:spPr>
            <a:xfrm>
              <a:off x="10931334" y="4132295"/>
              <a:ext cx="59055" cy="29845"/>
            </a:xfrm>
            <a:custGeom>
              <a:avLst/>
              <a:gdLst/>
              <a:ahLst/>
              <a:cxnLst/>
              <a:rect l="l" t="t" r="r" b="b"/>
              <a:pathLst>
                <a:path w="59054" h="29845">
                  <a:moveTo>
                    <a:pt x="23990" y="0"/>
                  </a:moveTo>
                  <a:lnTo>
                    <a:pt x="0" y="0"/>
                  </a:lnTo>
                  <a:lnTo>
                    <a:pt x="0" y="5410"/>
                  </a:lnTo>
                  <a:lnTo>
                    <a:pt x="8775" y="5410"/>
                  </a:lnTo>
                  <a:lnTo>
                    <a:pt x="8775" y="29273"/>
                  </a:lnTo>
                  <a:lnTo>
                    <a:pt x="15201" y="29273"/>
                  </a:lnTo>
                  <a:lnTo>
                    <a:pt x="15201" y="5410"/>
                  </a:lnTo>
                  <a:lnTo>
                    <a:pt x="23990" y="5410"/>
                  </a:lnTo>
                  <a:lnTo>
                    <a:pt x="23990" y="0"/>
                  </a:lnTo>
                  <a:close/>
                </a:path>
                <a:path w="59054" h="29845">
                  <a:moveTo>
                    <a:pt x="58889" y="0"/>
                  </a:moveTo>
                  <a:lnTo>
                    <a:pt x="49822" y="0"/>
                  </a:lnTo>
                  <a:lnTo>
                    <a:pt x="43345" y="20116"/>
                  </a:lnTo>
                  <a:lnTo>
                    <a:pt x="36410" y="0"/>
                  </a:lnTo>
                  <a:lnTo>
                    <a:pt x="27343" y="0"/>
                  </a:lnTo>
                  <a:lnTo>
                    <a:pt x="27343" y="29260"/>
                  </a:lnTo>
                  <a:lnTo>
                    <a:pt x="33388" y="29260"/>
                  </a:lnTo>
                  <a:lnTo>
                    <a:pt x="33388" y="8737"/>
                  </a:lnTo>
                  <a:lnTo>
                    <a:pt x="40627" y="29260"/>
                  </a:lnTo>
                  <a:lnTo>
                    <a:pt x="45593" y="29260"/>
                  </a:lnTo>
                  <a:lnTo>
                    <a:pt x="52781" y="8521"/>
                  </a:lnTo>
                  <a:lnTo>
                    <a:pt x="52857" y="29260"/>
                  </a:lnTo>
                  <a:lnTo>
                    <a:pt x="58889" y="29260"/>
                  </a:lnTo>
                  <a:lnTo>
                    <a:pt x="58889" y="0"/>
                  </a:lnTo>
                  <a:close/>
                </a:path>
              </a:pathLst>
            </a:custGeom>
            <a:solidFill>
              <a:srgbClr val="0D2C6C"/>
            </a:solidFill>
          </p:spPr>
          <p:txBody>
            <a:bodyPr wrap="square" lIns="0" tIns="0" rIns="0" bIns="0" rtlCol="0"/>
            <a:lstStyle/>
            <a:p>
              <a:endParaRPr dirty="0"/>
            </a:p>
          </p:txBody>
        </p:sp>
      </p:grpSp>
      <p:sp>
        <p:nvSpPr>
          <p:cNvPr id="38" name="object 38"/>
          <p:cNvSpPr/>
          <p:nvPr/>
        </p:nvSpPr>
        <p:spPr>
          <a:xfrm>
            <a:off x="7914173" y="1330988"/>
            <a:ext cx="282480" cy="281960"/>
          </a:xfrm>
          <a:custGeom>
            <a:avLst/>
            <a:gdLst/>
            <a:ahLst/>
            <a:cxnLst/>
            <a:rect l="l" t="t" r="r" b="b"/>
            <a:pathLst>
              <a:path w="690244" h="688975">
                <a:moveTo>
                  <a:pt x="344899" y="0"/>
                </a:moveTo>
                <a:lnTo>
                  <a:pt x="298102" y="3148"/>
                </a:lnTo>
                <a:lnTo>
                  <a:pt x="253217" y="12320"/>
                </a:lnTo>
                <a:lnTo>
                  <a:pt x="210656" y="27103"/>
                </a:lnTo>
                <a:lnTo>
                  <a:pt x="170829" y="47087"/>
                </a:lnTo>
                <a:lnTo>
                  <a:pt x="134148" y="71861"/>
                </a:lnTo>
                <a:lnTo>
                  <a:pt x="101025" y="101013"/>
                </a:lnTo>
                <a:lnTo>
                  <a:pt x="71869" y="134132"/>
                </a:lnTo>
                <a:lnTo>
                  <a:pt x="47092" y="170807"/>
                </a:lnTo>
                <a:lnTo>
                  <a:pt x="27106" y="210626"/>
                </a:lnTo>
                <a:lnTo>
                  <a:pt x="12321" y="253179"/>
                </a:lnTo>
                <a:lnTo>
                  <a:pt x="3148" y="298054"/>
                </a:lnTo>
                <a:lnTo>
                  <a:pt x="0" y="344841"/>
                </a:lnTo>
                <a:lnTo>
                  <a:pt x="3424" y="393627"/>
                </a:lnTo>
                <a:lnTo>
                  <a:pt x="13385" y="440305"/>
                </a:lnTo>
                <a:lnTo>
                  <a:pt x="29416" y="484407"/>
                </a:lnTo>
                <a:lnTo>
                  <a:pt x="51052" y="525470"/>
                </a:lnTo>
                <a:lnTo>
                  <a:pt x="77824" y="563027"/>
                </a:lnTo>
                <a:lnTo>
                  <a:pt x="109267" y="596613"/>
                </a:lnTo>
                <a:lnTo>
                  <a:pt x="144915" y="625762"/>
                </a:lnTo>
                <a:lnTo>
                  <a:pt x="184299" y="650009"/>
                </a:lnTo>
                <a:lnTo>
                  <a:pt x="226954" y="668888"/>
                </a:lnTo>
                <a:lnTo>
                  <a:pt x="272414" y="681934"/>
                </a:lnTo>
                <a:lnTo>
                  <a:pt x="320211" y="688681"/>
                </a:lnTo>
                <a:lnTo>
                  <a:pt x="366359" y="661497"/>
                </a:lnTo>
                <a:lnTo>
                  <a:pt x="398223" y="629365"/>
                </a:lnTo>
                <a:lnTo>
                  <a:pt x="416692" y="593640"/>
                </a:lnTo>
                <a:lnTo>
                  <a:pt x="422651" y="555678"/>
                </a:lnTo>
                <a:lnTo>
                  <a:pt x="415480" y="516987"/>
                </a:lnTo>
                <a:lnTo>
                  <a:pt x="395751" y="478168"/>
                </a:lnTo>
                <a:lnTo>
                  <a:pt x="365148" y="439557"/>
                </a:lnTo>
                <a:lnTo>
                  <a:pt x="325353" y="401488"/>
                </a:lnTo>
                <a:lnTo>
                  <a:pt x="288200" y="362483"/>
                </a:lnTo>
                <a:lnTo>
                  <a:pt x="264927" y="322336"/>
                </a:lnTo>
                <a:lnTo>
                  <a:pt x="256013" y="283002"/>
                </a:lnTo>
                <a:lnTo>
                  <a:pt x="261935" y="246438"/>
                </a:lnTo>
                <a:lnTo>
                  <a:pt x="276041" y="224728"/>
                </a:lnTo>
                <a:lnTo>
                  <a:pt x="185334" y="224728"/>
                </a:lnTo>
                <a:lnTo>
                  <a:pt x="161928" y="220007"/>
                </a:lnTo>
                <a:lnTo>
                  <a:pt x="142808" y="207128"/>
                </a:lnTo>
                <a:lnTo>
                  <a:pt x="129914" y="188014"/>
                </a:lnTo>
                <a:lnTo>
                  <a:pt x="125185" y="164590"/>
                </a:lnTo>
                <a:lnTo>
                  <a:pt x="129914" y="141187"/>
                </a:lnTo>
                <a:lnTo>
                  <a:pt x="142808" y="122062"/>
                </a:lnTo>
                <a:lnTo>
                  <a:pt x="161928" y="109162"/>
                </a:lnTo>
                <a:lnTo>
                  <a:pt x="185334" y="104429"/>
                </a:lnTo>
                <a:lnTo>
                  <a:pt x="591802" y="104429"/>
                </a:lnTo>
                <a:lnTo>
                  <a:pt x="559910" y="75323"/>
                </a:lnTo>
                <a:lnTo>
                  <a:pt x="522718" y="49389"/>
                </a:lnTo>
                <a:lnTo>
                  <a:pt x="482177" y="28446"/>
                </a:lnTo>
                <a:lnTo>
                  <a:pt x="438731" y="12938"/>
                </a:lnTo>
                <a:lnTo>
                  <a:pt x="392824" y="3308"/>
                </a:lnTo>
                <a:lnTo>
                  <a:pt x="344899" y="0"/>
                </a:lnTo>
                <a:close/>
              </a:path>
              <a:path w="690244" h="688975">
                <a:moveTo>
                  <a:pt x="675116" y="245577"/>
                </a:moveTo>
                <a:lnTo>
                  <a:pt x="433936" y="245577"/>
                </a:lnTo>
                <a:lnTo>
                  <a:pt x="396971" y="247693"/>
                </a:lnTo>
                <a:lnTo>
                  <a:pt x="371422" y="253671"/>
                </a:lnTo>
                <a:lnTo>
                  <a:pt x="355388" y="262952"/>
                </a:lnTo>
                <a:lnTo>
                  <a:pt x="346970" y="274977"/>
                </a:lnTo>
                <a:lnTo>
                  <a:pt x="344391" y="291294"/>
                </a:lnTo>
                <a:lnTo>
                  <a:pt x="349158" y="309293"/>
                </a:lnTo>
                <a:lnTo>
                  <a:pt x="361991" y="328412"/>
                </a:lnTo>
                <a:lnTo>
                  <a:pt x="383606" y="348087"/>
                </a:lnTo>
                <a:lnTo>
                  <a:pt x="422544" y="379840"/>
                </a:lnTo>
                <a:lnTo>
                  <a:pt x="458258" y="415353"/>
                </a:lnTo>
                <a:lnTo>
                  <a:pt x="487817" y="454323"/>
                </a:lnTo>
                <a:lnTo>
                  <a:pt x="508291" y="496449"/>
                </a:lnTo>
                <a:lnTo>
                  <a:pt x="516749" y="541426"/>
                </a:lnTo>
                <a:lnTo>
                  <a:pt x="514217" y="572045"/>
                </a:lnTo>
                <a:lnTo>
                  <a:pt x="506054" y="603727"/>
                </a:lnTo>
                <a:lnTo>
                  <a:pt x="491413" y="635130"/>
                </a:lnTo>
                <a:lnTo>
                  <a:pt x="469444" y="664912"/>
                </a:lnTo>
                <a:lnTo>
                  <a:pt x="469444" y="666332"/>
                </a:lnTo>
                <a:lnTo>
                  <a:pt x="510942" y="646961"/>
                </a:lnTo>
                <a:lnTo>
                  <a:pt x="549217" y="622473"/>
                </a:lnTo>
                <a:lnTo>
                  <a:pt x="583825" y="593308"/>
                </a:lnTo>
                <a:lnTo>
                  <a:pt x="614324" y="559909"/>
                </a:lnTo>
                <a:lnTo>
                  <a:pt x="640272" y="522716"/>
                </a:lnTo>
                <a:lnTo>
                  <a:pt x="661224" y="482171"/>
                </a:lnTo>
                <a:lnTo>
                  <a:pt x="676739" y="438716"/>
                </a:lnTo>
                <a:lnTo>
                  <a:pt x="686372" y="392792"/>
                </a:lnTo>
                <a:lnTo>
                  <a:pt x="689682" y="344841"/>
                </a:lnTo>
                <a:lnTo>
                  <a:pt x="688734" y="319218"/>
                </a:lnTo>
                <a:lnTo>
                  <a:pt x="685941" y="294087"/>
                </a:lnTo>
                <a:lnTo>
                  <a:pt x="681377" y="269517"/>
                </a:lnTo>
                <a:lnTo>
                  <a:pt x="675116" y="245577"/>
                </a:lnTo>
                <a:close/>
              </a:path>
              <a:path w="690244" h="688975">
                <a:moveTo>
                  <a:pt x="591802" y="104429"/>
                </a:moveTo>
                <a:lnTo>
                  <a:pt x="185334" y="104429"/>
                </a:lnTo>
                <a:lnTo>
                  <a:pt x="208777" y="109162"/>
                </a:lnTo>
                <a:lnTo>
                  <a:pt x="227910" y="122062"/>
                </a:lnTo>
                <a:lnTo>
                  <a:pt x="240804" y="141187"/>
                </a:lnTo>
                <a:lnTo>
                  <a:pt x="245530" y="164590"/>
                </a:lnTo>
                <a:lnTo>
                  <a:pt x="240804" y="188014"/>
                </a:lnTo>
                <a:lnTo>
                  <a:pt x="227910" y="207128"/>
                </a:lnTo>
                <a:lnTo>
                  <a:pt x="208777" y="220007"/>
                </a:lnTo>
                <a:lnTo>
                  <a:pt x="185334" y="224728"/>
                </a:lnTo>
                <a:lnTo>
                  <a:pt x="276041" y="224728"/>
                </a:lnTo>
                <a:lnTo>
                  <a:pt x="280898" y="217253"/>
                </a:lnTo>
                <a:lnTo>
                  <a:pt x="313837" y="196014"/>
                </a:lnTo>
                <a:lnTo>
                  <a:pt x="363566" y="183040"/>
                </a:lnTo>
                <a:lnTo>
                  <a:pt x="432901" y="178644"/>
                </a:lnTo>
                <a:lnTo>
                  <a:pt x="646961" y="178644"/>
                </a:lnTo>
                <a:lnTo>
                  <a:pt x="622475" y="140394"/>
                </a:lnTo>
                <a:lnTo>
                  <a:pt x="593311" y="105806"/>
                </a:lnTo>
                <a:lnTo>
                  <a:pt x="591802" y="104429"/>
                </a:lnTo>
                <a:close/>
              </a:path>
            </a:pathLst>
          </a:custGeom>
          <a:solidFill>
            <a:srgbClr val="DC5C29"/>
          </a:solidFill>
        </p:spPr>
        <p:txBody>
          <a:bodyPr wrap="square" lIns="0" tIns="0" rIns="0" bIns="0" rtlCol="0"/>
          <a:lstStyle/>
          <a:p>
            <a:endParaRPr dirty="0"/>
          </a:p>
        </p:txBody>
      </p:sp>
      <p:pic>
        <p:nvPicPr>
          <p:cNvPr id="39" name="object 39"/>
          <p:cNvPicPr/>
          <p:nvPr/>
        </p:nvPicPr>
        <p:blipFill>
          <a:blip r:embed="rId6" cstate="print"/>
          <a:stretch>
            <a:fillRect/>
          </a:stretch>
        </p:blipFill>
        <p:spPr>
          <a:xfrm>
            <a:off x="7801297" y="1639112"/>
            <a:ext cx="508055" cy="182324"/>
          </a:xfrm>
          <a:prstGeom prst="rect">
            <a:avLst/>
          </a:prstGeom>
        </p:spPr>
      </p:pic>
      <p:grpSp>
        <p:nvGrpSpPr>
          <p:cNvPr id="40" name="object 40"/>
          <p:cNvGrpSpPr/>
          <p:nvPr/>
        </p:nvGrpSpPr>
        <p:grpSpPr>
          <a:xfrm>
            <a:off x="4207300" y="1316916"/>
            <a:ext cx="474525" cy="472966"/>
            <a:chOff x="5436978" y="3217910"/>
            <a:chExt cx="1159510" cy="1155700"/>
          </a:xfrm>
        </p:grpSpPr>
        <p:pic>
          <p:nvPicPr>
            <p:cNvPr id="41" name="object 41"/>
            <p:cNvPicPr/>
            <p:nvPr/>
          </p:nvPicPr>
          <p:blipFill>
            <a:blip r:embed="rId7" cstate="print"/>
            <a:stretch>
              <a:fillRect/>
            </a:stretch>
          </p:blipFill>
          <p:spPr>
            <a:xfrm>
              <a:off x="6505898" y="4070004"/>
              <a:ext cx="90235" cy="88967"/>
            </a:xfrm>
            <a:prstGeom prst="rect">
              <a:avLst/>
            </a:prstGeom>
          </p:spPr>
        </p:pic>
        <p:sp>
          <p:nvSpPr>
            <p:cNvPr id="42" name="object 42"/>
            <p:cNvSpPr/>
            <p:nvPr/>
          </p:nvSpPr>
          <p:spPr>
            <a:xfrm>
              <a:off x="5436971" y="3217921"/>
              <a:ext cx="1155700" cy="1155700"/>
            </a:xfrm>
            <a:custGeom>
              <a:avLst/>
              <a:gdLst/>
              <a:ahLst/>
              <a:cxnLst/>
              <a:rect l="l" t="t" r="r" b="b"/>
              <a:pathLst>
                <a:path w="1155700" h="1155700">
                  <a:moveTo>
                    <a:pt x="767321" y="742899"/>
                  </a:moveTo>
                  <a:lnTo>
                    <a:pt x="764235" y="655040"/>
                  </a:lnTo>
                  <a:lnTo>
                    <a:pt x="706323" y="742899"/>
                  </a:lnTo>
                  <a:lnTo>
                    <a:pt x="767321" y="742899"/>
                  </a:lnTo>
                  <a:close/>
                </a:path>
                <a:path w="1155700" h="1155700">
                  <a:moveTo>
                    <a:pt x="998740" y="741692"/>
                  </a:moveTo>
                  <a:lnTo>
                    <a:pt x="995819" y="654164"/>
                  </a:lnTo>
                  <a:lnTo>
                    <a:pt x="938034" y="741692"/>
                  </a:lnTo>
                  <a:lnTo>
                    <a:pt x="998740" y="741692"/>
                  </a:lnTo>
                  <a:close/>
                </a:path>
                <a:path w="1155700" h="1155700">
                  <a:moveTo>
                    <a:pt x="1155611" y="577824"/>
                  </a:moveTo>
                  <a:lnTo>
                    <a:pt x="1153693" y="530428"/>
                  </a:lnTo>
                  <a:lnTo>
                    <a:pt x="1148054" y="484098"/>
                  </a:lnTo>
                  <a:lnTo>
                    <a:pt x="1138821" y="438962"/>
                  </a:lnTo>
                  <a:lnTo>
                    <a:pt x="1126159" y="395185"/>
                  </a:lnTo>
                  <a:lnTo>
                    <a:pt x="1110208" y="352907"/>
                  </a:lnTo>
                  <a:lnTo>
                    <a:pt x="1091120" y="312280"/>
                  </a:lnTo>
                  <a:lnTo>
                    <a:pt x="1069047" y="273443"/>
                  </a:lnTo>
                  <a:lnTo>
                    <a:pt x="1044130" y="236562"/>
                  </a:lnTo>
                  <a:lnTo>
                    <a:pt x="1016520" y="201777"/>
                  </a:lnTo>
                  <a:lnTo>
                    <a:pt x="986383" y="169240"/>
                  </a:lnTo>
                  <a:lnTo>
                    <a:pt x="953833" y="139090"/>
                  </a:lnTo>
                  <a:lnTo>
                    <a:pt x="919048" y="111480"/>
                  </a:lnTo>
                  <a:lnTo>
                    <a:pt x="882180" y="86563"/>
                  </a:lnTo>
                  <a:lnTo>
                    <a:pt x="843343" y="64490"/>
                  </a:lnTo>
                  <a:lnTo>
                    <a:pt x="802716" y="45402"/>
                  </a:lnTo>
                  <a:lnTo>
                    <a:pt x="760450" y="29451"/>
                  </a:lnTo>
                  <a:lnTo>
                    <a:pt x="716673" y="16789"/>
                  </a:lnTo>
                  <a:lnTo>
                    <a:pt x="671550" y="7556"/>
                  </a:lnTo>
                  <a:lnTo>
                    <a:pt x="625221" y="1905"/>
                  </a:lnTo>
                  <a:lnTo>
                    <a:pt x="577824" y="0"/>
                  </a:lnTo>
                  <a:lnTo>
                    <a:pt x="530440" y="1905"/>
                  </a:lnTo>
                  <a:lnTo>
                    <a:pt x="484098" y="7556"/>
                  </a:lnTo>
                  <a:lnTo>
                    <a:pt x="438975" y="16789"/>
                  </a:lnTo>
                  <a:lnTo>
                    <a:pt x="395185" y="29451"/>
                  </a:lnTo>
                  <a:lnTo>
                    <a:pt x="352907" y="45402"/>
                  </a:lnTo>
                  <a:lnTo>
                    <a:pt x="312280" y="64490"/>
                  </a:lnTo>
                  <a:lnTo>
                    <a:pt x="273456" y="86563"/>
                  </a:lnTo>
                  <a:lnTo>
                    <a:pt x="236575" y="111480"/>
                  </a:lnTo>
                  <a:lnTo>
                    <a:pt x="201777" y="139090"/>
                  </a:lnTo>
                  <a:lnTo>
                    <a:pt x="169240" y="169240"/>
                  </a:lnTo>
                  <a:lnTo>
                    <a:pt x="139090" y="201777"/>
                  </a:lnTo>
                  <a:lnTo>
                    <a:pt x="111493" y="236562"/>
                  </a:lnTo>
                  <a:lnTo>
                    <a:pt x="86575" y="273443"/>
                  </a:lnTo>
                  <a:lnTo>
                    <a:pt x="64490" y="312280"/>
                  </a:lnTo>
                  <a:lnTo>
                    <a:pt x="45402" y="352907"/>
                  </a:lnTo>
                  <a:lnTo>
                    <a:pt x="29464" y="395185"/>
                  </a:lnTo>
                  <a:lnTo>
                    <a:pt x="16789" y="438962"/>
                  </a:lnTo>
                  <a:lnTo>
                    <a:pt x="7569" y="484098"/>
                  </a:lnTo>
                  <a:lnTo>
                    <a:pt x="1917" y="530428"/>
                  </a:lnTo>
                  <a:lnTo>
                    <a:pt x="0" y="577824"/>
                  </a:lnTo>
                  <a:lnTo>
                    <a:pt x="1917" y="625208"/>
                  </a:lnTo>
                  <a:lnTo>
                    <a:pt x="7569" y="671537"/>
                  </a:lnTo>
                  <a:lnTo>
                    <a:pt x="16789" y="716661"/>
                  </a:lnTo>
                  <a:lnTo>
                    <a:pt x="29464" y="760437"/>
                  </a:lnTo>
                  <a:lnTo>
                    <a:pt x="45402" y="802716"/>
                  </a:lnTo>
                  <a:lnTo>
                    <a:pt x="64490" y="843330"/>
                  </a:lnTo>
                  <a:lnTo>
                    <a:pt x="86575" y="882167"/>
                  </a:lnTo>
                  <a:lnTo>
                    <a:pt x="111493" y="919048"/>
                  </a:lnTo>
                  <a:lnTo>
                    <a:pt x="139090" y="953833"/>
                  </a:lnTo>
                  <a:lnTo>
                    <a:pt x="169240" y="986370"/>
                  </a:lnTo>
                  <a:lnTo>
                    <a:pt x="201777" y="1016520"/>
                  </a:lnTo>
                  <a:lnTo>
                    <a:pt x="236575" y="1044117"/>
                  </a:lnTo>
                  <a:lnTo>
                    <a:pt x="273456" y="1069035"/>
                  </a:lnTo>
                  <a:lnTo>
                    <a:pt x="312280" y="1091107"/>
                  </a:lnTo>
                  <a:lnTo>
                    <a:pt x="352907" y="1110195"/>
                  </a:lnTo>
                  <a:lnTo>
                    <a:pt x="395185" y="1126147"/>
                  </a:lnTo>
                  <a:lnTo>
                    <a:pt x="438975" y="1138809"/>
                  </a:lnTo>
                  <a:lnTo>
                    <a:pt x="484098" y="1148041"/>
                  </a:lnTo>
                  <a:lnTo>
                    <a:pt x="530440" y="1153693"/>
                  </a:lnTo>
                  <a:lnTo>
                    <a:pt x="577824" y="1155611"/>
                  </a:lnTo>
                  <a:lnTo>
                    <a:pt x="628446" y="1153426"/>
                  </a:lnTo>
                  <a:lnTo>
                    <a:pt x="677837" y="1146975"/>
                  </a:lnTo>
                  <a:lnTo>
                    <a:pt x="725843" y="1136472"/>
                  </a:lnTo>
                  <a:lnTo>
                    <a:pt x="772261" y="1122070"/>
                  </a:lnTo>
                  <a:lnTo>
                    <a:pt x="816927" y="1103960"/>
                  </a:lnTo>
                  <a:lnTo>
                    <a:pt x="859637" y="1082319"/>
                  </a:lnTo>
                  <a:lnTo>
                    <a:pt x="900226" y="1057338"/>
                  </a:lnTo>
                  <a:lnTo>
                    <a:pt x="938517" y="1029195"/>
                  </a:lnTo>
                  <a:lnTo>
                    <a:pt x="974305" y="998067"/>
                  </a:lnTo>
                  <a:lnTo>
                    <a:pt x="1007427" y="964145"/>
                  </a:lnTo>
                  <a:lnTo>
                    <a:pt x="1037704" y="927608"/>
                  </a:lnTo>
                  <a:lnTo>
                    <a:pt x="1064945" y="888644"/>
                  </a:lnTo>
                  <a:lnTo>
                    <a:pt x="1088974" y="847420"/>
                  </a:lnTo>
                  <a:lnTo>
                    <a:pt x="1022108" y="847420"/>
                  </a:lnTo>
                  <a:lnTo>
                    <a:pt x="1017879" y="808164"/>
                  </a:lnTo>
                  <a:lnTo>
                    <a:pt x="908951" y="808164"/>
                  </a:lnTo>
                  <a:lnTo>
                    <a:pt x="884923" y="846975"/>
                  </a:lnTo>
                  <a:lnTo>
                    <a:pt x="790511" y="846975"/>
                  </a:lnTo>
                  <a:lnTo>
                    <a:pt x="788314" y="808164"/>
                  </a:lnTo>
                  <a:lnTo>
                    <a:pt x="681863" y="808164"/>
                  </a:lnTo>
                  <a:lnTo>
                    <a:pt x="655904" y="847420"/>
                  </a:lnTo>
                  <a:lnTo>
                    <a:pt x="504913" y="847420"/>
                  </a:lnTo>
                  <a:lnTo>
                    <a:pt x="441896" y="827608"/>
                  </a:lnTo>
                  <a:lnTo>
                    <a:pt x="408317" y="774890"/>
                  </a:lnTo>
                  <a:lnTo>
                    <a:pt x="405752" y="743889"/>
                  </a:lnTo>
                  <a:lnTo>
                    <a:pt x="406425" y="728535"/>
                  </a:lnTo>
                  <a:lnTo>
                    <a:pt x="408317" y="713422"/>
                  </a:lnTo>
                  <a:lnTo>
                    <a:pt x="370319" y="847420"/>
                  </a:lnTo>
                  <a:lnTo>
                    <a:pt x="287121" y="847420"/>
                  </a:lnTo>
                  <a:lnTo>
                    <a:pt x="232702" y="715949"/>
                  </a:lnTo>
                  <a:lnTo>
                    <a:pt x="196570" y="847420"/>
                  </a:lnTo>
                  <a:lnTo>
                    <a:pt x="121843" y="847420"/>
                  </a:lnTo>
                  <a:lnTo>
                    <a:pt x="179743" y="636435"/>
                  </a:lnTo>
                  <a:lnTo>
                    <a:pt x="154114" y="636435"/>
                  </a:lnTo>
                  <a:lnTo>
                    <a:pt x="171665" y="574255"/>
                  </a:lnTo>
                  <a:lnTo>
                    <a:pt x="265137" y="574255"/>
                  </a:lnTo>
                  <a:lnTo>
                    <a:pt x="330403" y="727824"/>
                  </a:lnTo>
                  <a:lnTo>
                    <a:pt x="356362" y="636333"/>
                  </a:lnTo>
                  <a:lnTo>
                    <a:pt x="330568" y="636435"/>
                  </a:lnTo>
                  <a:lnTo>
                    <a:pt x="348157" y="573913"/>
                  </a:lnTo>
                  <a:lnTo>
                    <a:pt x="447903" y="574255"/>
                  </a:lnTo>
                  <a:lnTo>
                    <a:pt x="418807" y="675208"/>
                  </a:lnTo>
                  <a:lnTo>
                    <a:pt x="439026" y="637578"/>
                  </a:lnTo>
                  <a:lnTo>
                    <a:pt x="471335" y="605028"/>
                  </a:lnTo>
                  <a:lnTo>
                    <a:pt x="513397" y="582129"/>
                  </a:lnTo>
                  <a:lnTo>
                    <a:pt x="562825" y="573481"/>
                  </a:lnTo>
                  <a:lnTo>
                    <a:pt x="674992" y="573913"/>
                  </a:lnTo>
                  <a:lnTo>
                    <a:pt x="648817" y="668985"/>
                  </a:lnTo>
                  <a:lnTo>
                    <a:pt x="576021" y="668985"/>
                  </a:lnTo>
                  <a:lnTo>
                    <a:pt x="584606" y="637933"/>
                  </a:lnTo>
                  <a:lnTo>
                    <a:pt x="568045" y="637540"/>
                  </a:lnTo>
                  <a:lnTo>
                    <a:pt x="539038" y="647458"/>
                  </a:lnTo>
                  <a:lnTo>
                    <a:pt x="513892" y="672350"/>
                  </a:lnTo>
                  <a:lnTo>
                    <a:pt x="496163" y="704926"/>
                  </a:lnTo>
                  <a:lnTo>
                    <a:pt x="489470" y="737895"/>
                  </a:lnTo>
                  <a:lnTo>
                    <a:pt x="494753" y="762787"/>
                  </a:lnTo>
                  <a:lnTo>
                    <a:pt x="507034" y="777671"/>
                  </a:lnTo>
                  <a:lnTo>
                    <a:pt x="520928" y="784885"/>
                  </a:lnTo>
                  <a:lnTo>
                    <a:pt x="531037" y="786765"/>
                  </a:lnTo>
                  <a:lnTo>
                    <a:pt x="612800" y="787044"/>
                  </a:lnTo>
                  <a:lnTo>
                    <a:pt x="712101" y="636435"/>
                  </a:lnTo>
                  <a:lnTo>
                    <a:pt x="688898" y="636117"/>
                  </a:lnTo>
                  <a:lnTo>
                    <a:pt x="706221" y="573913"/>
                  </a:lnTo>
                  <a:lnTo>
                    <a:pt x="858253" y="573913"/>
                  </a:lnTo>
                  <a:lnTo>
                    <a:pt x="868591" y="753770"/>
                  </a:lnTo>
                  <a:lnTo>
                    <a:pt x="942606" y="636435"/>
                  </a:lnTo>
                  <a:lnTo>
                    <a:pt x="919403" y="636435"/>
                  </a:lnTo>
                  <a:lnTo>
                    <a:pt x="937056" y="573913"/>
                  </a:lnTo>
                  <a:lnTo>
                    <a:pt x="1086942" y="573913"/>
                  </a:lnTo>
                  <a:lnTo>
                    <a:pt x="1103706" y="817499"/>
                  </a:lnTo>
                  <a:lnTo>
                    <a:pt x="1121905" y="772744"/>
                  </a:lnTo>
                  <a:lnTo>
                    <a:pt x="1136370" y="726211"/>
                  </a:lnTo>
                  <a:lnTo>
                    <a:pt x="1146937" y="678103"/>
                  </a:lnTo>
                  <a:lnTo>
                    <a:pt x="1153414" y="628573"/>
                  </a:lnTo>
                  <a:lnTo>
                    <a:pt x="1155611" y="577824"/>
                  </a:lnTo>
                  <a:close/>
                </a:path>
              </a:pathLst>
            </a:custGeom>
            <a:solidFill>
              <a:srgbClr val="0282C6"/>
            </a:solidFill>
          </p:spPr>
          <p:txBody>
            <a:bodyPr wrap="square" lIns="0" tIns="0" rIns="0" bIns="0" rtlCol="0"/>
            <a:lstStyle/>
            <a:p>
              <a:endParaRPr dirty="0"/>
            </a:p>
          </p:txBody>
        </p:sp>
      </p:grpSp>
      <p:sp>
        <p:nvSpPr>
          <p:cNvPr id="43" name="object 43"/>
          <p:cNvSpPr txBox="1"/>
          <p:nvPr/>
        </p:nvSpPr>
        <p:spPr>
          <a:xfrm>
            <a:off x="3810744" y="5773579"/>
            <a:ext cx="4704967" cy="723481"/>
          </a:xfrm>
          <a:prstGeom prst="rect">
            <a:avLst/>
          </a:prstGeom>
        </p:spPr>
        <p:txBody>
          <a:bodyPr vert="horz" wrap="square" lIns="0" tIns="4938" rIns="0" bIns="0" rtlCol="0">
            <a:spAutoFit/>
          </a:bodyPr>
          <a:lstStyle/>
          <a:p>
            <a:pPr marL="324803" marR="2079" indent="-319866">
              <a:lnSpc>
                <a:spcPct val="108900"/>
              </a:lnSpc>
              <a:spcBef>
                <a:spcPts val="39"/>
              </a:spcBef>
            </a:pPr>
            <a:r>
              <a:rPr sz="2148" b="1" spc="31" dirty="0">
                <a:solidFill>
                  <a:srgbClr val="53555A"/>
                </a:solidFill>
                <a:latin typeface="Arial"/>
                <a:cs typeface="Arial"/>
              </a:rPr>
              <a:t>NATIONAL</a:t>
            </a:r>
            <a:r>
              <a:rPr sz="2148" b="1" spc="115" dirty="0">
                <a:solidFill>
                  <a:srgbClr val="53555A"/>
                </a:solidFill>
                <a:latin typeface="Arial"/>
                <a:cs typeface="Arial"/>
              </a:rPr>
              <a:t> </a:t>
            </a:r>
            <a:r>
              <a:rPr sz="2148" b="1" dirty="0">
                <a:solidFill>
                  <a:srgbClr val="53555A"/>
                </a:solidFill>
                <a:latin typeface="Arial"/>
                <a:cs typeface="Arial"/>
              </a:rPr>
              <a:t>FEDERATION</a:t>
            </a:r>
            <a:r>
              <a:rPr sz="2148" b="1" spc="117" dirty="0">
                <a:solidFill>
                  <a:srgbClr val="53555A"/>
                </a:solidFill>
                <a:latin typeface="Arial"/>
                <a:cs typeface="Arial"/>
              </a:rPr>
              <a:t> </a:t>
            </a:r>
            <a:r>
              <a:rPr sz="2148" b="1" spc="35" dirty="0">
                <a:solidFill>
                  <a:srgbClr val="53555A"/>
                </a:solidFill>
                <a:latin typeface="Arial"/>
                <a:cs typeface="Arial"/>
              </a:rPr>
              <a:t>OF</a:t>
            </a:r>
            <a:r>
              <a:rPr sz="2148" b="1" spc="115" dirty="0">
                <a:solidFill>
                  <a:srgbClr val="53555A"/>
                </a:solidFill>
                <a:latin typeface="Arial"/>
                <a:cs typeface="Arial"/>
              </a:rPr>
              <a:t> </a:t>
            </a:r>
            <a:r>
              <a:rPr sz="2148" b="1" spc="-57" dirty="0">
                <a:solidFill>
                  <a:srgbClr val="53555A"/>
                </a:solidFill>
                <a:latin typeface="Arial"/>
                <a:cs typeface="Arial"/>
              </a:rPr>
              <a:t>S</a:t>
            </a:r>
            <a:r>
              <a:rPr sz="2148" b="1" spc="-266" dirty="0">
                <a:solidFill>
                  <a:srgbClr val="53555A"/>
                </a:solidFill>
                <a:latin typeface="Arial"/>
                <a:cs typeface="Arial"/>
              </a:rPr>
              <a:t>T</a:t>
            </a:r>
            <a:r>
              <a:rPr sz="2148" b="1" spc="-256" dirty="0">
                <a:solidFill>
                  <a:srgbClr val="53555A"/>
                </a:solidFill>
                <a:latin typeface="Arial"/>
                <a:cs typeface="Arial"/>
              </a:rPr>
              <a:t>A</a:t>
            </a:r>
            <a:r>
              <a:rPr sz="2148" b="1" spc="-57" dirty="0">
                <a:solidFill>
                  <a:srgbClr val="53555A"/>
                </a:solidFill>
                <a:latin typeface="Arial"/>
                <a:cs typeface="Arial"/>
              </a:rPr>
              <a:t>TE</a:t>
            </a:r>
            <a:r>
              <a:rPr sz="2148" b="1" spc="-139" dirty="0">
                <a:solidFill>
                  <a:srgbClr val="53555A"/>
                </a:solidFill>
                <a:latin typeface="Arial"/>
                <a:cs typeface="Arial"/>
              </a:rPr>
              <a:t> </a:t>
            </a:r>
            <a:r>
              <a:rPr sz="2148" b="1" spc="45" dirty="0">
                <a:solidFill>
                  <a:srgbClr val="53555A"/>
                </a:solidFill>
                <a:latin typeface="Arial"/>
                <a:cs typeface="Arial"/>
              </a:rPr>
              <a:t>HIGH</a:t>
            </a:r>
            <a:r>
              <a:rPr sz="2148" b="1" spc="141" dirty="0">
                <a:solidFill>
                  <a:srgbClr val="53555A"/>
                </a:solidFill>
                <a:latin typeface="Arial"/>
                <a:cs typeface="Arial"/>
              </a:rPr>
              <a:t> </a:t>
            </a:r>
            <a:r>
              <a:rPr sz="2148" b="1" dirty="0">
                <a:solidFill>
                  <a:srgbClr val="53555A"/>
                </a:solidFill>
                <a:latin typeface="Arial"/>
                <a:cs typeface="Arial"/>
              </a:rPr>
              <a:t>SCHOOL</a:t>
            </a:r>
            <a:r>
              <a:rPr sz="2148" b="1" spc="141" dirty="0">
                <a:solidFill>
                  <a:srgbClr val="53555A"/>
                </a:solidFill>
                <a:latin typeface="Arial"/>
                <a:cs typeface="Arial"/>
              </a:rPr>
              <a:t> </a:t>
            </a:r>
            <a:r>
              <a:rPr sz="2148" b="1" spc="-4" dirty="0">
                <a:solidFill>
                  <a:srgbClr val="53555A"/>
                </a:solidFill>
                <a:latin typeface="Arial"/>
                <a:cs typeface="Arial"/>
              </a:rPr>
              <a:t>ASSOCIATIONS</a:t>
            </a:r>
            <a:endParaRPr sz="2148" dirty="0">
              <a:latin typeface="Arial"/>
              <a:cs typeface="Arial"/>
            </a:endParaRPr>
          </a:p>
        </p:txBody>
      </p:sp>
      <p:pic>
        <p:nvPicPr>
          <p:cNvPr id="44" name="object 44"/>
          <p:cNvPicPr/>
          <p:nvPr/>
        </p:nvPicPr>
        <p:blipFill>
          <a:blip r:embed="rId8" cstate="print"/>
          <a:stretch>
            <a:fillRect/>
          </a:stretch>
        </p:blipFill>
        <p:spPr>
          <a:xfrm>
            <a:off x="5064463" y="2793399"/>
            <a:ext cx="2063075" cy="2896351"/>
          </a:xfrm>
          <a:prstGeom prst="rect">
            <a:avLst/>
          </a:prstGeom>
        </p:spPr>
      </p:pic>
    </p:spTree>
    <p:extLst>
      <p:ext uri="{BB962C8B-B14F-4D97-AF65-F5344CB8AC3E}">
        <p14:creationId xmlns:p14="http://schemas.microsoft.com/office/powerpoint/2010/main" val="4061222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dirty="0"/>
              <a:t>National federation of</a:t>
            </a:r>
            <a:br>
              <a:rPr lang="en-US" dirty="0"/>
            </a:br>
            <a:r>
              <a:rPr lang="en-US" dirty="0"/>
              <a:t>state high school associations  (NFHS) </a:t>
            </a:r>
          </a:p>
        </p:txBody>
      </p:sp>
      <p:sp>
        <p:nvSpPr>
          <p:cNvPr id="20483" name="Text Placeholder 2">
            <a:extLst>
              <a:ext uri="{FF2B5EF4-FFF2-40B4-BE49-F238E27FC236}">
                <a16:creationId xmlns:a16="http://schemas.microsoft.com/office/drawing/2014/main" xmlns="" id="{07130364-3963-48D5-9399-FA9713CE0809}"/>
              </a:ext>
            </a:extLst>
          </p:cNvPr>
          <p:cNvSpPr>
            <a:spLocks noGrp="1" noChangeArrowheads="1"/>
          </p:cNvSpPr>
          <p:nvPr>
            <p:ph type="body" idx="1"/>
          </p:nvPr>
        </p:nvSpPr>
        <p:spPr>
          <a:xfrm>
            <a:off x="963613" y="2906713"/>
            <a:ext cx="10363200" cy="1500187"/>
          </a:xfrm>
        </p:spPr>
        <p:txBody>
          <a:bodyPr/>
          <a:lstStyle/>
          <a:p>
            <a:endParaRPr lang="en-US" altLang="en-US" dirty="0"/>
          </a:p>
        </p:txBody>
      </p:sp>
    </p:spTree>
    <p:extLst>
      <p:ext uri="{BB962C8B-B14F-4D97-AF65-F5344CB8AC3E}">
        <p14:creationId xmlns:p14="http://schemas.microsoft.com/office/powerpoint/2010/main" val="4015900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dirty="0"/>
              <a:t>www.nfhs.org</a:t>
            </a:r>
          </a:p>
        </p:txBody>
      </p:sp>
      <p:pic>
        <p:nvPicPr>
          <p:cNvPr id="21509" name="Picture 2" descr="C:\Users\mkosk\Desktop\Revised USA map with colors.jpg">
            <a:extLst>
              <a:ext uri="{FF2B5EF4-FFF2-40B4-BE49-F238E27FC236}">
                <a16:creationId xmlns:a16="http://schemas.microsoft.com/office/drawing/2014/main" xmlns="" id="{D971159E-36B1-4168-A127-8815D40EA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685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dirty="0"/>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043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dirty="0"/>
              <a:t>The NFHS writes playing rules for 17 sports </a:t>
            </a:r>
            <a:br>
              <a:rPr lang="en-US" altLang="en-US" dirty="0"/>
            </a:br>
            <a:r>
              <a:rPr lang="en-US" altLang="en-US" dirty="0"/>
              <a:t>for boys and girls at the high school level.</a:t>
            </a:r>
          </a:p>
          <a:p>
            <a:pPr lvl="1"/>
            <a:r>
              <a:rPr lang="en-US" altLang="en-US" dirty="0"/>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dirty="0"/>
              <a:t>www.nfhs.org</a:t>
            </a:r>
          </a:p>
        </p:txBody>
      </p:sp>
      <p:pic>
        <p:nvPicPr>
          <p:cNvPr id="23" name="Picture 22" descr="A person playing tennis&#10;&#10;Description automatically generated with medium confidence">
            <a:extLst>
              <a:ext uri="{FF2B5EF4-FFF2-40B4-BE49-F238E27FC236}">
                <a16:creationId xmlns:a16="http://schemas.microsoft.com/office/drawing/2014/main" xmlns="" id="{5726573E-AB7B-4774-BE94-B788029487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24" name="Picture 23" descr="A group of football players&#10;&#10;Description automatically generated with medium confidence">
            <a:extLst>
              <a:ext uri="{FF2B5EF4-FFF2-40B4-BE49-F238E27FC236}">
                <a16:creationId xmlns:a16="http://schemas.microsoft.com/office/drawing/2014/main" xmlns="" id="{AE46A6A7-13D0-4E83-819D-2909E80EE4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25" name="Picture 24" descr="A group of men playing basketball&#10;&#10;Description automatically generated">
            <a:extLst>
              <a:ext uri="{FF2B5EF4-FFF2-40B4-BE49-F238E27FC236}">
                <a16:creationId xmlns:a16="http://schemas.microsoft.com/office/drawing/2014/main" xmlns="" id="{796A3537-48C5-41C8-A62C-82D55D2D9A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26" name="Picture 25" descr="A picture containing text, skiing, building, ice hockey&#10;&#10;Description automatically generated">
            <a:extLst>
              <a:ext uri="{FF2B5EF4-FFF2-40B4-BE49-F238E27FC236}">
                <a16:creationId xmlns:a16="http://schemas.microsoft.com/office/drawing/2014/main" xmlns="" id="{87A4E1F7-9F9F-4FDD-B4A8-32EA4D6A8D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27" name="Picture 26" descr="A picture containing text, person, table&#10;&#10;Description automatically generated">
            <a:extLst>
              <a:ext uri="{FF2B5EF4-FFF2-40B4-BE49-F238E27FC236}">
                <a16:creationId xmlns:a16="http://schemas.microsoft.com/office/drawing/2014/main" xmlns="" id="{333CD8FB-7D01-4381-9E8D-9BDA6010D9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28" name="Picture 27" descr="A picture containing text, crowd&#10;&#10;Description automatically generated">
            <a:extLst>
              <a:ext uri="{FF2B5EF4-FFF2-40B4-BE49-F238E27FC236}">
                <a16:creationId xmlns:a16="http://schemas.microsoft.com/office/drawing/2014/main" xmlns="" id="{B8CA952A-E646-4572-B471-2B7FA00BC4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29" name="Picture 28" descr="A group of men in a pool&#10;&#10;Description automatically generated with low confidence">
            <a:extLst>
              <a:ext uri="{FF2B5EF4-FFF2-40B4-BE49-F238E27FC236}">
                <a16:creationId xmlns:a16="http://schemas.microsoft.com/office/drawing/2014/main" xmlns="" id="{AD706CE3-A773-4145-9558-BF50252A8F1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30" name="Picture 29" descr="A picture containing text, sport&#10;&#10;Description automatically generated">
            <a:extLst>
              <a:ext uri="{FF2B5EF4-FFF2-40B4-BE49-F238E27FC236}">
                <a16:creationId xmlns:a16="http://schemas.microsoft.com/office/drawing/2014/main" xmlns="" id="{BA81708F-379A-46B0-8B0C-38FEDA65A57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31" name="Picture 30" descr="A group of men running on a track&#10;&#10;Description automatically generated with low confidence">
            <a:extLst>
              <a:ext uri="{FF2B5EF4-FFF2-40B4-BE49-F238E27FC236}">
                <a16:creationId xmlns:a16="http://schemas.microsoft.com/office/drawing/2014/main" xmlns="" id="{EA4EEC21-05BC-4723-9070-ED38D50677A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32" name="Picture 31" descr="A picture containing text, person, sport, crowd&#10;&#10;Description automatically generated">
            <a:extLst>
              <a:ext uri="{FF2B5EF4-FFF2-40B4-BE49-F238E27FC236}">
                <a16:creationId xmlns:a16="http://schemas.microsoft.com/office/drawing/2014/main" xmlns="" id="{DD8ACA99-3C00-4AD7-80F3-5BD985B641C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33" name="Picture 32" descr="A group of people playing water polo&#10;&#10;Description automatically generated with low confidence">
            <a:extLst>
              <a:ext uri="{FF2B5EF4-FFF2-40B4-BE49-F238E27FC236}">
                <a16:creationId xmlns:a16="http://schemas.microsoft.com/office/drawing/2014/main" xmlns="" id="{F944F8B3-1563-4CA4-AD48-ACCD2825A8D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34" name="Picture 33" descr="A picture containing text, person, outdoor, track and field&#10;&#10;Description automatically generated">
            <a:extLst>
              <a:ext uri="{FF2B5EF4-FFF2-40B4-BE49-F238E27FC236}">
                <a16:creationId xmlns:a16="http://schemas.microsoft.com/office/drawing/2014/main" xmlns="" id="{3C672FED-250A-4858-A924-E2C20363D1E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35" name="Picture 34" descr="A group of people playing lacrosse&#10;&#10;Description automatically generated with low confidence">
            <a:extLst>
              <a:ext uri="{FF2B5EF4-FFF2-40B4-BE49-F238E27FC236}">
                <a16:creationId xmlns:a16="http://schemas.microsoft.com/office/drawing/2014/main" xmlns="" id="{720FF6E3-1F90-41D7-9600-BEB2E44B88D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36" name="Picture 35" descr="A group of people running on a track&#10;&#10;Description automatically generated with low confidence">
            <a:extLst>
              <a:ext uri="{FF2B5EF4-FFF2-40B4-BE49-F238E27FC236}">
                <a16:creationId xmlns:a16="http://schemas.microsoft.com/office/drawing/2014/main" xmlns="" id="{6AB1479D-9D7D-496B-93F7-E56E7618541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37" name="Picture 36" descr="A picture containing text, person&#10;&#10;Description automatically generated">
            <a:extLst>
              <a:ext uri="{FF2B5EF4-FFF2-40B4-BE49-F238E27FC236}">
                <a16:creationId xmlns:a16="http://schemas.microsoft.com/office/drawing/2014/main" xmlns="" id="{286F0DC8-AEF2-4840-B9EA-37B5546D336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56" name="Picture 55" descr="A group of men running&#10;&#10;Description automatically generated with low confidence">
            <a:extLst>
              <a:ext uri="{FF2B5EF4-FFF2-40B4-BE49-F238E27FC236}">
                <a16:creationId xmlns:a16="http://schemas.microsoft.com/office/drawing/2014/main" xmlns="" id="{1874056A-EDD2-42DB-BE41-123D882CC8C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57" name="Picture 56" descr="A person wearing a helmet and holding a baseball bat&#10;&#10;Description automatically generated with low confidence">
            <a:extLst>
              <a:ext uri="{FF2B5EF4-FFF2-40B4-BE49-F238E27FC236}">
                <a16:creationId xmlns:a16="http://schemas.microsoft.com/office/drawing/2014/main" xmlns="" id="{EEB5E057-584C-4182-B2F5-67BAD4E0C25B}"/>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58" name="Picture 57" descr="A picture containing text, sign&#10;&#10;Description automatically generated">
            <a:extLst>
              <a:ext uri="{FF2B5EF4-FFF2-40B4-BE49-F238E27FC236}">
                <a16:creationId xmlns:a16="http://schemas.microsoft.com/office/drawing/2014/main" xmlns="" id="{988538AF-051C-436E-8333-339802D451E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extLst>
      <p:ext uri="{BB962C8B-B14F-4D97-AF65-F5344CB8AC3E}">
        <p14:creationId xmlns:p14="http://schemas.microsoft.com/office/powerpoint/2010/main" val="2461792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19BEC-0F53-40E5-9E07-C5CE61D96B10}"/>
              </a:ext>
            </a:extLst>
          </p:cNvPr>
          <p:cNvSpPr>
            <a:spLocks noGrp="1"/>
          </p:cNvSpPr>
          <p:nvPr>
            <p:ph type="title"/>
          </p:nvPr>
        </p:nvSpPr>
        <p:spPr/>
        <p:txBody>
          <a:bodyPr/>
          <a:lstStyle/>
          <a:p>
            <a:r>
              <a:rPr lang="en-US" dirty="0"/>
              <a:t>2022-23 NFHS Volleyball </a:t>
            </a:r>
          </a:p>
        </p:txBody>
      </p:sp>
      <p:sp>
        <p:nvSpPr>
          <p:cNvPr id="3" name="Text Placeholder 2">
            <a:extLst>
              <a:ext uri="{FF2B5EF4-FFF2-40B4-BE49-F238E27FC236}">
                <a16:creationId xmlns:a16="http://schemas.microsoft.com/office/drawing/2014/main" xmlns="" id="{5F58A997-E5AE-4371-AB65-2EDC9C54D155}"/>
              </a:ext>
            </a:extLst>
          </p:cNvPr>
          <p:cNvSpPr>
            <a:spLocks noGrp="1"/>
          </p:cNvSpPr>
          <p:nvPr>
            <p:ph type="body" idx="1"/>
          </p:nvPr>
        </p:nvSpPr>
        <p:spPr/>
        <p:txBody>
          <a:bodyPr/>
          <a:lstStyle/>
          <a:p>
            <a:r>
              <a:rPr lang="en-US" altLang="en-US" dirty="0">
                <a:latin typeface="Calibri" panose="020F0502020204030204" pitchFamily="34" charset="0"/>
                <a:cs typeface="Calibri" panose="020F0502020204030204" pitchFamily="34" charset="0"/>
              </a:rPr>
              <a:t>Rules Changes</a:t>
            </a:r>
          </a:p>
        </p:txBody>
      </p:sp>
    </p:spTree>
    <p:extLst>
      <p:ext uri="{BB962C8B-B14F-4D97-AF65-F5344CB8AC3E}">
        <p14:creationId xmlns:p14="http://schemas.microsoft.com/office/powerpoint/2010/main" val="3609775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E57D53-2C71-48E6-A73D-C5D34A407279}"/>
              </a:ext>
            </a:extLst>
          </p:cNvPr>
          <p:cNvSpPr>
            <a:spLocks noGrp="1"/>
          </p:cNvSpPr>
          <p:nvPr>
            <p:ph type="title"/>
          </p:nvPr>
        </p:nvSpPr>
        <p:spPr/>
        <p:txBody>
          <a:bodyPr/>
          <a:lstStyle/>
          <a:p>
            <a:r>
              <a:rPr lang="en-US" dirty="0"/>
              <a:t>State association Notification</a:t>
            </a:r>
            <a:br>
              <a:rPr lang="en-US" dirty="0"/>
            </a:br>
            <a:r>
              <a:rPr lang="en-US" dirty="0"/>
              <a:t>3-1-3 Penalty &amp; 4-2 Penalty 3</a:t>
            </a:r>
          </a:p>
        </p:txBody>
      </p:sp>
      <p:sp>
        <p:nvSpPr>
          <p:cNvPr id="3" name="Content Placeholder 2">
            <a:extLst>
              <a:ext uri="{FF2B5EF4-FFF2-40B4-BE49-F238E27FC236}">
                <a16:creationId xmlns:a16="http://schemas.microsoft.com/office/drawing/2014/main" xmlns="" id="{DD85AD0A-97FA-4F87-AB3A-B1BBD28E087C}"/>
              </a:ext>
            </a:extLst>
          </p:cNvPr>
          <p:cNvSpPr>
            <a:spLocks noGrp="1"/>
          </p:cNvSpPr>
          <p:nvPr>
            <p:ph idx="1"/>
          </p:nvPr>
        </p:nvSpPr>
        <p:spPr/>
        <p:txBody>
          <a:bodyPr/>
          <a:lstStyle/>
          <a:p>
            <a:pPr>
              <a:spcBef>
                <a:spcPts val="0"/>
              </a:spcBef>
              <a:spcAft>
                <a:spcPts val="0"/>
              </a:spcAft>
            </a:pPr>
            <a:r>
              <a:rPr lang="en-US" sz="2400" b="1" dirty="0">
                <a:effectLst/>
                <a:latin typeface="Calibri" panose="020F0502020204030204" pitchFamily="34" charset="0"/>
                <a:ea typeface="Times New Roman" panose="02020603050405020304" pitchFamily="18" charset="0"/>
              </a:rPr>
              <a:t>Rule 3-1-3 PENALTY </a:t>
            </a:r>
            <a:r>
              <a:rPr lang="en-US" sz="2400" dirty="0">
                <a:effectLst/>
                <a:latin typeface="Calibri" panose="020F0502020204030204" pitchFamily="34" charset="0"/>
                <a:ea typeface="Times New Roman" panose="02020603050405020304" pitchFamily="18" charset="0"/>
              </a:rPr>
              <a:t>requires officials to notify the state association when the administration of the contest is compromised due to insufficient padding  of the standards, floor/wall cables and/or first referee’s platform. </a:t>
            </a:r>
          </a:p>
          <a:p>
            <a:pPr marL="0" indent="0">
              <a:spcBef>
                <a:spcPts val="0"/>
              </a:spcBef>
              <a:spcAft>
                <a:spcPts val="0"/>
              </a:spcAft>
              <a:buNone/>
            </a:pPr>
            <a:endParaRPr lang="en-US" sz="2400" dirty="0">
              <a:effectLst/>
              <a:latin typeface="Calibri" panose="020F0502020204030204" pitchFamily="34" charset="0"/>
              <a:ea typeface="Times New Roman" panose="02020603050405020304" pitchFamily="18" charset="0"/>
            </a:endParaRPr>
          </a:p>
          <a:p>
            <a:pPr>
              <a:spcBef>
                <a:spcPts val="0"/>
              </a:spcBef>
              <a:spcAft>
                <a:spcPts val="0"/>
              </a:spcAft>
            </a:pPr>
            <a:r>
              <a:rPr lang="en-US" sz="2400" b="1" dirty="0">
                <a:effectLst/>
                <a:latin typeface="Calibri" panose="020F0502020204030204" pitchFamily="34" charset="0"/>
                <a:ea typeface="Times New Roman" panose="02020603050405020304" pitchFamily="18" charset="0"/>
              </a:rPr>
              <a:t>Rule 4-2 PENALTY </a:t>
            </a:r>
            <a:r>
              <a:rPr lang="en-US" sz="2400" dirty="0">
                <a:effectLst/>
                <a:latin typeface="Calibri" panose="020F0502020204030204" pitchFamily="34" charset="0"/>
                <a:ea typeface="Times New Roman" panose="02020603050405020304" pitchFamily="18" charset="0"/>
              </a:rPr>
              <a:t>requires officials to notify the state association when a team cannot legally uniform six players for competition.</a:t>
            </a:r>
          </a:p>
          <a:p>
            <a:pPr marL="0" indent="0">
              <a:spcBef>
                <a:spcPts val="0"/>
              </a:spcBef>
              <a:spcAft>
                <a:spcPts val="0"/>
              </a:spcAft>
              <a:buNone/>
            </a:pPr>
            <a:endParaRPr lang="en-US" sz="2400" dirty="0">
              <a:effectLst/>
              <a:latin typeface="Calibri" panose="020F0502020204030204" pitchFamily="34" charset="0"/>
              <a:ea typeface="Times New Roman" panose="02020603050405020304" pitchFamily="18" charset="0"/>
            </a:endParaRPr>
          </a:p>
          <a:p>
            <a:pPr>
              <a:spcBef>
                <a:spcPts val="0"/>
              </a:spcBef>
              <a:spcAft>
                <a:spcPts val="0"/>
              </a:spcAft>
            </a:pPr>
            <a:r>
              <a:rPr lang="en-US" sz="2400" dirty="0">
                <a:latin typeface="Calibri" panose="020F0502020204030204" pitchFamily="34" charset="0"/>
                <a:ea typeface="Times New Roman" panose="02020603050405020304" pitchFamily="18" charset="0"/>
              </a:rPr>
              <a:t>L</a:t>
            </a:r>
            <a:r>
              <a:rPr lang="en-US" sz="2400" dirty="0">
                <a:effectLst/>
                <a:latin typeface="Calibri" panose="020F0502020204030204" pitchFamily="34" charset="0"/>
                <a:ea typeface="Times New Roman" panose="02020603050405020304" pitchFamily="18" charset="0"/>
              </a:rPr>
              <a:t>anguage has been added to clarify that, when notified, state associations may determine the appropriate action/penalty(s), </a:t>
            </a:r>
            <a:r>
              <a:rPr lang="en-US" sz="2400" dirty="0">
                <a:effectLst/>
                <a:latin typeface="Calibri" panose="020F0502020204030204" pitchFamily="34" charset="0"/>
                <a:ea typeface="Arial" panose="020B0604020202020204" pitchFamily="34" charset="0"/>
              </a:rPr>
              <a:t>if necessary, to address the issue(s). </a:t>
            </a:r>
            <a:r>
              <a:rPr lang="en-US" sz="2400" b="1" dirty="0">
                <a:solidFill>
                  <a:srgbClr val="000000"/>
                </a:solidFill>
                <a:effectLst/>
                <a:latin typeface="Calibri" panose="020F0502020204030204" pitchFamily="34" charset="0"/>
                <a:ea typeface="Arial" panose="020B0604020202020204" pitchFamily="34" charset="0"/>
              </a:rPr>
              <a:t> </a:t>
            </a:r>
            <a:endParaRPr lang="en-US" sz="2400"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1C7A5649-7151-4391-95A4-0F331713B883}"/>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4137138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806BE5-4D22-4F87-A12B-8EA8D14925B1}"/>
              </a:ext>
            </a:extLst>
          </p:cNvPr>
          <p:cNvSpPr>
            <a:spLocks noGrp="1"/>
          </p:cNvSpPr>
          <p:nvPr>
            <p:ph type="title"/>
          </p:nvPr>
        </p:nvSpPr>
        <p:spPr/>
        <p:txBody>
          <a:bodyPr/>
          <a:lstStyle/>
          <a:p>
            <a:r>
              <a:rPr lang="en-US" dirty="0"/>
              <a:t>Equipment and accessories</a:t>
            </a:r>
            <a:br>
              <a:rPr lang="en-US" dirty="0"/>
            </a:br>
            <a:r>
              <a:rPr lang="en-US" dirty="0"/>
              <a:t>4-1-6</a:t>
            </a:r>
            <a:r>
              <a:rPr lang="en-US" cap="none" dirty="0"/>
              <a:t>a</a:t>
            </a:r>
            <a:endParaRPr lang="en-US" dirty="0"/>
          </a:p>
        </p:txBody>
      </p:sp>
      <p:sp>
        <p:nvSpPr>
          <p:cNvPr id="4" name="Footer Placeholder 3">
            <a:extLst>
              <a:ext uri="{FF2B5EF4-FFF2-40B4-BE49-F238E27FC236}">
                <a16:creationId xmlns:a16="http://schemas.microsoft.com/office/drawing/2014/main" xmlns="" id="{E663400E-B919-4491-A5C6-54482B78C2A2}"/>
              </a:ext>
            </a:extLst>
          </p:cNvPr>
          <p:cNvSpPr>
            <a:spLocks noGrp="1"/>
          </p:cNvSpPr>
          <p:nvPr>
            <p:ph type="ftr" sz="quarter" idx="11"/>
          </p:nvPr>
        </p:nvSpPr>
        <p:spPr/>
        <p:txBody>
          <a:bodyPr/>
          <a:lstStyle/>
          <a:p>
            <a:pPr>
              <a:defRPr/>
            </a:pPr>
            <a:r>
              <a:rPr lang="en-US" dirty="0"/>
              <a:t>www.nfhs.org</a:t>
            </a:r>
          </a:p>
        </p:txBody>
      </p:sp>
      <p:sp>
        <p:nvSpPr>
          <p:cNvPr id="7" name="TextBox 6">
            <a:extLst>
              <a:ext uri="{FF2B5EF4-FFF2-40B4-BE49-F238E27FC236}">
                <a16:creationId xmlns:a16="http://schemas.microsoft.com/office/drawing/2014/main" xmlns="" id="{C4E3761C-474A-4B13-9FB5-5145D508A91B}"/>
              </a:ext>
            </a:extLst>
          </p:cNvPr>
          <p:cNvSpPr txBox="1"/>
          <p:nvPr/>
        </p:nvSpPr>
        <p:spPr>
          <a:xfrm>
            <a:off x="1617520" y="5175485"/>
            <a:ext cx="9257846"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mn-lt"/>
              </a:rPr>
              <a:t>Hair control devices that are securely fastened and do not increase risk to the athlete, teammates and opponents are permitted.</a:t>
            </a:r>
          </a:p>
          <a:p>
            <a:pPr marL="285750" indent="-285750">
              <a:buFont typeface="Arial" panose="020B0604020202020204" pitchFamily="34" charset="0"/>
              <a:buChar char="•"/>
            </a:pPr>
            <a:r>
              <a:rPr lang="en-US" sz="2000" dirty="0">
                <a:latin typeface="+mn-lt"/>
              </a:rPr>
              <a:t>Hair clips that are hard, protrude from the head and/or are easily dislodged do not comply and are not legal. </a:t>
            </a:r>
          </a:p>
        </p:txBody>
      </p:sp>
      <p:pic>
        <p:nvPicPr>
          <p:cNvPr id="12" name="Picture 11" descr="A picture containing graphical user interface&#10;&#10;Description automatically generated">
            <a:extLst>
              <a:ext uri="{FF2B5EF4-FFF2-40B4-BE49-F238E27FC236}">
                <a16:creationId xmlns:a16="http://schemas.microsoft.com/office/drawing/2014/main" xmlns="" id="{CD13D29C-9409-4065-9517-4EF57ED228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2751" y="2104834"/>
            <a:ext cx="8787384" cy="3044952"/>
          </a:xfrm>
          <a:prstGeom prst="rect">
            <a:avLst/>
          </a:prstGeom>
        </p:spPr>
      </p:pic>
    </p:spTree>
    <p:extLst>
      <p:ext uri="{BB962C8B-B14F-4D97-AF65-F5344CB8AC3E}">
        <p14:creationId xmlns:p14="http://schemas.microsoft.com/office/powerpoint/2010/main" val="3081554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F77C79-5622-4BB1-BAC1-6930262DA8B0}"/>
              </a:ext>
            </a:extLst>
          </p:cNvPr>
          <p:cNvSpPr>
            <a:spLocks noGrp="1"/>
          </p:cNvSpPr>
          <p:nvPr>
            <p:ph type="title"/>
          </p:nvPr>
        </p:nvSpPr>
        <p:spPr/>
        <p:txBody>
          <a:bodyPr/>
          <a:lstStyle/>
          <a:p>
            <a:r>
              <a:rPr lang="en-US" dirty="0"/>
              <a:t>Equipment and accessories</a:t>
            </a:r>
            <a:br>
              <a:rPr lang="en-US" dirty="0"/>
            </a:br>
            <a:r>
              <a:rPr lang="en-US" dirty="0"/>
              <a:t>4-1-6</a:t>
            </a:r>
            <a:r>
              <a:rPr lang="en-US" cap="none" dirty="0"/>
              <a:t>a</a:t>
            </a:r>
            <a:endParaRPr lang="en-US" dirty="0"/>
          </a:p>
        </p:txBody>
      </p:sp>
      <p:sp>
        <p:nvSpPr>
          <p:cNvPr id="4" name="Footer Placeholder 3">
            <a:extLst>
              <a:ext uri="{FF2B5EF4-FFF2-40B4-BE49-F238E27FC236}">
                <a16:creationId xmlns:a16="http://schemas.microsoft.com/office/drawing/2014/main" xmlns="" id="{92153579-9EB1-42E0-9BF8-2C4FC0CC8AD9}"/>
              </a:ext>
            </a:extLst>
          </p:cNvPr>
          <p:cNvSpPr>
            <a:spLocks noGrp="1"/>
          </p:cNvSpPr>
          <p:nvPr>
            <p:ph type="ftr" sz="quarter" idx="11"/>
          </p:nvPr>
        </p:nvSpPr>
        <p:spPr/>
        <p:txBody>
          <a:bodyPr/>
          <a:lstStyle/>
          <a:p>
            <a:pPr>
              <a:defRPr/>
            </a:pPr>
            <a:r>
              <a:rPr lang="en-US" dirty="0"/>
              <a:t>www.nfhs.org</a:t>
            </a:r>
          </a:p>
        </p:txBody>
      </p:sp>
      <p:sp>
        <p:nvSpPr>
          <p:cNvPr id="7" name="TextBox 6">
            <a:extLst>
              <a:ext uri="{FF2B5EF4-FFF2-40B4-BE49-F238E27FC236}">
                <a16:creationId xmlns:a16="http://schemas.microsoft.com/office/drawing/2014/main" xmlns="" id="{D19F169B-6821-4557-A764-C670D084A562}"/>
              </a:ext>
            </a:extLst>
          </p:cNvPr>
          <p:cNvSpPr txBox="1"/>
          <p:nvPr/>
        </p:nvSpPr>
        <p:spPr>
          <a:xfrm>
            <a:off x="1617520" y="5215054"/>
            <a:ext cx="9257846"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n-lt"/>
              </a:rPr>
              <a:t>Hair adornments that are securely fastened and do not increase risk to the player, teammates or opponents are permitted.</a:t>
            </a:r>
          </a:p>
        </p:txBody>
      </p:sp>
      <p:pic>
        <p:nvPicPr>
          <p:cNvPr id="9" name="Picture 8" descr="Graphical user interface&#10;&#10;Description automatically generated with medium confidence">
            <a:extLst>
              <a:ext uri="{FF2B5EF4-FFF2-40B4-BE49-F238E27FC236}">
                <a16:creationId xmlns:a16="http://schemas.microsoft.com/office/drawing/2014/main" xmlns="" id="{5E66569E-A0C0-4D2A-B9FB-6CC470596C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1603" y="2036954"/>
            <a:ext cx="8869680" cy="3090672"/>
          </a:xfrm>
          <a:prstGeom prst="rect">
            <a:avLst/>
          </a:prstGeom>
        </p:spPr>
      </p:pic>
    </p:spTree>
    <p:extLst>
      <p:ext uri="{BB962C8B-B14F-4D97-AF65-F5344CB8AC3E}">
        <p14:creationId xmlns:p14="http://schemas.microsoft.com/office/powerpoint/2010/main" val="765921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266217-EDB1-450C-9E80-D692188DA3B0}"/>
              </a:ext>
            </a:extLst>
          </p:cNvPr>
          <p:cNvSpPr>
            <a:spLocks noGrp="1"/>
          </p:cNvSpPr>
          <p:nvPr>
            <p:ph type="title"/>
          </p:nvPr>
        </p:nvSpPr>
        <p:spPr/>
        <p:txBody>
          <a:bodyPr/>
          <a:lstStyle/>
          <a:p>
            <a:r>
              <a:rPr lang="en-US" dirty="0"/>
              <a:t>Equipment and accessories</a:t>
            </a:r>
            <a:br>
              <a:rPr lang="en-US" dirty="0"/>
            </a:br>
            <a:r>
              <a:rPr lang="en-US" dirty="0"/>
              <a:t>4-1-6</a:t>
            </a:r>
            <a:r>
              <a:rPr lang="en-US" cap="none" dirty="0"/>
              <a:t>a</a:t>
            </a:r>
            <a:endParaRPr lang="en-US" dirty="0"/>
          </a:p>
        </p:txBody>
      </p:sp>
      <p:sp>
        <p:nvSpPr>
          <p:cNvPr id="4" name="Footer Placeholder 3">
            <a:extLst>
              <a:ext uri="{FF2B5EF4-FFF2-40B4-BE49-F238E27FC236}">
                <a16:creationId xmlns:a16="http://schemas.microsoft.com/office/drawing/2014/main" xmlns="" id="{37A4C365-9DF8-4A38-8300-868049739A9D}"/>
              </a:ext>
            </a:extLst>
          </p:cNvPr>
          <p:cNvSpPr>
            <a:spLocks noGrp="1"/>
          </p:cNvSpPr>
          <p:nvPr>
            <p:ph type="ftr" sz="quarter" idx="11"/>
          </p:nvPr>
        </p:nvSpPr>
        <p:spPr/>
        <p:txBody>
          <a:bodyPr/>
          <a:lstStyle/>
          <a:p>
            <a:pPr>
              <a:defRPr/>
            </a:pPr>
            <a:r>
              <a:rPr lang="en-US" dirty="0"/>
              <a:t>www.nfhs.org</a:t>
            </a:r>
          </a:p>
        </p:txBody>
      </p:sp>
      <p:sp>
        <p:nvSpPr>
          <p:cNvPr id="9" name="TextBox 8">
            <a:extLst>
              <a:ext uri="{FF2B5EF4-FFF2-40B4-BE49-F238E27FC236}">
                <a16:creationId xmlns:a16="http://schemas.microsoft.com/office/drawing/2014/main" xmlns="" id="{FDACCECF-EBAC-498F-AA5D-5A2191DBB80B}"/>
              </a:ext>
            </a:extLst>
          </p:cNvPr>
          <p:cNvSpPr txBox="1"/>
          <p:nvPr/>
        </p:nvSpPr>
        <p:spPr>
          <a:xfrm>
            <a:off x="8941021" y="2269247"/>
            <a:ext cx="3003330" cy="3139321"/>
          </a:xfrm>
          <a:prstGeom prst="rect">
            <a:avLst/>
          </a:prstGeom>
          <a:noFill/>
        </p:spPr>
        <p:txBody>
          <a:bodyPr wrap="square" rtlCol="0">
            <a:spAutoFit/>
          </a:bodyPr>
          <a:lstStyle/>
          <a:p>
            <a:pPr marL="285750" indent="-285750">
              <a:buFont typeface="Arial" panose="020B0604020202020204" pitchFamily="34" charset="0"/>
              <a:buChar char="•"/>
            </a:pPr>
            <a:r>
              <a:rPr lang="en-US" dirty="0"/>
              <a:t>Hair adornments that are </a:t>
            </a:r>
            <a:r>
              <a:rPr lang="en-US" b="1" u="sng" dirty="0">
                <a:solidFill>
                  <a:srgbClr val="C00000"/>
                </a:solidFill>
              </a:rPr>
              <a:t>not</a:t>
            </a:r>
            <a:r>
              <a:rPr lang="en-US" b="1" dirty="0">
                <a:solidFill>
                  <a:srgbClr val="C00000"/>
                </a:solidFill>
              </a:rPr>
              <a:t> </a:t>
            </a:r>
            <a:r>
              <a:rPr lang="en-US" dirty="0"/>
              <a:t>securely fastened or </a:t>
            </a:r>
            <a:r>
              <a:rPr lang="en-US" b="1" u="sng" dirty="0">
                <a:solidFill>
                  <a:srgbClr val="C00000"/>
                </a:solidFill>
              </a:rPr>
              <a:t>do</a:t>
            </a:r>
            <a:r>
              <a:rPr lang="en-US" dirty="0"/>
              <a:t> increase the risk to the player, teammates or opponents should be addressed by the official with the coach.</a:t>
            </a:r>
          </a:p>
          <a:p>
            <a:endParaRPr lang="en-US" dirty="0"/>
          </a:p>
          <a:p>
            <a:pPr marL="285750" indent="-285750">
              <a:buFont typeface="Arial" panose="020B0604020202020204" pitchFamily="34" charset="0"/>
              <a:buChar char="•"/>
            </a:pPr>
            <a:r>
              <a:rPr lang="en-US" dirty="0"/>
              <a:t>The player shall have the opportunity to make legal or remove. </a:t>
            </a:r>
          </a:p>
        </p:txBody>
      </p:sp>
      <p:pic>
        <p:nvPicPr>
          <p:cNvPr id="10" name="Picture 9" descr="A picture containing text&#10;&#10;Description automatically generated">
            <a:extLst>
              <a:ext uri="{FF2B5EF4-FFF2-40B4-BE49-F238E27FC236}">
                <a16:creationId xmlns:a16="http://schemas.microsoft.com/office/drawing/2014/main" xmlns="" id="{04417A47-522E-4B26-A54B-38EFD53E96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6347" y="2142160"/>
            <a:ext cx="7278624" cy="4078224"/>
          </a:xfrm>
          <a:prstGeom prst="rect">
            <a:avLst/>
          </a:prstGeom>
        </p:spPr>
      </p:pic>
      <p:sp>
        <p:nvSpPr>
          <p:cNvPr id="3" name="TextBox 2">
            <a:extLst>
              <a:ext uri="{FF2B5EF4-FFF2-40B4-BE49-F238E27FC236}">
                <a16:creationId xmlns:a16="http://schemas.microsoft.com/office/drawing/2014/main" xmlns="" id="{5A45B258-BC78-45BB-9D07-05C02CA2B3B1}"/>
              </a:ext>
            </a:extLst>
          </p:cNvPr>
          <p:cNvSpPr txBox="1"/>
          <p:nvPr/>
        </p:nvSpPr>
        <p:spPr>
          <a:xfrm>
            <a:off x="3250980" y="2419927"/>
            <a:ext cx="1661034" cy="369332"/>
          </a:xfrm>
          <a:prstGeom prst="rect">
            <a:avLst/>
          </a:prstGeom>
          <a:noFill/>
        </p:spPr>
        <p:txBody>
          <a:bodyPr wrap="square" rtlCol="0">
            <a:spAutoFit/>
          </a:bodyPr>
          <a:lstStyle/>
          <a:p>
            <a:r>
              <a:rPr lang="en-US" dirty="0">
                <a:solidFill>
                  <a:srgbClr val="C00000"/>
                </a:solidFill>
              </a:rPr>
              <a:t>Non-compliant</a:t>
            </a:r>
          </a:p>
        </p:txBody>
      </p:sp>
      <p:cxnSp>
        <p:nvCxnSpPr>
          <p:cNvPr id="6" name="Straight Arrow Connector 5">
            <a:extLst>
              <a:ext uri="{FF2B5EF4-FFF2-40B4-BE49-F238E27FC236}">
                <a16:creationId xmlns:a16="http://schemas.microsoft.com/office/drawing/2014/main" xmlns="" id="{7B9821A2-95B4-40C0-B0B7-F43D8685F60B}"/>
              </a:ext>
            </a:extLst>
          </p:cNvPr>
          <p:cNvCxnSpPr>
            <a:cxnSpLocks/>
          </p:cNvCxnSpPr>
          <p:nvPr/>
        </p:nvCxnSpPr>
        <p:spPr>
          <a:xfrm flipV="1">
            <a:off x="3602182" y="2937165"/>
            <a:ext cx="3011054" cy="104370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xmlns="" id="{A2CBC1D4-9C44-4A58-9DA6-E3830E193612}"/>
              </a:ext>
            </a:extLst>
          </p:cNvPr>
          <p:cNvSpPr txBox="1"/>
          <p:nvPr/>
        </p:nvSpPr>
        <p:spPr>
          <a:xfrm>
            <a:off x="5481246" y="2419927"/>
            <a:ext cx="1372246" cy="369332"/>
          </a:xfrm>
          <a:prstGeom prst="rect">
            <a:avLst/>
          </a:prstGeom>
          <a:noFill/>
        </p:spPr>
        <p:txBody>
          <a:bodyPr wrap="square" rtlCol="0">
            <a:spAutoFit/>
          </a:bodyPr>
          <a:lstStyle/>
          <a:p>
            <a:r>
              <a:rPr lang="en-US" dirty="0">
                <a:solidFill>
                  <a:srgbClr val="C00000"/>
                </a:solidFill>
              </a:rPr>
              <a:t>Compliant</a:t>
            </a:r>
          </a:p>
        </p:txBody>
      </p:sp>
    </p:spTree>
    <p:extLst>
      <p:ext uri="{BB962C8B-B14F-4D97-AF65-F5344CB8AC3E}">
        <p14:creationId xmlns:p14="http://schemas.microsoft.com/office/powerpoint/2010/main" val="2718264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FB157-24D6-40BC-908E-92E080655BB3}"/>
              </a:ext>
            </a:extLst>
          </p:cNvPr>
          <p:cNvSpPr>
            <a:spLocks noGrp="1"/>
          </p:cNvSpPr>
          <p:nvPr>
            <p:ph type="title"/>
          </p:nvPr>
        </p:nvSpPr>
        <p:spPr/>
        <p:txBody>
          <a:bodyPr/>
          <a:lstStyle/>
          <a:p>
            <a:r>
              <a:rPr lang="en-US" dirty="0"/>
              <a:t>Equipment and accessories</a:t>
            </a:r>
            <a:br>
              <a:rPr lang="en-US" dirty="0"/>
            </a:br>
            <a:r>
              <a:rPr lang="en-US" dirty="0"/>
              <a:t>4-1-6</a:t>
            </a:r>
            <a:r>
              <a:rPr lang="en-US" cap="none" dirty="0"/>
              <a:t>a</a:t>
            </a:r>
            <a:endParaRPr lang="en-US" dirty="0"/>
          </a:p>
        </p:txBody>
      </p:sp>
      <p:sp>
        <p:nvSpPr>
          <p:cNvPr id="4" name="Footer Placeholder 3">
            <a:extLst>
              <a:ext uri="{FF2B5EF4-FFF2-40B4-BE49-F238E27FC236}">
                <a16:creationId xmlns:a16="http://schemas.microsoft.com/office/drawing/2014/main" xmlns="" id="{1094BFE0-8665-4AF3-98F6-9633786CBC80}"/>
              </a:ext>
            </a:extLst>
          </p:cNvPr>
          <p:cNvSpPr>
            <a:spLocks noGrp="1"/>
          </p:cNvSpPr>
          <p:nvPr>
            <p:ph type="ftr" sz="quarter" idx="11"/>
          </p:nvPr>
        </p:nvSpPr>
        <p:spPr/>
        <p:txBody>
          <a:bodyPr/>
          <a:lstStyle/>
          <a:p>
            <a:pPr>
              <a:defRPr/>
            </a:pPr>
            <a:r>
              <a:rPr lang="en-US" dirty="0"/>
              <a:t>www.nfhs.org</a:t>
            </a:r>
          </a:p>
        </p:txBody>
      </p:sp>
      <p:sp>
        <p:nvSpPr>
          <p:cNvPr id="6" name="TextBox 5">
            <a:extLst>
              <a:ext uri="{FF2B5EF4-FFF2-40B4-BE49-F238E27FC236}">
                <a16:creationId xmlns:a16="http://schemas.microsoft.com/office/drawing/2014/main" xmlns="" id="{032391F4-56CA-4FF1-86B9-401A0FC255F3}"/>
              </a:ext>
            </a:extLst>
          </p:cNvPr>
          <p:cNvSpPr txBox="1"/>
          <p:nvPr/>
        </p:nvSpPr>
        <p:spPr>
          <a:xfrm>
            <a:off x="1940985" y="5378430"/>
            <a:ext cx="9222315"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mn-lt"/>
              </a:rPr>
              <a:t>Hair charms are considered jewelry and per rule 4-1-7 would </a:t>
            </a:r>
            <a:r>
              <a:rPr lang="en-US" sz="2800" b="1" u="sng" dirty="0">
                <a:solidFill>
                  <a:srgbClr val="C00000"/>
                </a:solidFill>
                <a:latin typeface="+mn-lt"/>
              </a:rPr>
              <a:t>not</a:t>
            </a:r>
            <a:r>
              <a:rPr lang="en-US" sz="2800" dirty="0">
                <a:latin typeface="+mn-lt"/>
              </a:rPr>
              <a:t> be permitted. </a:t>
            </a:r>
          </a:p>
        </p:txBody>
      </p:sp>
      <p:pic>
        <p:nvPicPr>
          <p:cNvPr id="7" name="Picture 6" descr="A picture containing accessory, key&#10;&#10;Description automatically generated">
            <a:extLst>
              <a:ext uri="{FF2B5EF4-FFF2-40B4-BE49-F238E27FC236}">
                <a16:creationId xmlns:a16="http://schemas.microsoft.com/office/drawing/2014/main" xmlns="" id="{4B55CF90-15E9-4990-B6CB-CA2B68DF7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1282" y="2296922"/>
            <a:ext cx="10536352" cy="3214878"/>
          </a:xfrm>
          <a:prstGeom prst="rect">
            <a:avLst/>
          </a:prstGeom>
        </p:spPr>
      </p:pic>
    </p:spTree>
    <p:extLst>
      <p:ext uri="{BB962C8B-B14F-4D97-AF65-F5344CB8AC3E}">
        <p14:creationId xmlns:p14="http://schemas.microsoft.com/office/powerpoint/2010/main" val="1672997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85388A-92C3-493F-AD7D-A6AE88261F72}"/>
              </a:ext>
            </a:extLst>
          </p:cNvPr>
          <p:cNvSpPr>
            <a:spLocks noGrp="1"/>
          </p:cNvSpPr>
          <p:nvPr>
            <p:ph type="title"/>
          </p:nvPr>
        </p:nvSpPr>
        <p:spPr/>
        <p:txBody>
          <a:bodyPr/>
          <a:lstStyle/>
          <a:p>
            <a:r>
              <a:rPr lang="en-US" dirty="0"/>
              <a:t>Legal uniform </a:t>
            </a:r>
            <a:br>
              <a:rPr lang="en-US" dirty="0"/>
            </a:br>
            <a:r>
              <a:rPr lang="en-US" dirty="0"/>
              <a:t>4-2-1</a:t>
            </a:r>
            <a:r>
              <a:rPr lang="en-US" cap="none" dirty="0"/>
              <a:t>f</a:t>
            </a:r>
            <a:endParaRPr lang="en-US" dirty="0"/>
          </a:p>
        </p:txBody>
      </p:sp>
      <p:sp>
        <p:nvSpPr>
          <p:cNvPr id="4" name="Footer Placeholder 3">
            <a:extLst>
              <a:ext uri="{FF2B5EF4-FFF2-40B4-BE49-F238E27FC236}">
                <a16:creationId xmlns:a16="http://schemas.microsoft.com/office/drawing/2014/main" xmlns="" id="{355F4982-0F3D-43AB-90FA-12358AC2A1D1}"/>
              </a:ext>
            </a:extLst>
          </p:cNvPr>
          <p:cNvSpPr>
            <a:spLocks noGrp="1"/>
          </p:cNvSpPr>
          <p:nvPr>
            <p:ph type="ftr" sz="quarter" idx="11"/>
          </p:nvPr>
        </p:nvSpPr>
        <p:spPr/>
        <p:txBody>
          <a:bodyPr/>
          <a:lstStyle/>
          <a:p>
            <a:pPr>
              <a:defRPr/>
            </a:pPr>
            <a:r>
              <a:rPr lang="en-US" dirty="0"/>
              <a:t>www.nfhs.org</a:t>
            </a:r>
          </a:p>
        </p:txBody>
      </p:sp>
      <p:pic>
        <p:nvPicPr>
          <p:cNvPr id="10" name="Picture 9" descr="Diagram&#10;&#10;Description automatically generated with medium confidence">
            <a:extLst>
              <a:ext uri="{FF2B5EF4-FFF2-40B4-BE49-F238E27FC236}">
                <a16:creationId xmlns:a16="http://schemas.microsoft.com/office/drawing/2014/main" xmlns="" id="{0ED2C751-FFA7-437A-822F-548BA8874B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5785" y="1966802"/>
            <a:ext cx="6807855" cy="3566019"/>
          </a:xfrm>
          <a:prstGeom prst="rect">
            <a:avLst/>
          </a:prstGeom>
        </p:spPr>
      </p:pic>
      <p:sp>
        <p:nvSpPr>
          <p:cNvPr id="3" name="TextBox 2">
            <a:extLst>
              <a:ext uri="{FF2B5EF4-FFF2-40B4-BE49-F238E27FC236}">
                <a16:creationId xmlns:a16="http://schemas.microsoft.com/office/drawing/2014/main" xmlns="" id="{5E01724B-9FEA-4B9C-A5CC-5969E6DF77C0}"/>
              </a:ext>
            </a:extLst>
          </p:cNvPr>
          <p:cNvSpPr txBox="1"/>
          <p:nvPr/>
        </p:nvSpPr>
        <p:spPr>
          <a:xfrm>
            <a:off x="2245785" y="5397290"/>
            <a:ext cx="7258433"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n-lt"/>
              </a:rPr>
              <a:t>One manufacturer’s logo/trademark/reference, no more than 2¼ square inches is permitted on each piece of uniform.</a:t>
            </a:r>
          </a:p>
        </p:txBody>
      </p:sp>
      <p:sp>
        <p:nvSpPr>
          <p:cNvPr id="5" name="TextBox 4">
            <a:extLst>
              <a:ext uri="{FF2B5EF4-FFF2-40B4-BE49-F238E27FC236}">
                <a16:creationId xmlns:a16="http://schemas.microsoft.com/office/drawing/2014/main" xmlns="" id="{B601A717-0E9F-4E78-B9F4-A1241D49571F}"/>
              </a:ext>
            </a:extLst>
          </p:cNvPr>
          <p:cNvSpPr txBox="1"/>
          <p:nvPr/>
        </p:nvSpPr>
        <p:spPr>
          <a:xfrm>
            <a:off x="9162472" y="2780316"/>
            <a:ext cx="2805162"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n-lt"/>
              </a:rPr>
              <a:t>Uniform bottom </a:t>
            </a:r>
            <a:r>
              <a:rPr lang="en-US" sz="2400" b="1" dirty="0">
                <a:solidFill>
                  <a:srgbClr val="C00000"/>
                </a:solidFill>
                <a:latin typeface="+mn-lt"/>
              </a:rPr>
              <a:t>waistbands</a:t>
            </a:r>
            <a:r>
              <a:rPr lang="en-US" sz="2400" dirty="0">
                <a:solidFill>
                  <a:srgbClr val="C00000"/>
                </a:solidFill>
                <a:latin typeface="+mn-lt"/>
              </a:rPr>
              <a:t> </a:t>
            </a:r>
            <a:r>
              <a:rPr lang="en-US" sz="2400" dirty="0">
                <a:latin typeface="+mn-lt"/>
              </a:rPr>
              <a:t>may have additional manufacturer’s logos/trademarks/references. </a:t>
            </a:r>
          </a:p>
        </p:txBody>
      </p:sp>
      <p:cxnSp>
        <p:nvCxnSpPr>
          <p:cNvPr id="7" name="Straight Arrow Connector 6">
            <a:extLst>
              <a:ext uri="{FF2B5EF4-FFF2-40B4-BE49-F238E27FC236}">
                <a16:creationId xmlns:a16="http://schemas.microsoft.com/office/drawing/2014/main" xmlns="" id="{00840CC8-F626-492B-9631-F8881954D0F7}"/>
              </a:ext>
            </a:extLst>
          </p:cNvPr>
          <p:cNvCxnSpPr/>
          <p:nvPr/>
        </p:nvCxnSpPr>
        <p:spPr>
          <a:xfrm flipH="1" flipV="1">
            <a:off x="4562764" y="4867564"/>
            <a:ext cx="1062181" cy="529726"/>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xmlns="" id="{964B2318-00ED-4F71-BA2C-127145F10AFD}"/>
              </a:ext>
            </a:extLst>
          </p:cNvPr>
          <p:cNvCxnSpPr/>
          <p:nvPr/>
        </p:nvCxnSpPr>
        <p:spPr>
          <a:xfrm flipV="1">
            <a:off x="5624945" y="5264727"/>
            <a:ext cx="1191491" cy="132563"/>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xmlns="" id="{AC508B72-4845-4D76-BE22-EAE0701DFA89}"/>
              </a:ext>
            </a:extLst>
          </p:cNvPr>
          <p:cNvCxnSpPr>
            <a:cxnSpLocks/>
          </p:cNvCxnSpPr>
          <p:nvPr/>
        </p:nvCxnSpPr>
        <p:spPr>
          <a:xfrm flipH="1">
            <a:off x="7841673" y="3417183"/>
            <a:ext cx="1519382" cy="1265653"/>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867157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DEE5DE-4B81-4B4B-AC83-F89CCBA2731C}"/>
              </a:ext>
            </a:extLst>
          </p:cNvPr>
          <p:cNvSpPr>
            <a:spLocks noGrp="1"/>
          </p:cNvSpPr>
          <p:nvPr>
            <p:ph type="title"/>
          </p:nvPr>
        </p:nvSpPr>
        <p:spPr/>
        <p:txBody>
          <a:bodyPr/>
          <a:lstStyle/>
          <a:p>
            <a:r>
              <a:rPr lang="en-US" dirty="0"/>
              <a:t>Scorer and libero tracker responsibilities 5-6-3</a:t>
            </a:r>
            <a:r>
              <a:rPr lang="en-US" cap="none" dirty="0"/>
              <a:t>b</a:t>
            </a:r>
            <a:r>
              <a:rPr lang="en-US" dirty="0"/>
              <a:t>, </a:t>
            </a:r>
            <a:r>
              <a:rPr lang="en-US" cap="none" dirty="0"/>
              <a:t>e</a:t>
            </a:r>
            <a:r>
              <a:rPr lang="en-US" dirty="0"/>
              <a:t>; 5-7-3</a:t>
            </a:r>
            <a:r>
              <a:rPr lang="en-US" cap="none" dirty="0"/>
              <a:t>e</a:t>
            </a:r>
            <a:endParaRPr lang="en-US" dirty="0"/>
          </a:p>
        </p:txBody>
      </p:sp>
      <p:sp>
        <p:nvSpPr>
          <p:cNvPr id="4" name="Footer Placeholder 3">
            <a:extLst>
              <a:ext uri="{FF2B5EF4-FFF2-40B4-BE49-F238E27FC236}">
                <a16:creationId xmlns:a16="http://schemas.microsoft.com/office/drawing/2014/main" xmlns="" id="{CD01D105-6A6F-4FEC-9829-1277E78B0BCF}"/>
              </a:ext>
            </a:extLst>
          </p:cNvPr>
          <p:cNvSpPr>
            <a:spLocks noGrp="1"/>
          </p:cNvSpPr>
          <p:nvPr>
            <p:ph type="ftr" sz="quarter" idx="11"/>
          </p:nvPr>
        </p:nvSpPr>
        <p:spPr/>
        <p:txBody>
          <a:bodyPr/>
          <a:lstStyle/>
          <a:p>
            <a:pPr>
              <a:defRPr/>
            </a:pPr>
            <a:r>
              <a:rPr lang="en-US" dirty="0"/>
              <a:t>www.nfhs.org</a:t>
            </a:r>
          </a:p>
        </p:txBody>
      </p:sp>
      <p:pic>
        <p:nvPicPr>
          <p:cNvPr id="5" name="Picture 4" descr="Graphical user interface&#10;&#10;Description automatically generated">
            <a:extLst>
              <a:ext uri="{FF2B5EF4-FFF2-40B4-BE49-F238E27FC236}">
                <a16:creationId xmlns:a16="http://schemas.microsoft.com/office/drawing/2014/main" xmlns="" id="{A1D8BEF0-23AE-4BF5-B467-6D09488209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9886" y="2554295"/>
            <a:ext cx="6674569" cy="3258676"/>
          </a:xfrm>
          <a:prstGeom prst="rect">
            <a:avLst/>
          </a:prstGeom>
        </p:spPr>
      </p:pic>
      <p:sp>
        <p:nvSpPr>
          <p:cNvPr id="3" name="TextBox 2">
            <a:extLst>
              <a:ext uri="{FF2B5EF4-FFF2-40B4-BE49-F238E27FC236}">
                <a16:creationId xmlns:a16="http://schemas.microsoft.com/office/drawing/2014/main" xmlns="" id="{68257815-B178-45EE-9A55-D64D22D0DF8F}"/>
              </a:ext>
            </a:extLst>
          </p:cNvPr>
          <p:cNvSpPr txBox="1"/>
          <p:nvPr/>
        </p:nvSpPr>
        <p:spPr>
          <a:xfrm>
            <a:off x="1611087" y="1936864"/>
            <a:ext cx="3254828" cy="4493538"/>
          </a:xfrm>
          <a:prstGeom prst="rect">
            <a:avLst/>
          </a:prstGeom>
          <a:noFill/>
        </p:spPr>
        <p:txBody>
          <a:bodyPr wrap="square" rtlCol="0">
            <a:spAutoFit/>
          </a:bodyPr>
          <a:lstStyle/>
          <a:p>
            <a:pPr marL="285750" indent="-285750">
              <a:buFont typeface="Arial" panose="020B0604020202020204" pitchFamily="34" charset="0"/>
              <a:buChar char="•"/>
            </a:pPr>
            <a:r>
              <a:rPr lang="en-US" sz="2200" dirty="0">
                <a:latin typeface="+mn-lt"/>
              </a:rPr>
              <a:t>When an improper server is recognized by the scorer or an illegal libero replacement is recognized by the libero tracker, play shall not be interrupted by sounding the audio device.</a:t>
            </a:r>
          </a:p>
          <a:p>
            <a:endParaRPr lang="en-US" sz="2200" dirty="0">
              <a:latin typeface="+mn-lt"/>
            </a:endParaRPr>
          </a:p>
          <a:p>
            <a:pPr marL="285750" indent="-285750">
              <a:buFont typeface="Arial" panose="020B0604020202020204" pitchFamily="34" charset="0"/>
              <a:buChar char="•"/>
            </a:pPr>
            <a:r>
              <a:rPr lang="en-US" sz="2200" dirty="0">
                <a:latin typeface="+mn-lt"/>
              </a:rPr>
              <a:t>The scorer or libero tracker shall notify the second referee during the first dead ball.</a:t>
            </a:r>
          </a:p>
        </p:txBody>
      </p:sp>
    </p:spTree>
    <p:extLst>
      <p:ext uri="{BB962C8B-B14F-4D97-AF65-F5344CB8AC3E}">
        <p14:creationId xmlns:p14="http://schemas.microsoft.com/office/powerpoint/2010/main" val="837134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626E87-791B-4AA1-A503-05C90F41A533}"/>
              </a:ext>
            </a:extLst>
          </p:cNvPr>
          <p:cNvSpPr>
            <a:spLocks noGrp="1"/>
          </p:cNvSpPr>
          <p:nvPr>
            <p:ph type="title"/>
          </p:nvPr>
        </p:nvSpPr>
        <p:spPr/>
        <p:txBody>
          <a:bodyPr/>
          <a:lstStyle/>
          <a:p>
            <a:r>
              <a:rPr lang="en-US" dirty="0"/>
              <a:t>Lineup</a:t>
            </a:r>
            <a:br>
              <a:rPr lang="en-US" dirty="0"/>
            </a:br>
            <a:r>
              <a:rPr lang="en-US" dirty="0"/>
              <a:t>7-1-2</a:t>
            </a:r>
            <a:r>
              <a:rPr lang="en-US" cap="none" dirty="0"/>
              <a:t>c</a:t>
            </a:r>
            <a:endParaRPr lang="en-US" dirty="0"/>
          </a:p>
        </p:txBody>
      </p:sp>
      <p:sp>
        <p:nvSpPr>
          <p:cNvPr id="4" name="Footer Placeholder 3">
            <a:extLst>
              <a:ext uri="{FF2B5EF4-FFF2-40B4-BE49-F238E27FC236}">
                <a16:creationId xmlns:a16="http://schemas.microsoft.com/office/drawing/2014/main" xmlns="" id="{D607A9FF-0041-43FF-A1E0-D456B633812D}"/>
              </a:ext>
            </a:extLst>
          </p:cNvPr>
          <p:cNvSpPr>
            <a:spLocks noGrp="1"/>
          </p:cNvSpPr>
          <p:nvPr>
            <p:ph type="ftr" sz="quarter" idx="11"/>
          </p:nvPr>
        </p:nvSpPr>
        <p:spPr/>
        <p:txBody>
          <a:bodyPr/>
          <a:lstStyle/>
          <a:p>
            <a:pPr>
              <a:defRPr/>
            </a:pPr>
            <a:r>
              <a:rPr lang="en-US" dirty="0"/>
              <a:t>www.nfhs.org</a:t>
            </a:r>
          </a:p>
        </p:txBody>
      </p:sp>
      <p:sp>
        <p:nvSpPr>
          <p:cNvPr id="7" name="TextBox 6">
            <a:extLst>
              <a:ext uri="{FF2B5EF4-FFF2-40B4-BE49-F238E27FC236}">
                <a16:creationId xmlns:a16="http://schemas.microsoft.com/office/drawing/2014/main" xmlns="" id="{D69FEF9F-C6F5-4493-AEAD-EC8EF63B4B24}"/>
              </a:ext>
            </a:extLst>
          </p:cNvPr>
          <p:cNvSpPr txBox="1"/>
          <p:nvPr/>
        </p:nvSpPr>
        <p:spPr>
          <a:xfrm>
            <a:off x="5367845" y="2236124"/>
            <a:ext cx="6414732" cy="1569660"/>
          </a:xfrm>
          <a:prstGeom prst="rect">
            <a:avLst/>
          </a:prstGeom>
          <a:noFill/>
        </p:spPr>
        <p:txBody>
          <a:bodyPr wrap="square" rtlCol="0">
            <a:spAutoFit/>
          </a:bodyPr>
          <a:lstStyle/>
          <a:p>
            <a:pPr marL="0" marR="0">
              <a:spcBef>
                <a:spcPts val="0"/>
              </a:spcBef>
              <a:spcAft>
                <a:spcPts val="0"/>
              </a:spcAft>
            </a:pPr>
            <a:r>
              <a:rPr lang="en-US" sz="2400" dirty="0">
                <a:effectLst/>
                <a:latin typeface="Calibri" panose="020F0502020204030204" pitchFamily="34" charset="0"/>
                <a:ea typeface="Times New Roman" panose="02020603050405020304" pitchFamily="18" charset="0"/>
              </a:rPr>
              <a:t>The head coach is now required to indicate the playing captain with a “C” next to the player’s number on the lineup aligning language with the NFHS Volleyball Case Book and Officials Manual. </a:t>
            </a:r>
            <a:endParaRPr lang="en-US" sz="2400" dirty="0">
              <a:effectLst/>
              <a:latin typeface="Times New Roman" panose="02020603050405020304" pitchFamily="18" charset="0"/>
              <a:ea typeface="Times New Roman" panose="02020603050405020304" pitchFamily="18" charset="0"/>
            </a:endParaRPr>
          </a:p>
        </p:txBody>
      </p:sp>
      <p:pic>
        <p:nvPicPr>
          <p:cNvPr id="5" name="Picture 4" descr="Text&#10;&#10;Description automatically generated with medium confidence">
            <a:extLst>
              <a:ext uri="{FF2B5EF4-FFF2-40B4-BE49-F238E27FC236}">
                <a16:creationId xmlns:a16="http://schemas.microsoft.com/office/drawing/2014/main" xmlns="" id="{B97557C2-4653-49F3-9927-E71EDDFC7C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3356" y="2003848"/>
            <a:ext cx="2900426" cy="4520776"/>
          </a:xfrm>
          <a:prstGeom prst="rect">
            <a:avLst/>
          </a:prstGeom>
        </p:spPr>
      </p:pic>
      <p:sp>
        <p:nvSpPr>
          <p:cNvPr id="3" name="Oval 2">
            <a:extLst>
              <a:ext uri="{FF2B5EF4-FFF2-40B4-BE49-F238E27FC236}">
                <a16:creationId xmlns:a16="http://schemas.microsoft.com/office/drawing/2014/main" xmlns="" id="{E62948D8-A46C-4CA6-B73D-337FE9F9418A}"/>
              </a:ext>
            </a:extLst>
          </p:cNvPr>
          <p:cNvSpPr/>
          <p:nvPr/>
        </p:nvSpPr>
        <p:spPr>
          <a:xfrm>
            <a:off x="3869635" y="4916557"/>
            <a:ext cx="384313" cy="37106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xmlns="" id="{5BB41FB8-180C-4255-B023-C0D43DE751B3}"/>
              </a:ext>
            </a:extLst>
          </p:cNvPr>
          <p:cNvCxnSpPr>
            <a:cxnSpLocks/>
          </p:cNvCxnSpPr>
          <p:nvPr/>
        </p:nvCxnSpPr>
        <p:spPr>
          <a:xfrm flipH="1">
            <a:off x="4346713" y="3805784"/>
            <a:ext cx="3896139" cy="120491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65858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DE455A-5461-4A1E-8C1D-8B4FADF0155F}"/>
              </a:ext>
            </a:extLst>
          </p:cNvPr>
          <p:cNvSpPr>
            <a:spLocks noGrp="1"/>
          </p:cNvSpPr>
          <p:nvPr>
            <p:ph type="title"/>
          </p:nvPr>
        </p:nvSpPr>
        <p:spPr/>
        <p:txBody>
          <a:bodyPr/>
          <a:lstStyle/>
          <a:p>
            <a:r>
              <a:rPr lang="en-US" dirty="0"/>
              <a:t>Time-outs and intermission</a:t>
            </a:r>
            <a:br>
              <a:rPr lang="en-US" dirty="0"/>
            </a:br>
            <a:r>
              <a:rPr lang="en-US" dirty="0"/>
              <a:t>11-2-1</a:t>
            </a:r>
          </a:p>
        </p:txBody>
      </p:sp>
      <p:sp>
        <p:nvSpPr>
          <p:cNvPr id="4" name="Footer Placeholder 3">
            <a:extLst>
              <a:ext uri="{FF2B5EF4-FFF2-40B4-BE49-F238E27FC236}">
                <a16:creationId xmlns:a16="http://schemas.microsoft.com/office/drawing/2014/main" xmlns="" id="{FA58423E-FDBE-4751-88C5-BE096D428364}"/>
              </a:ext>
            </a:extLst>
          </p:cNvPr>
          <p:cNvSpPr>
            <a:spLocks noGrp="1"/>
          </p:cNvSpPr>
          <p:nvPr>
            <p:ph type="ftr" sz="quarter" idx="11"/>
          </p:nvPr>
        </p:nvSpPr>
        <p:spPr/>
        <p:txBody>
          <a:bodyPr/>
          <a:lstStyle/>
          <a:p>
            <a:pPr>
              <a:defRPr/>
            </a:pPr>
            <a:r>
              <a:rPr lang="en-US" dirty="0"/>
              <a:t>www.nfhs.org</a:t>
            </a:r>
          </a:p>
        </p:txBody>
      </p:sp>
      <p:sp>
        <p:nvSpPr>
          <p:cNvPr id="7" name="TextBox 6">
            <a:extLst>
              <a:ext uri="{FF2B5EF4-FFF2-40B4-BE49-F238E27FC236}">
                <a16:creationId xmlns:a16="http://schemas.microsoft.com/office/drawing/2014/main" xmlns="" id="{81858552-5E13-43E3-953E-8761C21405F8}"/>
              </a:ext>
            </a:extLst>
          </p:cNvPr>
          <p:cNvSpPr txBox="1"/>
          <p:nvPr/>
        </p:nvSpPr>
        <p:spPr>
          <a:xfrm>
            <a:off x="6774873" y="2161309"/>
            <a:ext cx="5192761"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effectLst/>
                <a:latin typeface="Calibri" panose="020F0502020204030204" pitchFamily="34" charset="0"/>
                <a:ea typeface="Times New Roman" panose="02020603050405020304" pitchFamily="18" charset="0"/>
              </a:rPr>
              <a:t>Time-out requests by the head coach or playing captain may be signaled or </a:t>
            </a:r>
            <a:r>
              <a:rPr lang="en-US" sz="2400" u="sng" dirty="0">
                <a:solidFill>
                  <a:srgbClr val="C00000"/>
                </a:solidFill>
                <a:effectLst/>
                <a:latin typeface="Calibri" panose="020F0502020204030204" pitchFamily="34" charset="0"/>
                <a:ea typeface="Times New Roman" panose="02020603050405020304" pitchFamily="18" charset="0"/>
              </a:rPr>
              <a:t>verbalized</a:t>
            </a:r>
            <a:r>
              <a:rPr lang="en-US" sz="2400" dirty="0">
                <a:effectLst/>
                <a:latin typeface="Calibri" panose="020F0502020204030204" pitchFamily="34" charset="0"/>
                <a:ea typeface="Times New Roman" panose="02020603050405020304" pitchFamily="18" charset="0"/>
              </a:rPr>
              <a:t>. </a:t>
            </a:r>
          </a:p>
          <a:p>
            <a:endParaRPr lang="en-US" sz="2400" dirty="0">
              <a:latin typeface="Calibri" panose="020F0502020204030204" pitchFamily="34" charset="0"/>
              <a:ea typeface="Times New Roman" panose="02020603050405020304" pitchFamily="18" charset="0"/>
            </a:endParaRPr>
          </a:p>
          <a:p>
            <a:pPr marL="342900" indent="-342900">
              <a:buFont typeface="Arial" panose="020B0604020202020204" pitchFamily="34" charset="0"/>
              <a:buChar char="•"/>
            </a:pPr>
            <a:r>
              <a:rPr lang="en-US" sz="2400" dirty="0">
                <a:effectLst/>
                <a:latin typeface="Calibri" panose="020F0502020204030204" pitchFamily="34" charset="0"/>
                <a:ea typeface="Times New Roman" panose="02020603050405020304" pitchFamily="18" charset="0"/>
              </a:rPr>
              <a:t>This change allows for a verbal signal to be recognized when hand signals are not seen.</a:t>
            </a:r>
            <a:endParaRPr lang="en-US" sz="2400" dirty="0"/>
          </a:p>
        </p:txBody>
      </p:sp>
      <p:pic>
        <p:nvPicPr>
          <p:cNvPr id="9" name="Picture 8" descr="A picture containing text, sword&#10;&#10;Description automatically generated">
            <a:extLst>
              <a:ext uri="{FF2B5EF4-FFF2-40B4-BE49-F238E27FC236}">
                <a16:creationId xmlns:a16="http://schemas.microsoft.com/office/drawing/2014/main" xmlns="" id="{45F3A6E9-739F-4328-9EBF-3FC8A192D6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0850" y="1966214"/>
            <a:ext cx="4946650" cy="4484963"/>
          </a:xfrm>
          <a:prstGeom prst="rect">
            <a:avLst/>
          </a:prstGeom>
        </p:spPr>
      </p:pic>
    </p:spTree>
    <p:extLst>
      <p:ext uri="{BB962C8B-B14F-4D97-AF65-F5344CB8AC3E}">
        <p14:creationId xmlns:p14="http://schemas.microsoft.com/office/powerpoint/2010/main" val="1317366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2C337A-77F7-494D-ABF3-129DD6B5CA07}"/>
              </a:ext>
            </a:extLst>
          </p:cNvPr>
          <p:cNvSpPr>
            <a:spLocks noGrp="1"/>
          </p:cNvSpPr>
          <p:nvPr>
            <p:ph type="title"/>
          </p:nvPr>
        </p:nvSpPr>
        <p:spPr/>
        <p:txBody>
          <a:bodyPr/>
          <a:lstStyle/>
          <a:p>
            <a:r>
              <a:rPr lang="en-US" dirty="0"/>
              <a:t>Conduct </a:t>
            </a:r>
            <a:br>
              <a:rPr lang="en-US" dirty="0"/>
            </a:br>
            <a:r>
              <a:rPr lang="en-US" dirty="0"/>
              <a:t>12-2-5</a:t>
            </a:r>
            <a:r>
              <a:rPr lang="en-US" cap="none" dirty="0"/>
              <a:t>a</a:t>
            </a:r>
            <a:endParaRPr lang="en-US" dirty="0"/>
          </a:p>
        </p:txBody>
      </p:sp>
      <p:sp>
        <p:nvSpPr>
          <p:cNvPr id="4" name="Footer Placeholder 3">
            <a:extLst>
              <a:ext uri="{FF2B5EF4-FFF2-40B4-BE49-F238E27FC236}">
                <a16:creationId xmlns:a16="http://schemas.microsoft.com/office/drawing/2014/main" xmlns="" id="{5A1AFAFF-35F5-414E-A50E-0FC3C1A649B9}"/>
              </a:ext>
            </a:extLst>
          </p:cNvPr>
          <p:cNvSpPr>
            <a:spLocks noGrp="1"/>
          </p:cNvSpPr>
          <p:nvPr>
            <p:ph type="ftr" sz="quarter" idx="11"/>
          </p:nvPr>
        </p:nvSpPr>
        <p:spPr/>
        <p:txBody>
          <a:bodyPr/>
          <a:lstStyle/>
          <a:p>
            <a:pPr>
              <a:defRPr/>
            </a:pPr>
            <a:r>
              <a:rPr lang="en-US" dirty="0"/>
              <a:t>www.nfhs.org</a:t>
            </a:r>
          </a:p>
        </p:txBody>
      </p:sp>
      <p:sp>
        <p:nvSpPr>
          <p:cNvPr id="7" name="TextBox 6">
            <a:extLst>
              <a:ext uri="{FF2B5EF4-FFF2-40B4-BE49-F238E27FC236}">
                <a16:creationId xmlns:a16="http://schemas.microsoft.com/office/drawing/2014/main" xmlns="" id="{754E04AD-FECD-4291-AF78-3B1D6CA479E0}"/>
              </a:ext>
            </a:extLst>
          </p:cNvPr>
          <p:cNvSpPr txBox="1"/>
          <p:nvPr/>
        </p:nvSpPr>
        <p:spPr>
          <a:xfrm>
            <a:off x="6596149" y="1997839"/>
            <a:ext cx="5247508" cy="4308872"/>
          </a:xfrm>
          <a:prstGeom prst="rect">
            <a:avLst/>
          </a:prstGeom>
          <a:noFill/>
        </p:spPr>
        <p:txBody>
          <a:bodyPr wrap="square" rtlCol="0">
            <a:spAutoFit/>
          </a:bodyPr>
          <a:lstStyle/>
          <a:p>
            <a:pPr marL="342900" indent="-342900">
              <a:buFont typeface="Arial" panose="020B0604020202020204" pitchFamily="34" charset="0"/>
              <a:buChar char="•"/>
            </a:pPr>
            <a:r>
              <a:rPr lang="en-US" sz="2200" dirty="0">
                <a:effectLst/>
                <a:latin typeface="Calibri" panose="020F0502020204030204" pitchFamily="34" charset="0"/>
                <a:ea typeface="Times New Roman" panose="02020603050405020304" pitchFamily="18" charset="0"/>
              </a:rPr>
              <a:t>Assistance coaches may stand during a dead ball situation and ask the second referee to:</a:t>
            </a:r>
          </a:p>
          <a:p>
            <a:pPr marL="800100" lvl="1" indent="-342900">
              <a:buFont typeface="Arial" panose="020B0604020202020204" pitchFamily="34" charset="0"/>
              <a:buChar char="•"/>
            </a:pPr>
            <a:r>
              <a:rPr lang="en-US" sz="2000" dirty="0">
                <a:latin typeface="Calibri" panose="020F0502020204030204" pitchFamily="34" charset="0"/>
                <a:ea typeface="Times New Roman" panose="02020603050405020304" pitchFamily="18" charset="0"/>
              </a:rPr>
              <a:t>R</a:t>
            </a:r>
            <a:r>
              <a:rPr lang="en-US" sz="2000" dirty="0">
                <a:effectLst/>
                <a:latin typeface="Calibri" panose="020F0502020204030204" pitchFamily="34" charset="0"/>
                <a:ea typeface="Times New Roman" panose="02020603050405020304" pitchFamily="18" charset="0"/>
              </a:rPr>
              <a:t>eview the accuracy of the score; </a:t>
            </a:r>
          </a:p>
          <a:p>
            <a:pPr marL="800100" lvl="1" indent="-342900">
              <a:buFont typeface="Arial" panose="020B0604020202020204" pitchFamily="34" charset="0"/>
              <a:buChar char="•"/>
            </a:pPr>
            <a:r>
              <a:rPr lang="en-US" sz="2000" dirty="0">
                <a:latin typeface="Calibri" panose="020F0502020204030204" pitchFamily="34" charset="0"/>
                <a:ea typeface="Times New Roman" panose="02020603050405020304" pitchFamily="18" charset="0"/>
              </a:rPr>
              <a:t>V</a:t>
            </a:r>
            <a:r>
              <a:rPr lang="en-US" sz="2000" dirty="0">
                <a:effectLst/>
                <a:latin typeface="Calibri" panose="020F0502020204030204" pitchFamily="34" charset="0"/>
                <a:ea typeface="Times New Roman" panose="02020603050405020304" pitchFamily="18" charset="0"/>
              </a:rPr>
              <a:t>erify the number of time-outs used; </a:t>
            </a:r>
          </a:p>
          <a:p>
            <a:pPr marL="800100" lvl="1" indent="-342900">
              <a:buFont typeface="Arial" panose="020B0604020202020204" pitchFamily="34" charset="0"/>
              <a:buChar char="•"/>
            </a:pPr>
            <a:r>
              <a:rPr lang="en-US" sz="2000" u="sng" dirty="0">
                <a:solidFill>
                  <a:srgbClr val="C00000"/>
                </a:solidFill>
                <a:latin typeface="Calibri" panose="020F0502020204030204" pitchFamily="34" charset="0"/>
                <a:ea typeface="Times New Roman" panose="02020603050405020304" pitchFamily="18" charset="0"/>
              </a:rPr>
              <a:t>V</a:t>
            </a:r>
            <a:r>
              <a:rPr lang="en-US" sz="2000" u="sng" dirty="0">
                <a:solidFill>
                  <a:srgbClr val="C00000"/>
                </a:solidFill>
                <a:effectLst/>
                <a:latin typeface="Calibri" panose="020F0502020204030204" pitchFamily="34" charset="0"/>
                <a:ea typeface="Times New Roman" panose="02020603050405020304" pitchFamily="18" charset="0"/>
              </a:rPr>
              <a:t>erify substitutions used by their team;</a:t>
            </a:r>
            <a:endParaRPr lang="en-US" sz="2000" u="sng" dirty="0">
              <a:solidFill>
                <a:srgbClr val="C00000"/>
              </a:solidFill>
              <a:latin typeface="Calibri" panose="020F0502020204030204" pitchFamily="34" charset="0"/>
              <a:ea typeface="Times New Roman" panose="02020603050405020304" pitchFamily="18" charset="0"/>
            </a:endParaRPr>
          </a:p>
          <a:p>
            <a:pPr marL="800100" lvl="1" indent="-342900">
              <a:buFont typeface="Arial" panose="020B0604020202020204" pitchFamily="34" charset="0"/>
              <a:buChar char="•"/>
            </a:pPr>
            <a:r>
              <a:rPr lang="en-US" sz="2000" dirty="0">
                <a:latin typeface="Calibri" panose="020F0502020204030204" pitchFamily="34" charset="0"/>
                <a:ea typeface="Times New Roman" panose="02020603050405020304" pitchFamily="18" charset="0"/>
              </a:rPr>
              <a:t>R</a:t>
            </a:r>
            <a:r>
              <a:rPr lang="en-US" sz="2000" dirty="0">
                <a:effectLst/>
                <a:latin typeface="Calibri" panose="020F0502020204030204" pitchFamily="34" charset="0"/>
                <a:ea typeface="Times New Roman" panose="02020603050405020304" pitchFamily="18" charset="0"/>
              </a:rPr>
              <a:t>equest the serving order of their team;</a:t>
            </a:r>
          </a:p>
          <a:p>
            <a:pPr marL="800100" lvl="1" indent="-342900">
              <a:buFont typeface="Arial" panose="020B0604020202020204" pitchFamily="34" charset="0"/>
              <a:buChar char="•"/>
            </a:pPr>
            <a:r>
              <a:rPr lang="en-US" sz="2000" dirty="0">
                <a:latin typeface="Calibri" panose="020F0502020204030204" pitchFamily="34" charset="0"/>
                <a:ea typeface="Times New Roman" panose="02020603050405020304" pitchFamily="18" charset="0"/>
              </a:rPr>
              <a:t>V</a:t>
            </a:r>
            <a:r>
              <a:rPr lang="en-US" sz="2000" dirty="0">
                <a:effectLst/>
                <a:latin typeface="Calibri" panose="020F0502020204030204" pitchFamily="34" charset="0"/>
                <a:ea typeface="Times New Roman" panose="02020603050405020304" pitchFamily="18" charset="0"/>
              </a:rPr>
              <a:t>erify the proper server for the opponent.</a:t>
            </a:r>
          </a:p>
          <a:p>
            <a:pPr marL="342900" indent="-342900">
              <a:buFont typeface="Arial" panose="020B0604020202020204" pitchFamily="34" charset="0"/>
              <a:buChar char="•"/>
            </a:pPr>
            <a:r>
              <a:rPr lang="en-US" sz="2200" dirty="0">
                <a:effectLst/>
                <a:latin typeface="Calibri" panose="020F0502020204030204" pitchFamily="34" charset="0"/>
                <a:ea typeface="Times New Roman" panose="02020603050405020304" pitchFamily="18" charset="0"/>
              </a:rPr>
              <a:t>This administrative communication aligns with the allowed communication between the assistant coach with the second referee. </a:t>
            </a:r>
            <a:endParaRPr lang="en-US" sz="2200" dirty="0"/>
          </a:p>
        </p:txBody>
      </p:sp>
      <p:pic>
        <p:nvPicPr>
          <p:cNvPr id="5" name="Picture 4" descr="A group of people standing in a line&#10;&#10;Description automatically generated with low confidence">
            <a:extLst>
              <a:ext uri="{FF2B5EF4-FFF2-40B4-BE49-F238E27FC236}">
                <a16:creationId xmlns:a16="http://schemas.microsoft.com/office/drawing/2014/main" xmlns="" id="{7456A7D1-F257-4646-83C5-03CFEE07EF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4554" y="1967229"/>
            <a:ext cx="4707992" cy="4439921"/>
          </a:xfrm>
          <a:prstGeom prst="rect">
            <a:avLst/>
          </a:prstGeom>
        </p:spPr>
      </p:pic>
    </p:spTree>
    <p:extLst>
      <p:ext uri="{BB962C8B-B14F-4D97-AF65-F5344CB8AC3E}">
        <p14:creationId xmlns:p14="http://schemas.microsoft.com/office/powerpoint/2010/main" val="687766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0A464B-6240-4475-A610-44CC6B20934C}"/>
              </a:ext>
            </a:extLst>
          </p:cNvPr>
          <p:cNvSpPr>
            <a:spLocks noGrp="1"/>
          </p:cNvSpPr>
          <p:nvPr>
            <p:ph type="title"/>
          </p:nvPr>
        </p:nvSpPr>
        <p:spPr/>
        <p:txBody>
          <a:bodyPr/>
          <a:lstStyle/>
          <a:p>
            <a:r>
              <a:rPr lang="en-US" dirty="0"/>
              <a:t>2022-23 NFHS Volleyball</a:t>
            </a:r>
          </a:p>
        </p:txBody>
      </p:sp>
      <p:sp>
        <p:nvSpPr>
          <p:cNvPr id="3" name="Text Placeholder 2">
            <a:extLst>
              <a:ext uri="{FF2B5EF4-FFF2-40B4-BE49-F238E27FC236}">
                <a16:creationId xmlns:a16="http://schemas.microsoft.com/office/drawing/2014/main" xmlns="" id="{2A9C7F43-32D7-43A3-8A47-F653AFE5B366}"/>
              </a:ext>
            </a:extLst>
          </p:cNvPr>
          <p:cNvSpPr>
            <a:spLocks noGrp="1"/>
          </p:cNvSpPr>
          <p:nvPr>
            <p:ph type="body" idx="1"/>
          </p:nvPr>
        </p:nvSpPr>
        <p:spPr/>
        <p:txBody>
          <a:bodyPr/>
          <a:lstStyle/>
          <a:p>
            <a:r>
              <a:rPr lang="en-US" dirty="0"/>
              <a:t>Points of Emphasis</a:t>
            </a:r>
          </a:p>
        </p:txBody>
      </p:sp>
    </p:spTree>
    <p:extLst>
      <p:ext uri="{BB962C8B-B14F-4D97-AF65-F5344CB8AC3E}">
        <p14:creationId xmlns:p14="http://schemas.microsoft.com/office/powerpoint/2010/main" val="443179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F8EE64C2-5537-4E93-BAF9-1D1E4C25596F}"/>
              </a:ext>
            </a:extLst>
          </p:cNvPr>
          <p:cNvSpPr>
            <a:spLocks noGrp="1"/>
          </p:cNvSpPr>
          <p:nvPr>
            <p:ph type="title"/>
          </p:nvPr>
        </p:nvSpPr>
        <p:spPr/>
        <p:txBody>
          <a:bodyPr/>
          <a:lstStyle/>
          <a:p>
            <a:r>
              <a:rPr lang="en-US" dirty="0"/>
              <a:t>Playable/nonplayable areas</a:t>
            </a:r>
          </a:p>
        </p:txBody>
      </p:sp>
      <p:sp>
        <p:nvSpPr>
          <p:cNvPr id="6" name="Content Placeholder 5">
            <a:extLst>
              <a:ext uri="{FF2B5EF4-FFF2-40B4-BE49-F238E27FC236}">
                <a16:creationId xmlns:a16="http://schemas.microsoft.com/office/drawing/2014/main" xmlns="" id="{BDB0AABB-7770-49E5-B662-7D81CC7650A9}"/>
              </a:ext>
            </a:extLst>
          </p:cNvPr>
          <p:cNvSpPr>
            <a:spLocks noGrp="1"/>
          </p:cNvSpPr>
          <p:nvPr>
            <p:ph idx="1"/>
          </p:nvPr>
        </p:nvSpPr>
        <p:spPr/>
        <p:txBody>
          <a:bodyPr/>
          <a:lstStyle/>
          <a:p>
            <a:pP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It is the responsibility of the host school to adhere to the requirements of both the court and all game equipment as outlined in Rules 2 and 3. </a:t>
            </a:r>
          </a:p>
          <a:p>
            <a:pPr lvl="1">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The match shall not be played when padding requirements are not met and the state association shall be notified to determine further action or penalty, as deemed necessary. </a:t>
            </a:r>
          </a:p>
          <a:p>
            <a:pPr lvl="1">
              <a:lnSpc>
                <a:spcPct val="107000"/>
              </a:lnSpc>
              <a:spcBef>
                <a:spcPts val="0"/>
              </a:spcBef>
              <a:spcAft>
                <a:spcPts val="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When game equipment, other than required padding, does not meet rule specifications, the match shall be conducted, and the improper conditions reported to the appropriate authority.</a:t>
            </a:r>
          </a:p>
          <a:p>
            <a:pP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Officials evaluate each site before their assigned match and determine playable and nonplayable areas, keeping risk minimization and fairness in mind in the application of the rules. </a:t>
            </a:r>
          </a:p>
          <a:p>
            <a:pPr>
              <a:lnSpc>
                <a:spcPct val="107000"/>
              </a:lnSpc>
              <a:spcBef>
                <a:spcPts val="0"/>
              </a:spcBef>
              <a:spcAft>
                <a:spcPts val="0"/>
              </a:spcAft>
            </a:pPr>
            <a:r>
              <a:rPr lang="en-US" sz="2200" dirty="0">
                <a:effectLst/>
                <a:latin typeface="Calibri" panose="020F0502020204030204" pitchFamily="34" charset="0"/>
                <a:ea typeface="Calibri" panose="020F0502020204030204" pitchFamily="34" charset="0"/>
                <a:cs typeface="Times New Roman" panose="02020603050405020304" pitchFamily="18" charset="0"/>
              </a:rPr>
              <a:t>State or regional assignors may create and provide a compilation of ground rules for each school prior to each season to help mitigate potential confusion.</a:t>
            </a:r>
          </a:p>
          <a:p>
            <a:endParaRPr lang="en-US" dirty="0"/>
          </a:p>
        </p:txBody>
      </p:sp>
      <p:sp>
        <p:nvSpPr>
          <p:cNvPr id="4" name="Footer Placeholder 3">
            <a:extLst>
              <a:ext uri="{FF2B5EF4-FFF2-40B4-BE49-F238E27FC236}">
                <a16:creationId xmlns:a16="http://schemas.microsoft.com/office/drawing/2014/main" xmlns="" id="{535E98D4-5C82-4C3A-AFF5-93C221B96A2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1538148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84B06-BC05-4E98-8EF5-E8DBBE09BF0C}"/>
              </a:ext>
            </a:extLst>
          </p:cNvPr>
          <p:cNvSpPr>
            <a:spLocks noGrp="1"/>
          </p:cNvSpPr>
          <p:nvPr>
            <p:ph type="title"/>
          </p:nvPr>
        </p:nvSpPr>
        <p:spPr/>
        <p:txBody>
          <a:bodyPr/>
          <a:lstStyle/>
          <a:p>
            <a:r>
              <a:rPr lang="en-US" dirty="0"/>
              <a:t>Playable/nonplayable areas</a:t>
            </a:r>
          </a:p>
        </p:txBody>
      </p:sp>
      <p:sp>
        <p:nvSpPr>
          <p:cNvPr id="4" name="Footer Placeholder 3">
            <a:extLst>
              <a:ext uri="{FF2B5EF4-FFF2-40B4-BE49-F238E27FC236}">
                <a16:creationId xmlns:a16="http://schemas.microsoft.com/office/drawing/2014/main" xmlns="" id="{2FADC595-8BB1-414A-944F-AD25A9BAE0A5}"/>
              </a:ext>
            </a:extLst>
          </p:cNvPr>
          <p:cNvSpPr>
            <a:spLocks noGrp="1"/>
          </p:cNvSpPr>
          <p:nvPr>
            <p:ph type="ftr" sz="quarter" idx="11"/>
          </p:nvPr>
        </p:nvSpPr>
        <p:spPr/>
        <p:txBody>
          <a:bodyPr/>
          <a:lstStyle/>
          <a:p>
            <a:pPr>
              <a:defRPr/>
            </a:pPr>
            <a:r>
              <a:rPr lang="en-US" dirty="0"/>
              <a:t>www.nfhs.org</a:t>
            </a:r>
          </a:p>
        </p:txBody>
      </p:sp>
      <p:sp>
        <p:nvSpPr>
          <p:cNvPr id="9" name="TextBox 8">
            <a:extLst>
              <a:ext uri="{FF2B5EF4-FFF2-40B4-BE49-F238E27FC236}">
                <a16:creationId xmlns:a16="http://schemas.microsoft.com/office/drawing/2014/main" xmlns="" id="{529755D5-E99E-4501-9CC0-696BB5D1DFAC}"/>
              </a:ext>
            </a:extLst>
          </p:cNvPr>
          <p:cNvSpPr txBox="1"/>
          <p:nvPr/>
        </p:nvSpPr>
        <p:spPr>
          <a:xfrm>
            <a:off x="1463503" y="5065100"/>
            <a:ext cx="10525298" cy="1754326"/>
          </a:xfrm>
          <a:prstGeom prst="rect">
            <a:avLst/>
          </a:prstGeom>
          <a:noFill/>
        </p:spPr>
        <p:txBody>
          <a:bodyPr wrap="square" rtlCol="0">
            <a:spAutoFit/>
          </a:bodyPr>
          <a:lstStyle/>
          <a:p>
            <a:pPr>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O</a:t>
            </a:r>
            <a:r>
              <a:rPr lang="en-US" dirty="0">
                <a:effectLst/>
                <a:latin typeface="Calibri" panose="020F0502020204030204" pitchFamily="34" charset="0"/>
                <a:ea typeface="Calibri" panose="020F0502020204030204" pitchFamily="34" charset="0"/>
                <a:cs typeface="Times New Roman" panose="02020603050405020304" pitchFamily="18" charset="0"/>
              </a:rPr>
              <a:t>fficials may need to communicate ground rules during the pre-match conference addressing the following:</a:t>
            </a:r>
          </a:p>
          <a:p>
            <a:pPr marL="34290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Extended space needed for serving when the minimum 6 feet (2 meters) is not available (PlayPic A);</a:t>
            </a: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Overhead obstructions (basketball goals, batting cages, wrestling and/or cheer mats, running tracks, ceiling fans, speakers, beams, air ducts, ropes, lighting, banners, flags, scoreboard, etc.) ( PlayPic B);</a:t>
            </a:r>
          </a:p>
          <a:p>
            <a:pPr marL="34290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Divider nets (PlayPic C).</a:t>
            </a:r>
          </a:p>
          <a:p>
            <a:pPr marR="0" lvl="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descr="Graphical user interface, application&#10;&#10;Description automatically generated">
            <a:extLst>
              <a:ext uri="{FF2B5EF4-FFF2-40B4-BE49-F238E27FC236}">
                <a16:creationId xmlns:a16="http://schemas.microsoft.com/office/drawing/2014/main" xmlns="" id="{CBECBB39-25AC-4AD7-97E3-612148D97F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5284" y="1960935"/>
            <a:ext cx="8712202" cy="3042637"/>
          </a:xfrm>
          <a:prstGeom prst="rect">
            <a:avLst/>
          </a:prstGeom>
        </p:spPr>
      </p:pic>
      <p:sp>
        <p:nvSpPr>
          <p:cNvPr id="3" name="TextBox 2">
            <a:extLst>
              <a:ext uri="{FF2B5EF4-FFF2-40B4-BE49-F238E27FC236}">
                <a16:creationId xmlns:a16="http://schemas.microsoft.com/office/drawing/2014/main" xmlns="" id="{956192A6-29DC-43AA-A331-A76C93562B94}"/>
              </a:ext>
            </a:extLst>
          </p:cNvPr>
          <p:cNvSpPr txBox="1"/>
          <p:nvPr/>
        </p:nvSpPr>
        <p:spPr>
          <a:xfrm>
            <a:off x="1414514" y="2426705"/>
            <a:ext cx="2320792" cy="671915"/>
          </a:xfrm>
          <a:prstGeom prst="rect">
            <a:avLst/>
          </a:prstGeom>
          <a:noFill/>
        </p:spPr>
        <p:txBody>
          <a:bodyPr wrap="square" rtlCol="0">
            <a:spAutoFit/>
          </a:bodyPr>
          <a:lstStyle/>
          <a:p>
            <a:pPr>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0462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BCFA36-7866-49E4-8797-CF5410FE952A}"/>
              </a:ext>
            </a:extLst>
          </p:cNvPr>
          <p:cNvSpPr>
            <a:spLocks noGrp="1"/>
          </p:cNvSpPr>
          <p:nvPr>
            <p:ph type="title"/>
          </p:nvPr>
        </p:nvSpPr>
        <p:spPr/>
        <p:txBody>
          <a:bodyPr/>
          <a:lstStyle/>
          <a:p>
            <a:r>
              <a:rPr lang="en-US" dirty="0"/>
              <a:t>Playable/nonplayable areas</a:t>
            </a:r>
          </a:p>
        </p:txBody>
      </p:sp>
      <p:sp>
        <p:nvSpPr>
          <p:cNvPr id="4" name="Footer Placeholder 3">
            <a:extLst>
              <a:ext uri="{FF2B5EF4-FFF2-40B4-BE49-F238E27FC236}">
                <a16:creationId xmlns:a16="http://schemas.microsoft.com/office/drawing/2014/main" xmlns="" id="{32163428-87E9-4ADE-A957-B5B78F004A4E}"/>
              </a:ext>
            </a:extLst>
          </p:cNvPr>
          <p:cNvSpPr>
            <a:spLocks noGrp="1"/>
          </p:cNvSpPr>
          <p:nvPr>
            <p:ph type="ftr" sz="quarter" idx="11"/>
          </p:nvPr>
        </p:nvSpPr>
        <p:spPr/>
        <p:txBody>
          <a:bodyPr/>
          <a:lstStyle/>
          <a:p>
            <a:pPr>
              <a:defRPr/>
            </a:pPr>
            <a:r>
              <a:rPr lang="en-US" dirty="0"/>
              <a:t>www.nfhs.org</a:t>
            </a:r>
          </a:p>
        </p:txBody>
      </p:sp>
      <p:pic>
        <p:nvPicPr>
          <p:cNvPr id="6" name="Picture 5" descr="A collage of a person jumping&#10;&#10;Description automatically generated with low confidence">
            <a:extLst>
              <a:ext uri="{FF2B5EF4-FFF2-40B4-BE49-F238E27FC236}">
                <a16:creationId xmlns:a16="http://schemas.microsoft.com/office/drawing/2014/main" xmlns="" id="{24765F98-FB13-41BD-B35C-3946DB2692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9914" y="1981786"/>
            <a:ext cx="7288480" cy="2568038"/>
          </a:xfrm>
          <a:prstGeom prst="rect">
            <a:avLst/>
          </a:prstGeom>
        </p:spPr>
      </p:pic>
      <p:sp>
        <p:nvSpPr>
          <p:cNvPr id="7" name="TextBox 6">
            <a:extLst>
              <a:ext uri="{FF2B5EF4-FFF2-40B4-BE49-F238E27FC236}">
                <a16:creationId xmlns:a16="http://schemas.microsoft.com/office/drawing/2014/main" xmlns="" id="{167EBB20-8E75-41BA-88E5-E400C72D75E0}"/>
              </a:ext>
            </a:extLst>
          </p:cNvPr>
          <p:cNvSpPr txBox="1"/>
          <p:nvPr/>
        </p:nvSpPr>
        <p:spPr>
          <a:xfrm>
            <a:off x="1339933" y="4501324"/>
            <a:ext cx="10318667" cy="230832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Rule 2-4-2</a:t>
            </a:r>
            <a:r>
              <a:rPr lang="en-US" sz="1800" dirty="0">
                <a:effectLst/>
                <a:latin typeface="Calibri" panose="020F0502020204030204" pitchFamily="34" charset="0"/>
                <a:ea typeface="Calibri" panose="020F0502020204030204" pitchFamily="34" charset="0"/>
                <a:cs typeface="Times New Roman" panose="02020603050405020304" pitchFamily="18" charset="0"/>
              </a:rPr>
              <a:t> allows a player to retrieve a ball near a nonplayable area, if a body part is in contact with the playable area during the player’s contact of the ball – regardless of if a foot or another body part is in the nonplayable area. (PlayPic A) </a:t>
            </a:r>
          </a:p>
          <a:p>
            <a:pPr marL="742950" lvl="1"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It is not the location of the ball, but the locale of the player. </a:t>
            </a:r>
          </a:p>
          <a:p>
            <a:pPr marL="742950" lvl="1"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A player can reach into a nonplayable area. </a:t>
            </a:r>
          </a:p>
          <a:p>
            <a:pPr marL="742950" lvl="1"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A player can also enter the nonplayable area after contact. (PlayPic C)</a:t>
            </a:r>
          </a:p>
          <a:p>
            <a:pPr marL="742950" lvl="1"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Being in contact with anything to gain an advantage, like bleachers, is illegal. (Play Pic B)</a:t>
            </a:r>
          </a:p>
          <a:p>
            <a:endParaRPr lang="en-US" dirty="0"/>
          </a:p>
        </p:txBody>
      </p:sp>
    </p:spTree>
    <p:extLst>
      <p:ext uri="{BB962C8B-B14F-4D97-AF65-F5344CB8AC3E}">
        <p14:creationId xmlns:p14="http://schemas.microsoft.com/office/powerpoint/2010/main" val="192073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1EB664-E7CB-48C4-9922-FD80D9F99822}"/>
              </a:ext>
            </a:extLst>
          </p:cNvPr>
          <p:cNvSpPr>
            <a:spLocks noGrp="1"/>
          </p:cNvSpPr>
          <p:nvPr>
            <p:ph type="title"/>
          </p:nvPr>
        </p:nvSpPr>
        <p:spPr/>
        <p:txBody>
          <a:bodyPr/>
          <a:lstStyle/>
          <a:p>
            <a:r>
              <a:rPr lang="en-US" dirty="0"/>
              <a:t>Playable/nonplayable areas</a:t>
            </a:r>
          </a:p>
        </p:txBody>
      </p:sp>
      <p:sp>
        <p:nvSpPr>
          <p:cNvPr id="4" name="Footer Placeholder 3">
            <a:extLst>
              <a:ext uri="{FF2B5EF4-FFF2-40B4-BE49-F238E27FC236}">
                <a16:creationId xmlns:a16="http://schemas.microsoft.com/office/drawing/2014/main" xmlns="" id="{48A110CC-657F-4C03-B2CB-3E43282DDEED}"/>
              </a:ext>
            </a:extLst>
          </p:cNvPr>
          <p:cNvSpPr>
            <a:spLocks noGrp="1"/>
          </p:cNvSpPr>
          <p:nvPr>
            <p:ph type="ftr" sz="quarter" idx="11"/>
          </p:nvPr>
        </p:nvSpPr>
        <p:spPr/>
        <p:txBody>
          <a:bodyPr/>
          <a:lstStyle/>
          <a:p>
            <a:pPr>
              <a:defRPr/>
            </a:pPr>
            <a:r>
              <a:rPr lang="en-US" dirty="0"/>
              <a:t>www.nfhs.org</a:t>
            </a:r>
          </a:p>
        </p:txBody>
      </p:sp>
      <p:pic>
        <p:nvPicPr>
          <p:cNvPr id="11" name="Picture 10" descr="Diagram&#10;&#10;Description automatically generated">
            <a:extLst>
              <a:ext uri="{FF2B5EF4-FFF2-40B4-BE49-F238E27FC236}">
                <a16:creationId xmlns:a16="http://schemas.microsoft.com/office/drawing/2014/main" xmlns="" id="{8355C92D-6402-45C9-BCE5-78EF15D34C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6205" y="2073762"/>
            <a:ext cx="7038059" cy="3315574"/>
          </a:xfrm>
          <a:prstGeom prst="rect">
            <a:avLst/>
          </a:prstGeom>
        </p:spPr>
      </p:pic>
      <p:sp>
        <p:nvSpPr>
          <p:cNvPr id="3" name="TextBox 2">
            <a:extLst>
              <a:ext uri="{FF2B5EF4-FFF2-40B4-BE49-F238E27FC236}">
                <a16:creationId xmlns:a16="http://schemas.microsoft.com/office/drawing/2014/main" xmlns="" id="{696647A7-E937-4353-AFF4-283007179D60}"/>
              </a:ext>
            </a:extLst>
          </p:cNvPr>
          <p:cNvSpPr txBox="1"/>
          <p:nvPr/>
        </p:nvSpPr>
        <p:spPr>
          <a:xfrm>
            <a:off x="1285805" y="2073762"/>
            <a:ext cx="3113314" cy="360098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While playing a ball near spectators, a fan might interfere with a player or the ball, even without contacting the ball or player. </a:t>
            </a:r>
          </a:p>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Referees must determine if the player had a legitimate effort to make a play.  </a:t>
            </a:r>
          </a:p>
          <a:p>
            <a:endParaRPr lang="en-US" dirty="0"/>
          </a:p>
        </p:txBody>
      </p:sp>
      <p:sp>
        <p:nvSpPr>
          <p:cNvPr id="6" name="TextBox 5">
            <a:extLst>
              <a:ext uri="{FF2B5EF4-FFF2-40B4-BE49-F238E27FC236}">
                <a16:creationId xmlns:a16="http://schemas.microsoft.com/office/drawing/2014/main" xmlns="" id="{D0E04747-2565-4FC8-847F-4F60CDA10CAF}"/>
              </a:ext>
            </a:extLst>
          </p:cNvPr>
          <p:cNvSpPr txBox="1"/>
          <p:nvPr/>
        </p:nvSpPr>
        <p:spPr>
          <a:xfrm>
            <a:off x="1285805" y="5378780"/>
            <a:ext cx="9880928"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There are times when both referees need to convene to decide if there was interference and the play should be replayed or if the ball is ruled dead.  </a:t>
            </a:r>
          </a:p>
        </p:txBody>
      </p:sp>
    </p:spTree>
    <p:extLst>
      <p:ext uri="{BB962C8B-B14F-4D97-AF65-F5344CB8AC3E}">
        <p14:creationId xmlns:p14="http://schemas.microsoft.com/office/powerpoint/2010/main" val="852923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2E0416-E3E0-45AE-976D-7D96464851FF}"/>
              </a:ext>
            </a:extLst>
          </p:cNvPr>
          <p:cNvSpPr>
            <a:spLocks noGrp="1"/>
          </p:cNvSpPr>
          <p:nvPr>
            <p:ph type="title"/>
          </p:nvPr>
        </p:nvSpPr>
        <p:spPr/>
        <p:txBody>
          <a:bodyPr/>
          <a:lstStyle/>
          <a:p>
            <a:r>
              <a:rPr lang="en-US" dirty="0"/>
              <a:t>Injury procedure</a:t>
            </a:r>
          </a:p>
        </p:txBody>
      </p:sp>
      <p:sp>
        <p:nvSpPr>
          <p:cNvPr id="4" name="Footer Placeholder 3">
            <a:extLst>
              <a:ext uri="{FF2B5EF4-FFF2-40B4-BE49-F238E27FC236}">
                <a16:creationId xmlns:a16="http://schemas.microsoft.com/office/drawing/2014/main" xmlns="" id="{158847EB-083D-4620-BA02-EBF6ECB1A503}"/>
              </a:ext>
            </a:extLst>
          </p:cNvPr>
          <p:cNvSpPr>
            <a:spLocks noGrp="1"/>
          </p:cNvSpPr>
          <p:nvPr>
            <p:ph type="ftr" sz="quarter" idx="11"/>
          </p:nvPr>
        </p:nvSpPr>
        <p:spPr/>
        <p:txBody>
          <a:bodyPr/>
          <a:lstStyle/>
          <a:p>
            <a:pPr>
              <a:defRPr/>
            </a:pPr>
            <a:r>
              <a:rPr lang="en-US" dirty="0"/>
              <a:t>www.nfhs.org</a:t>
            </a:r>
          </a:p>
        </p:txBody>
      </p:sp>
      <p:sp>
        <p:nvSpPr>
          <p:cNvPr id="7" name="TextBox 6">
            <a:extLst>
              <a:ext uri="{FF2B5EF4-FFF2-40B4-BE49-F238E27FC236}">
                <a16:creationId xmlns:a16="http://schemas.microsoft.com/office/drawing/2014/main" xmlns="" id="{51F80BE5-2484-45FC-A03E-B9B518E57F23}"/>
              </a:ext>
            </a:extLst>
          </p:cNvPr>
          <p:cNvSpPr txBox="1"/>
          <p:nvPr/>
        </p:nvSpPr>
        <p:spPr>
          <a:xfrm>
            <a:off x="7090756" y="2161309"/>
            <a:ext cx="4779819" cy="3077766"/>
          </a:xfrm>
          <a:prstGeom prst="rect">
            <a:avLst/>
          </a:prstGeom>
          <a:noFill/>
        </p:spPr>
        <p:txBody>
          <a:bodyPr wrap="square" rtlCol="0">
            <a:spAutoFit/>
          </a:bodyPr>
          <a:lstStyle/>
          <a:p>
            <a:pPr marL="285750" indent="-285750">
              <a:buFont typeface="Arial" panose="020B0604020202020204" pitchFamily="34" charset="0"/>
              <a:buChar char="•"/>
            </a:pPr>
            <a:r>
              <a:rPr lang="en-US" sz="2200" dirty="0">
                <a:effectLst/>
                <a:latin typeface="Calibri" panose="020F0502020204030204" pitchFamily="34" charset="0"/>
                <a:ea typeface="Calibri" panose="020F0502020204030204" pitchFamily="34" charset="0"/>
                <a:cs typeface="Times New Roman" panose="02020603050405020304" pitchFamily="18" charset="0"/>
              </a:rPr>
              <a:t>Risk minimization is the officials’ primary responsibility. </a:t>
            </a:r>
          </a:p>
          <a:p>
            <a:pPr marL="285750" indent="-285750">
              <a:buFont typeface="Arial" panose="020B0604020202020204" pitchFamily="34" charset="0"/>
              <a:buChar char="•"/>
            </a:pPr>
            <a:r>
              <a:rPr lang="en-US" sz="2200" dirty="0">
                <a:effectLst/>
                <a:latin typeface="Calibri" panose="020F0502020204030204" pitchFamily="34" charset="0"/>
                <a:ea typeface="Calibri" panose="020F0502020204030204" pitchFamily="34" charset="0"/>
                <a:cs typeface="Times New Roman" panose="02020603050405020304" pitchFamily="18" charset="0"/>
              </a:rPr>
              <a:t>If an injury occurs during play, either referee can suspend play by sounding a loud double whistle and holding up both hands. </a:t>
            </a:r>
          </a:p>
          <a:p>
            <a:pPr marL="285750" indent="-285750">
              <a:buFont typeface="Arial" panose="020B0604020202020204" pitchFamily="34" charset="0"/>
              <a:buChar char="•"/>
            </a:pPr>
            <a:r>
              <a:rPr lang="en-US" sz="2200" dirty="0">
                <a:effectLst/>
                <a:latin typeface="Calibri" panose="020F0502020204030204" pitchFamily="34" charset="0"/>
                <a:ea typeface="Calibri" panose="020F0502020204030204" pitchFamily="34" charset="0"/>
                <a:cs typeface="Times New Roman" panose="02020603050405020304" pitchFamily="18" charset="0"/>
              </a:rPr>
              <a:t>Both officials should signal a referee’s time-out.  </a:t>
            </a:r>
          </a:p>
          <a:p>
            <a:endParaRPr lang="en-US" dirty="0"/>
          </a:p>
        </p:txBody>
      </p:sp>
      <p:pic>
        <p:nvPicPr>
          <p:cNvPr id="5" name="Picture 4" descr="A picture containing text&#10;&#10;Description automatically generated">
            <a:extLst>
              <a:ext uri="{FF2B5EF4-FFF2-40B4-BE49-F238E27FC236}">
                <a16:creationId xmlns:a16="http://schemas.microsoft.com/office/drawing/2014/main" xmlns="" id="{A8A039A7-467F-44D6-8BD6-11EBC0A695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0878" y="2012188"/>
            <a:ext cx="5048012" cy="4402899"/>
          </a:xfrm>
          <a:prstGeom prst="rect">
            <a:avLst/>
          </a:prstGeom>
        </p:spPr>
      </p:pic>
      <p:pic>
        <p:nvPicPr>
          <p:cNvPr id="6" name="Picture 5">
            <a:extLst>
              <a:ext uri="{FF2B5EF4-FFF2-40B4-BE49-F238E27FC236}">
                <a16:creationId xmlns:a16="http://schemas.microsoft.com/office/drawing/2014/main" xmlns="" id="{B79A1D12-C414-4880-BC7A-7ECAA3646B2E}"/>
              </a:ext>
            </a:extLst>
          </p:cNvPr>
          <p:cNvPicPr>
            <a:picLocks noChangeAspect="1"/>
          </p:cNvPicPr>
          <p:nvPr/>
        </p:nvPicPr>
        <p:blipFill>
          <a:blip r:embed="rId4"/>
          <a:stretch>
            <a:fillRect/>
          </a:stretch>
        </p:blipFill>
        <p:spPr>
          <a:xfrm>
            <a:off x="5529215" y="5175595"/>
            <a:ext cx="1163133" cy="1163133"/>
          </a:xfrm>
          <a:prstGeom prst="rect">
            <a:avLst/>
          </a:prstGeom>
        </p:spPr>
      </p:pic>
    </p:spTree>
    <p:extLst>
      <p:ext uri="{BB962C8B-B14F-4D97-AF65-F5344CB8AC3E}">
        <p14:creationId xmlns:p14="http://schemas.microsoft.com/office/powerpoint/2010/main" val="1436944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CE1B63-307C-457D-8386-B438A3A659C9}"/>
              </a:ext>
            </a:extLst>
          </p:cNvPr>
          <p:cNvSpPr>
            <a:spLocks noGrp="1"/>
          </p:cNvSpPr>
          <p:nvPr>
            <p:ph type="title"/>
          </p:nvPr>
        </p:nvSpPr>
        <p:spPr/>
        <p:txBody>
          <a:bodyPr/>
          <a:lstStyle/>
          <a:p>
            <a:r>
              <a:rPr lang="en-US" dirty="0"/>
              <a:t>Injury procedure</a:t>
            </a:r>
          </a:p>
        </p:txBody>
      </p:sp>
      <p:sp>
        <p:nvSpPr>
          <p:cNvPr id="4" name="Footer Placeholder 3">
            <a:extLst>
              <a:ext uri="{FF2B5EF4-FFF2-40B4-BE49-F238E27FC236}">
                <a16:creationId xmlns:a16="http://schemas.microsoft.com/office/drawing/2014/main" xmlns="" id="{A2EF23A5-9C3C-4BD6-BF72-D04B6E0E8155}"/>
              </a:ext>
            </a:extLst>
          </p:cNvPr>
          <p:cNvSpPr>
            <a:spLocks noGrp="1"/>
          </p:cNvSpPr>
          <p:nvPr>
            <p:ph type="ftr" sz="quarter" idx="11"/>
          </p:nvPr>
        </p:nvSpPr>
        <p:spPr/>
        <p:txBody>
          <a:bodyPr/>
          <a:lstStyle/>
          <a:p>
            <a:pPr>
              <a:defRPr/>
            </a:pPr>
            <a:r>
              <a:rPr lang="en-US" dirty="0"/>
              <a:t>www.nfhs.org</a:t>
            </a:r>
          </a:p>
        </p:txBody>
      </p:sp>
      <p:sp>
        <p:nvSpPr>
          <p:cNvPr id="7" name="TextBox 6">
            <a:extLst>
              <a:ext uri="{FF2B5EF4-FFF2-40B4-BE49-F238E27FC236}">
                <a16:creationId xmlns:a16="http://schemas.microsoft.com/office/drawing/2014/main" xmlns="" id="{0906C4F1-F872-4A8B-B7DB-F681DD0EAB1D}"/>
              </a:ext>
            </a:extLst>
          </p:cNvPr>
          <p:cNvSpPr txBox="1"/>
          <p:nvPr/>
        </p:nvSpPr>
        <p:spPr>
          <a:xfrm>
            <a:off x="1404257" y="1927144"/>
            <a:ext cx="5290457" cy="3925690"/>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first referee remains on the stand, while the second referee allows the injured players’ coach or medical staff to attend to the injured player.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Line Judges should take their time-out position near the first referee.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officials should refrain from taking a position near the injured player.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Rule 11-4-1 allows the coach 30 seconds to decide: </a:t>
            </a:r>
          </a:p>
          <a:p>
            <a:pPr marL="800100" lvl="1" indent="-342900">
              <a:lnSpc>
                <a:spcPct val="107000"/>
              </a:lnSpc>
              <a:spcBef>
                <a:spcPts val="0"/>
              </a:spcBef>
              <a:spcAft>
                <a:spcPts val="0"/>
              </a:spcAft>
              <a:buFont typeface="+mj-lt"/>
              <a:buAutoNum type="arabicPeriod"/>
            </a:pPr>
            <a:r>
              <a:rPr lang="en-US" dirty="0">
                <a:effectLst/>
                <a:latin typeface="Calibri" panose="020F0502020204030204" pitchFamily="34" charset="0"/>
                <a:ea typeface="Calibri" panose="020F0502020204030204" pitchFamily="34" charset="0"/>
                <a:cs typeface="Times New Roman" panose="02020603050405020304" pitchFamily="18" charset="0"/>
              </a:rPr>
              <a:t>The player can continue to play, </a:t>
            </a:r>
          </a:p>
          <a:p>
            <a:pPr marL="800100" lvl="1"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To substitute/replace the injured player, or </a:t>
            </a:r>
          </a:p>
          <a:p>
            <a:pPr marL="800100" lvl="1"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T</a:t>
            </a:r>
            <a:r>
              <a:rPr lang="en-US" sz="1800" dirty="0">
                <a:effectLst/>
                <a:latin typeface="Calibri" panose="020F0502020204030204" pitchFamily="34" charset="0"/>
                <a:ea typeface="Calibri" panose="020F0502020204030204" pitchFamily="34" charset="0"/>
                <a:cs typeface="Times New Roman" panose="02020603050405020304" pitchFamily="18" charset="0"/>
              </a:rPr>
              <a:t>ake a time-out (if the team still has one remaining).</a:t>
            </a:r>
          </a:p>
          <a:p>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xmlns="" id="{33C09E2C-D253-42DE-8589-F3F3340349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3570" y="1927144"/>
            <a:ext cx="4949371" cy="3658231"/>
          </a:xfrm>
          <a:prstGeom prst="rect">
            <a:avLst/>
          </a:prstGeom>
        </p:spPr>
      </p:pic>
      <p:sp>
        <p:nvSpPr>
          <p:cNvPr id="3" name="TextBox 2">
            <a:extLst>
              <a:ext uri="{FF2B5EF4-FFF2-40B4-BE49-F238E27FC236}">
                <a16:creationId xmlns:a16="http://schemas.microsoft.com/office/drawing/2014/main" xmlns="" id="{B51D4AC0-D684-4939-B897-0F2E3620AB4C}"/>
              </a:ext>
            </a:extLst>
          </p:cNvPr>
          <p:cNvSpPr txBox="1"/>
          <p:nvPr/>
        </p:nvSpPr>
        <p:spPr>
          <a:xfrm>
            <a:off x="1404257" y="5562566"/>
            <a:ext cx="9903080" cy="1258421"/>
          </a:xfrm>
          <a:prstGeom prst="rect">
            <a:avLst/>
          </a:prstGeom>
          <a:noFill/>
        </p:spPr>
        <p:txBody>
          <a:bodyPr wrap="square" rtlCol="0">
            <a:spAutoFit/>
          </a:bodyPr>
          <a:lstStyle/>
          <a:p>
            <a:pPr marL="34290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second referee needs to communicate with one of the injured team’s coaches regarding their options and then explain that they have 30 seconds to choose an option before starting the watch.</a:t>
            </a:r>
          </a:p>
          <a:p>
            <a:pPr marL="342900" marR="0" lvl="0" indent="-342900">
              <a:lnSpc>
                <a:spcPct val="107000"/>
              </a:lnSpc>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7172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1DBE18-BA8F-4DF0-B4AF-022AF732F508}"/>
              </a:ext>
            </a:extLst>
          </p:cNvPr>
          <p:cNvSpPr>
            <a:spLocks noGrp="1"/>
          </p:cNvSpPr>
          <p:nvPr>
            <p:ph type="title"/>
          </p:nvPr>
        </p:nvSpPr>
        <p:spPr/>
        <p:txBody>
          <a:bodyPr/>
          <a:lstStyle/>
          <a:p>
            <a:r>
              <a:rPr lang="en-US" dirty="0"/>
              <a:t>Injury procedure</a:t>
            </a:r>
          </a:p>
        </p:txBody>
      </p:sp>
      <p:sp>
        <p:nvSpPr>
          <p:cNvPr id="3" name="Content Placeholder 2">
            <a:extLst>
              <a:ext uri="{FF2B5EF4-FFF2-40B4-BE49-F238E27FC236}">
                <a16:creationId xmlns:a16="http://schemas.microsoft.com/office/drawing/2014/main" xmlns="" id="{3D2E78A4-64C9-4C71-8A6D-7462611C6531}"/>
              </a:ext>
            </a:extLst>
          </p:cNvPr>
          <p:cNvSpPr>
            <a:spLocks noGrp="1"/>
          </p:cNvSpPr>
          <p:nvPr>
            <p:ph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Times New Roman" panose="02020603050405020304" pitchFamily="18" charset="0"/>
              </a:rPr>
              <a:t>A player does not have to be moved within the 30-second period. Only team personnel or medical staff decides on the appropriateness of moving an injured player, regardless of how long it may take.</a:t>
            </a:r>
          </a:p>
          <a:p>
            <a:pPr marL="342900" marR="0" lvl="0" indent="-342900">
              <a:lnSpc>
                <a:spcPct val="107000"/>
              </a:lnSpc>
              <a:spcBef>
                <a:spcPts val="0"/>
              </a:spcBef>
              <a:spcAft>
                <a:spcPts val="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Times New Roman" panose="02020603050405020304" pitchFamily="18" charset="0"/>
              </a:rPr>
              <a:t>If the coach opts to substitute, the injured player does not follow normal substitution protocol. </a:t>
            </a:r>
          </a:p>
          <a:p>
            <a:pPr marL="342900" marR="0" lvl="0" indent="-342900">
              <a:lnSpc>
                <a:spcPct val="107000"/>
              </a:lnSpc>
              <a:spcBef>
                <a:spcPts val="0"/>
              </a:spcBef>
              <a:spcAft>
                <a:spcPts val="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Times New Roman" panose="02020603050405020304" pitchFamily="18" charset="0"/>
              </a:rPr>
              <a:t>Once the injured player is removed from the playing surface safely, the second referee follows the substitution protocol – signal/whistle – ensure that the substitute is recognized and recorded by the scorer.</a:t>
            </a:r>
          </a:p>
          <a:p>
            <a:pPr marL="342900" marR="0" lvl="0" indent="-342900">
              <a:lnSpc>
                <a:spcPct val="107000"/>
              </a:lnSpc>
              <a:spcBef>
                <a:spcPts val="0"/>
              </a:spcBef>
              <a:spcAft>
                <a:spcPts val="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Times New Roman" panose="02020603050405020304" pitchFamily="18" charset="0"/>
              </a:rPr>
              <a:t>If play was interrupted, the referees will administer a replay and continue play.</a:t>
            </a:r>
          </a:p>
          <a:p>
            <a:pPr marL="342900" marR="0" lvl="0" indent="-342900">
              <a:lnSpc>
                <a:spcPct val="107000"/>
              </a:lnSpc>
              <a:spcBef>
                <a:spcPts val="0"/>
              </a:spcBef>
              <a:spcAft>
                <a:spcPts val="0"/>
              </a:spcAft>
              <a:buFont typeface="Symbol" panose="05050102010706020507" pitchFamily="18" charset="2"/>
              <a:buChar char=""/>
            </a:pPr>
            <a:r>
              <a:rPr lang="en-US" sz="2200" dirty="0">
                <a:effectLst/>
                <a:latin typeface="Calibri" panose="020F0502020204030204" pitchFamily="34" charset="0"/>
                <a:ea typeface="Calibri" panose="020F0502020204030204" pitchFamily="34" charset="0"/>
                <a:cs typeface="Times New Roman" panose="02020603050405020304" pitchFamily="18" charset="0"/>
              </a:rPr>
              <a:t>The injured player who is legally replaced, may return to the set.</a:t>
            </a:r>
          </a:p>
          <a:p>
            <a:pPr marL="0" indent="0">
              <a:buNone/>
            </a:pPr>
            <a:endParaRPr lang="en-US" dirty="0"/>
          </a:p>
        </p:txBody>
      </p:sp>
      <p:sp>
        <p:nvSpPr>
          <p:cNvPr id="4" name="Footer Placeholder 3">
            <a:extLst>
              <a:ext uri="{FF2B5EF4-FFF2-40B4-BE49-F238E27FC236}">
                <a16:creationId xmlns:a16="http://schemas.microsoft.com/office/drawing/2014/main" xmlns="" id="{5028C5BF-E5B2-46FC-A2E5-0D7459E55C63}"/>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3593641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629BC3-737D-432A-98F3-EA310E432523}"/>
              </a:ext>
            </a:extLst>
          </p:cNvPr>
          <p:cNvSpPr>
            <a:spLocks noGrp="1"/>
          </p:cNvSpPr>
          <p:nvPr>
            <p:ph type="title"/>
          </p:nvPr>
        </p:nvSpPr>
        <p:spPr/>
        <p:txBody>
          <a:bodyPr/>
          <a:lstStyle/>
          <a:p>
            <a:r>
              <a:rPr lang="en-US" dirty="0"/>
              <a:t>Injury procedure</a:t>
            </a:r>
          </a:p>
        </p:txBody>
      </p:sp>
      <p:sp>
        <p:nvSpPr>
          <p:cNvPr id="4" name="Footer Placeholder 3">
            <a:extLst>
              <a:ext uri="{FF2B5EF4-FFF2-40B4-BE49-F238E27FC236}">
                <a16:creationId xmlns:a16="http://schemas.microsoft.com/office/drawing/2014/main" xmlns="" id="{2F5C0AA0-3CE3-47A9-AAE1-C162FAFB2D06}"/>
              </a:ext>
            </a:extLst>
          </p:cNvPr>
          <p:cNvSpPr>
            <a:spLocks noGrp="1"/>
          </p:cNvSpPr>
          <p:nvPr>
            <p:ph type="ftr" sz="quarter" idx="11"/>
          </p:nvPr>
        </p:nvSpPr>
        <p:spPr/>
        <p:txBody>
          <a:bodyPr/>
          <a:lstStyle/>
          <a:p>
            <a:pPr>
              <a:defRPr/>
            </a:pPr>
            <a:r>
              <a:rPr lang="en-US" dirty="0"/>
              <a:t>www.nfhs.org</a:t>
            </a:r>
          </a:p>
        </p:txBody>
      </p:sp>
      <p:sp>
        <p:nvSpPr>
          <p:cNvPr id="7" name="TextBox 6">
            <a:extLst>
              <a:ext uri="{FF2B5EF4-FFF2-40B4-BE49-F238E27FC236}">
                <a16:creationId xmlns:a16="http://schemas.microsoft.com/office/drawing/2014/main" xmlns="" id="{459FBE17-A8C0-44C1-81ED-5B83F8E5AB4F}"/>
              </a:ext>
            </a:extLst>
          </p:cNvPr>
          <p:cNvSpPr txBox="1"/>
          <p:nvPr/>
        </p:nvSpPr>
        <p:spPr>
          <a:xfrm>
            <a:off x="1603830" y="4861818"/>
            <a:ext cx="10179480" cy="1561005"/>
          </a:xfrm>
          <a:prstGeom prst="rect">
            <a:avLst/>
          </a:prstGeom>
          <a:noFill/>
        </p:spPr>
        <p:txBody>
          <a:bodyPr wrap="square" rtlCol="0">
            <a:spAutoFit/>
          </a:bodyPr>
          <a:lstStyle/>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there is blood on a jersey or player equipment, it must be appropriately cleaned or removed.</a:t>
            </a: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referees will allow a player to change jerseys – away from the court area.</a:t>
            </a: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second referee should scan the court and check the game ball(s) to ensure there is no blood.</a:t>
            </a: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Medical staff can attend to the court and game ball(s) with the appropriate solution to remove any blood.</a:t>
            </a:r>
          </a:p>
        </p:txBody>
      </p:sp>
      <p:pic>
        <p:nvPicPr>
          <p:cNvPr id="5" name="Picture 4" descr="Graphical user interface, application&#10;&#10;Description automatically generated">
            <a:extLst>
              <a:ext uri="{FF2B5EF4-FFF2-40B4-BE49-F238E27FC236}">
                <a16:creationId xmlns:a16="http://schemas.microsoft.com/office/drawing/2014/main" xmlns="" id="{831A49C1-6CCD-4246-8691-872E78B975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8351" y="1965571"/>
            <a:ext cx="7684959" cy="2926858"/>
          </a:xfrm>
          <a:prstGeom prst="rect">
            <a:avLst/>
          </a:prstGeom>
        </p:spPr>
      </p:pic>
      <p:sp>
        <p:nvSpPr>
          <p:cNvPr id="6" name="TextBox 5">
            <a:extLst>
              <a:ext uri="{FF2B5EF4-FFF2-40B4-BE49-F238E27FC236}">
                <a16:creationId xmlns:a16="http://schemas.microsoft.com/office/drawing/2014/main" xmlns="" id="{FE7D2BCE-DEC3-493B-88B2-9C9BA9ECE6B5}"/>
              </a:ext>
            </a:extLst>
          </p:cNvPr>
          <p:cNvSpPr txBox="1"/>
          <p:nvPr/>
        </p:nvSpPr>
        <p:spPr>
          <a:xfrm>
            <a:off x="1603830" y="1878485"/>
            <a:ext cx="2417966" cy="3372142"/>
          </a:xfrm>
          <a:prstGeom prst="rect">
            <a:avLst/>
          </a:prstGeom>
          <a:noFill/>
        </p:spPr>
        <p:txBody>
          <a:bodyPr wrap="square" rtlCol="0">
            <a:spAutoFit/>
          </a:bodyPr>
          <a:lstStyle/>
          <a:p>
            <a:pPr marR="0">
              <a:lnSpc>
                <a:spcPct val="107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Blood Situations:</a:t>
            </a:r>
          </a:p>
          <a:p>
            <a:pPr marR="0">
              <a:lnSpc>
                <a:spcPct val="107000"/>
              </a:lnSpc>
              <a:spcBef>
                <a:spcPts val="0"/>
              </a:spcBef>
              <a:spcAft>
                <a:spcPts val="0"/>
              </a:spcAft>
            </a:pPr>
            <a:r>
              <a:rPr lang="en-US" dirty="0">
                <a:effectLst/>
                <a:latin typeface="Calibri" panose="020F0502020204030204" pitchFamily="34" charset="0"/>
                <a:ea typeface="Calibri" panose="020F0502020204030204" pitchFamily="34" charset="0"/>
                <a:cs typeface="Times New Roman" panose="02020603050405020304" pitchFamily="18" charset="0"/>
              </a:rPr>
              <a:t>As soon as an official recognizes blood on a player, uniform, equipment or playing surface, play shall be suspended.</a:t>
            </a:r>
          </a:p>
          <a:p>
            <a:pPr marR="0">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Team personnel can aid a player.</a:t>
            </a:r>
          </a:p>
          <a:p>
            <a:pPr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5840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B3C812-8ACE-4FBB-83CE-79811E2EEBAE}"/>
              </a:ext>
            </a:extLst>
          </p:cNvPr>
          <p:cNvSpPr>
            <a:spLocks noGrp="1"/>
          </p:cNvSpPr>
          <p:nvPr>
            <p:ph type="title"/>
          </p:nvPr>
        </p:nvSpPr>
        <p:spPr/>
        <p:txBody>
          <a:bodyPr/>
          <a:lstStyle/>
          <a:p>
            <a:r>
              <a:rPr lang="en-US" dirty="0"/>
              <a:t>Injury procedure</a:t>
            </a:r>
          </a:p>
        </p:txBody>
      </p:sp>
      <p:sp>
        <p:nvSpPr>
          <p:cNvPr id="3" name="Content Placeholder 2">
            <a:extLst>
              <a:ext uri="{FF2B5EF4-FFF2-40B4-BE49-F238E27FC236}">
                <a16:creationId xmlns:a16="http://schemas.microsoft.com/office/drawing/2014/main" xmlns="" id="{721B3DE4-ADE5-4A9A-85C1-D6ACB925B953}"/>
              </a:ext>
            </a:extLst>
          </p:cNvPr>
          <p:cNvSpPr>
            <a:spLocks noGrp="1"/>
          </p:cNvSpPr>
          <p:nvPr>
            <p:ph idx="1"/>
          </p:nvPr>
        </p:nvSpPr>
        <p:spPr/>
        <p:txBody>
          <a:bodyPr/>
          <a:lstStyle/>
          <a:p>
            <a:pPr marL="0" marR="0" indent="0">
              <a:lnSpc>
                <a:spcPct val="107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Concussion Protocols: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Any athlete who exhibits signs, symptoms, or behaviors consistent with a concussion (such as loss of consciousness, headache, dizziness, confusion, or balance problems) shall be immediately removed from the contest and shall not return until cleared by an appropriate health-care professional.</a:t>
            </a:r>
          </a:p>
          <a:p>
            <a:pPr lvl="1"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It is not the responsibility of an official to assess a potential concussion.</a:t>
            </a:r>
          </a:p>
          <a:p>
            <a:pPr lvl="1"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It is appropriate for an official to suggest to a coach to attend to a player exhibiting the above signs, refraining from assessing that you think the player has a concussion.</a:t>
            </a:r>
          </a:p>
          <a:p>
            <a:pPr marL="0" indent="0">
              <a:buNone/>
            </a:pPr>
            <a:endParaRPr lang="en-US" dirty="0"/>
          </a:p>
        </p:txBody>
      </p:sp>
      <p:sp>
        <p:nvSpPr>
          <p:cNvPr id="4" name="Footer Placeholder 3">
            <a:extLst>
              <a:ext uri="{FF2B5EF4-FFF2-40B4-BE49-F238E27FC236}">
                <a16:creationId xmlns:a16="http://schemas.microsoft.com/office/drawing/2014/main" xmlns="" id="{1AC06B9E-E135-4276-8E9D-173D98B5A5B3}"/>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3865510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A50F8E-E630-4D33-9D13-EC856632DEF3}"/>
              </a:ext>
            </a:extLst>
          </p:cNvPr>
          <p:cNvSpPr>
            <a:spLocks noGrp="1"/>
          </p:cNvSpPr>
          <p:nvPr>
            <p:ph type="title"/>
          </p:nvPr>
        </p:nvSpPr>
        <p:spPr/>
        <p:txBody>
          <a:bodyPr/>
          <a:lstStyle/>
          <a:p>
            <a:r>
              <a:rPr lang="en-US" dirty="0"/>
              <a:t>Injury procedure</a:t>
            </a:r>
          </a:p>
        </p:txBody>
      </p:sp>
      <p:sp>
        <p:nvSpPr>
          <p:cNvPr id="3" name="Content Placeholder 2">
            <a:extLst>
              <a:ext uri="{FF2B5EF4-FFF2-40B4-BE49-F238E27FC236}">
                <a16:creationId xmlns:a16="http://schemas.microsoft.com/office/drawing/2014/main" xmlns="" id="{B794E11E-9374-4B3A-92C6-4C12D82E4754}"/>
              </a:ext>
            </a:extLst>
          </p:cNvPr>
          <p:cNvSpPr>
            <a:spLocks noGrp="1"/>
          </p:cNvSpPr>
          <p:nvPr>
            <p:ph idx="1"/>
          </p:nvPr>
        </p:nvSpPr>
        <p:spPr/>
        <p:txBody>
          <a:bodyPr/>
          <a:lstStyle/>
          <a:p>
            <a:pPr marL="0" marR="0" indent="0">
              <a:lnSpc>
                <a:spcPct val="107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Exceptional Substitution: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If a team has exhausted their allowable 18 substitutions or no legal substitutes are available, and an injury occurs where a replacement is needed, a team may be granted an exceptional substitute in priority order.</a:t>
            </a:r>
          </a:p>
          <a:p>
            <a:pPr marL="857250" lvl="1" indent="-457200">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Times New Roman" panose="02020603050405020304" pitchFamily="18" charset="0"/>
              </a:rPr>
              <a:t>By a teammate who has never played in the set or a player who has played in that position.</a:t>
            </a:r>
          </a:p>
          <a:p>
            <a:pPr marL="857250" lvl="1" indent="-457200">
              <a:lnSpc>
                <a:spcPct val="107000"/>
              </a:lnSpc>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cs typeface="Times New Roman" panose="02020603050405020304" pitchFamily="18" charset="0"/>
              </a:rPr>
              <a:t>By any non-libero teammate on the bench who is not currently being replaced by the libero.</a:t>
            </a:r>
          </a:p>
          <a:p>
            <a:pPr marL="857250" lvl="1" indent="-457200">
              <a:lnSpc>
                <a:spcPct val="107000"/>
              </a:lnSpc>
              <a:spcBef>
                <a:spcPts val="0"/>
              </a:spcBef>
              <a:spcAft>
                <a:spcPts val="800"/>
              </a:spcAft>
              <a:buFont typeface="+mj-lt"/>
              <a:buAutoNum type="arabicPeriod"/>
            </a:pPr>
            <a:r>
              <a:rPr lang="en-US" sz="2000" dirty="0">
                <a:effectLst/>
                <a:latin typeface="Calibri" panose="020F0502020204030204" pitchFamily="34" charset="0"/>
                <a:ea typeface="Calibri" panose="020F0502020204030204" pitchFamily="34" charset="0"/>
                <a:cs typeface="Times New Roman" panose="02020603050405020304" pitchFamily="18" charset="0"/>
              </a:rPr>
              <a:t>By a libero if no other possible substitutes exist. (Must change jerseys.)</a:t>
            </a:r>
          </a:p>
          <a:p>
            <a:pPr>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substitute counts as a team substitution and the injured player cannot re-enter that set if replaced by an exceptional substitute.</a:t>
            </a:r>
          </a:p>
          <a:p>
            <a:endParaRPr lang="en-US" dirty="0"/>
          </a:p>
        </p:txBody>
      </p:sp>
      <p:sp>
        <p:nvSpPr>
          <p:cNvPr id="4" name="Footer Placeholder 3">
            <a:extLst>
              <a:ext uri="{FF2B5EF4-FFF2-40B4-BE49-F238E27FC236}">
                <a16:creationId xmlns:a16="http://schemas.microsoft.com/office/drawing/2014/main" xmlns="" id="{E08EFE82-B573-4F74-A99E-99510B64B39E}"/>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2723041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4819E-4C36-4BA7-B5E5-68FB44BE4875}"/>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8CFA3A4D-1B5E-4B1C-B762-B486D617DC2F}"/>
              </a:ext>
            </a:extLst>
          </p:cNvPr>
          <p:cNvSpPr>
            <a:spLocks noGrp="1"/>
          </p:cNvSpPr>
          <p:nvPr>
            <p:ph type="ftr" sz="quarter" idx="11"/>
          </p:nvPr>
        </p:nvSpPr>
        <p:spPr/>
        <p:txBody>
          <a:bodyPr/>
          <a:lstStyle/>
          <a:p>
            <a:pPr>
              <a:defRPr/>
            </a:pPr>
            <a:r>
              <a:rPr lang="en-US" dirty="0"/>
              <a:t>www.nfhs.org</a:t>
            </a:r>
          </a:p>
        </p:txBody>
      </p:sp>
      <p:pic>
        <p:nvPicPr>
          <p:cNvPr id="5" name="Picture 4" descr="Calendar&#10;&#10;Description automatically generated with low confidence">
            <a:extLst>
              <a:ext uri="{FF2B5EF4-FFF2-40B4-BE49-F238E27FC236}">
                <a16:creationId xmlns:a16="http://schemas.microsoft.com/office/drawing/2014/main" xmlns="" id="{1FF604C5-4F39-4051-8A77-12EF7FD2B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966" y="1969262"/>
            <a:ext cx="4764167" cy="4488688"/>
          </a:xfrm>
          <a:prstGeom prst="rect">
            <a:avLst/>
          </a:prstGeom>
        </p:spPr>
      </p:pic>
      <p:sp>
        <p:nvSpPr>
          <p:cNvPr id="3" name="TextBox 2">
            <a:extLst>
              <a:ext uri="{FF2B5EF4-FFF2-40B4-BE49-F238E27FC236}">
                <a16:creationId xmlns:a16="http://schemas.microsoft.com/office/drawing/2014/main" xmlns="" id="{F742BE5D-DFB1-463A-A125-7302606C1165}"/>
              </a:ext>
            </a:extLst>
          </p:cNvPr>
          <p:cNvSpPr txBox="1"/>
          <p:nvPr/>
        </p:nvSpPr>
        <p:spPr>
          <a:xfrm>
            <a:off x="6618514" y="2111829"/>
            <a:ext cx="4963886" cy="2031325"/>
          </a:xfrm>
          <a:prstGeom prst="rect">
            <a:avLst/>
          </a:prstGeom>
          <a:noFill/>
        </p:spPr>
        <p:txBody>
          <a:bodyPr wrap="square" rtlCol="0">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respect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integrity</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sportsmanship</a:t>
            </a:r>
            <a:r>
              <a:rPr lang="en-US" sz="1800" dirty="0">
                <a:effectLst/>
                <a:latin typeface="Calibri" panose="020F0502020204030204" pitchFamily="34" charset="0"/>
                <a:ea typeface="Calibri" panose="020F0502020204030204" pitchFamily="34" charset="0"/>
                <a:cs typeface="Times New Roman" panose="02020603050405020304" pitchFamily="18" charset="0"/>
              </a:rPr>
              <a:t>. However, for these ideals to occur, everyone involved in these programs must be doing their part. </a:t>
            </a:r>
          </a:p>
          <a:p>
            <a:pPr marL="285750" indent="-2857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3637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D08C88-FEF7-469B-A287-2307682F9CC4}"/>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1454A8FA-C31F-4C04-89EC-D593547DD1B9}"/>
              </a:ext>
            </a:extLst>
          </p:cNvPr>
          <p:cNvSpPr>
            <a:spLocks noGrp="1"/>
          </p:cNvSpPr>
          <p:nvPr>
            <p:ph type="ftr" sz="quarter" idx="11"/>
          </p:nvPr>
        </p:nvSpPr>
        <p:spPr/>
        <p:txBody>
          <a:bodyPr/>
          <a:lstStyle/>
          <a:p>
            <a:pPr>
              <a:defRPr/>
            </a:pPr>
            <a:r>
              <a:rPr lang="en-US" dirty="0"/>
              <a:t>www.nfhs.org</a:t>
            </a:r>
          </a:p>
        </p:txBody>
      </p:sp>
      <p:pic>
        <p:nvPicPr>
          <p:cNvPr id="18" name="Picture 17" descr="Diagram&#10;&#10;Description automatically generated">
            <a:extLst>
              <a:ext uri="{FF2B5EF4-FFF2-40B4-BE49-F238E27FC236}">
                <a16:creationId xmlns:a16="http://schemas.microsoft.com/office/drawing/2014/main" xmlns="" id="{052B296F-119D-4310-BCFF-86200EC429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8621" y="1940557"/>
            <a:ext cx="3777445" cy="4373884"/>
          </a:xfrm>
          <a:prstGeom prst="rect">
            <a:avLst/>
          </a:prstGeom>
        </p:spPr>
      </p:pic>
      <p:sp>
        <p:nvSpPr>
          <p:cNvPr id="3" name="TextBox 2">
            <a:extLst>
              <a:ext uri="{FF2B5EF4-FFF2-40B4-BE49-F238E27FC236}">
                <a16:creationId xmlns:a16="http://schemas.microsoft.com/office/drawing/2014/main" xmlns="" id="{32B9F710-6673-47A6-9DAF-93492CB246B9}"/>
              </a:ext>
            </a:extLst>
          </p:cNvPr>
          <p:cNvSpPr txBox="1"/>
          <p:nvPr/>
        </p:nvSpPr>
        <p:spPr>
          <a:xfrm>
            <a:off x="1763486" y="2079171"/>
            <a:ext cx="5747657" cy="3600986"/>
          </a:xfrm>
          <a:prstGeom prst="rect">
            <a:avLst/>
          </a:prstGeom>
          <a:noFill/>
        </p:spPr>
        <p:txBody>
          <a:bodyPr wrap="square" rtlCol="0">
            <a:spAutoFit/>
          </a:bodyPr>
          <a:lstStyle/>
          <a:p>
            <a:pPr marL="285750" indent="-28575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There must be a collaborative, working relationship between contest officials and game administration to promote good sportsmanship and safely conduct the contest. </a:t>
            </a:r>
          </a:p>
          <a:p>
            <a:pPr marL="285750" indent="-28575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Everyone has their roles to play in creating a positive, sportsmanlike atmosphere at contests. </a:t>
            </a:r>
          </a:p>
          <a:p>
            <a:pPr marL="285750" indent="-2857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2836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6275EF-F9C5-47D2-8483-A7E514B600A1}"/>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B58532FA-9968-4681-B851-E5FA4A5C5F4A}"/>
              </a:ext>
            </a:extLst>
          </p:cNvPr>
          <p:cNvSpPr>
            <a:spLocks noGrp="1"/>
          </p:cNvSpPr>
          <p:nvPr>
            <p:ph type="ftr" sz="quarter" idx="11"/>
          </p:nvPr>
        </p:nvSpPr>
        <p:spPr/>
        <p:txBody>
          <a:bodyPr/>
          <a:lstStyle/>
          <a:p>
            <a:pPr>
              <a:defRPr/>
            </a:pPr>
            <a:r>
              <a:rPr lang="en-US" dirty="0"/>
              <a:t>www.nfhs.org</a:t>
            </a:r>
          </a:p>
        </p:txBody>
      </p:sp>
      <p:pic>
        <p:nvPicPr>
          <p:cNvPr id="9" name="Picture 8" descr="A picture containing text, people, screenshot&#10;&#10;Description automatically generated">
            <a:extLst>
              <a:ext uri="{FF2B5EF4-FFF2-40B4-BE49-F238E27FC236}">
                <a16:creationId xmlns:a16="http://schemas.microsoft.com/office/drawing/2014/main" xmlns="" id="{5E7A42E4-08DD-486B-A43D-F9FE35F714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2032" y="2078177"/>
            <a:ext cx="6887935" cy="2687974"/>
          </a:xfrm>
          <a:prstGeom prst="rect">
            <a:avLst/>
          </a:prstGeom>
        </p:spPr>
      </p:pic>
      <p:sp>
        <p:nvSpPr>
          <p:cNvPr id="6" name="TextBox 5">
            <a:extLst>
              <a:ext uri="{FF2B5EF4-FFF2-40B4-BE49-F238E27FC236}">
                <a16:creationId xmlns:a16="http://schemas.microsoft.com/office/drawing/2014/main" xmlns="" id="{D168633F-825E-4252-B405-7A51CE238D33}"/>
              </a:ext>
            </a:extLst>
          </p:cNvPr>
          <p:cNvSpPr txBox="1"/>
          <p:nvPr/>
        </p:nvSpPr>
        <p:spPr>
          <a:xfrm>
            <a:off x="1364974" y="4779823"/>
            <a:ext cx="10369314" cy="1323439"/>
          </a:xfrm>
          <a:prstGeom prst="rect">
            <a:avLst/>
          </a:prstGeom>
          <a:noFill/>
        </p:spPr>
        <p:txBody>
          <a:bodyPr wrap="square">
            <a:spAutoFit/>
          </a:bodyPr>
          <a:lstStyle/>
          <a:p>
            <a:pPr marL="285750" marR="0" indent="-285750">
              <a:spcBef>
                <a:spcPts val="0"/>
              </a:spcBef>
              <a:spcAft>
                <a:spcPts val="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Contest officials should never engage with spectators who are exhibiting unsporting behavior.</a:t>
            </a:r>
          </a:p>
          <a:p>
            <a:pPr marL="285750" marR="0" indent="-285750">
              <a:spcBef>
                <a:spcPts val="0"/>
              </a:spcBef>
              <a:spcAft>
                <a:spcPts val="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Once the contest begins, school administration is responsible for dealing with unruly spectators.</a:t>
            </a:r>
          </a:p>
          <a:p>
            <a:pPr marL="285750" marR="0" indent="-285750">
              <a:spcBef>
                <a:spcPts val="0"/>
              </a:spcBef>
              <a:spcAft>
                <a:spcPts val="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If spectators are using demeaning or profane language at officials – or at others in the stands – those individuals should be removed from the contest by school administration. </a:t>
            </a:r>
          </a:p>
        </p:txBody>
      </p:sp>
    </p:spTree>
    <p:extLst>
      <p:ext uri="{BB962C8B-B14F-4D97-AF65-F5344CB8AC3E}">
        <p14:creationId xmlns:p14="http://schemas.microsoft.com/office/powerpoint/2010/main" val="38041324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8AFF63-3BCD-4F29-AF59-1EAD35786F00}"/>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DDFB282C-DBC6-4865-AD54-B4538B61DC1E}"/>
              </a:ext>
            </a:extLst>
          </p:cNvPr>
          <p:cNvSpPr>
            <a:spLocks noGrp="1"/>
          </p:cNvSpPr>
          <p:nvPr>
            <p:ph type="ftr" sz="quarter" idx="11"/>
          </p:nvPr>
        </p:nvSpPr>
        <p:spPr/>
        <p:txBody>
          <a:bodyPr/>
          <a:lstStyle/>
          <a:p>
            <a:pPr>
              <a:defRPr/>
            </a:pPr>
            <a:r>
              <a:rPr lang="en-US" dirty="0"/>
              <a:t>www.nfhs.org</a:t>
            </a:r>
          </a:p>
        </p:txBody>
      </p:sp>
      <p:pic>
        <p:nvPicPr>
          <p:cNvPr id="6" name="Picture 5" descr="Graphical user interface, application, website&#10;&#10;Description automatically generated">
            <a:extLst>
              <a:ext uri="{FF2B5EF4-FFF2-40B4-BE49-F238E27FC236}">
                <a16:creationId xmlns:a16="http://schemas.microsoft.com/office/drawing/2014/main" xmlns="" id="{DBD7C0DB-722D-4763-A1D4-A1757C715C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5675" y="1965177"/>
            <a:ext cx="7863840" cy="3310128"/>
          </a:xfrm>
          <a:prstGeom prst="rect">
            <a:avLst/>
          </a:prstGeom>
        </p:spPr>
      </p:pic>
      <p:sp>
        <p:nvSpPr>
          <p:cNvPr id="3" name="TextBox 2">
            <a:extLst>
              <a:ext uri="{FF2B5EF4-FFF2-40B4-BE49-F238E27FC236}">
                <a16:creationId xmlns:a16="http://schemas.microsoft.com/office/drawing/2014/main" xmlns="" id="{059E3C03-E0B2-438F-A7E9-5378B067A958}"/>
              </a:ext>
            </a:extLst>
          </p:cNvPr>
          <p:cNvSpPr txBox="1"/>
          <p:nvPr/>
        </p:nvSpPr>
        <p:spPr>
          <a:xfrm>
            <a:off x="2134439" y="5510107"/>
            <a:ext cx="8726311" cy="707886"/>
          </a:xfrm>
          <a:prstGeom prst="rect">
            <a:avLst/>
          </a:prstGeom>
          <a:noFill/>
        </p:spPr>
        <p:txBody>
          <a:bodyPr wrap="square" rtlCol="0">
            <a:spAutoFit/>
          </a:bodyPr>
          <a:lstStyle/>
          <a:p>
            <a:r>
              <a:rPr lang="en-US" sz="2000" dirty="0">
                <a:latin typeface="+mn-lt"/>
              </a:rPr>
              <a:t>When warranted, referees should administer cards in order to control unsporting conduct violations by coaches, players and/or team benches. </a:t>
            </a:r>
          </a:p>
        </p:txBody>
      </p:sp>
    </p:spTree>
    <p:extLst>
      <p:ext uri="{BB962C8B-B14F-4D97-AF65-F5344CB8AC3E}">
        <p14:creationId xmlns:p14="http://schemas.microsoft.com/office/powerpoint/2010/main" val="3675643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B1193-E85F-4ADF-82A7-7505D25D2B61}"/>
              </a:ext>
            </a:extLst>
          </p:cNvPr>
          <p:cNvSpPr>
            <a:spLocks noGrp="1"/>
          </p:cNvSpPr>
          <p:nvPr>
            <p:ph type="title"/>
          </p:nvPr>
        </p:nvSpPr>
        <p:spPr/>
        <p:txBody>
          <a:bodyPr/>
          <a:lstStyle/>
          <a:p>
            <a:r>
              <a:rPr lang="en-US" dirty="0"/>
              <a:t>sportsmanship</a:t>
            </a:r>
          </a:p>
        </p:txBody>
      </p:sp>
      <p:sp>
        <p:nvSpPr>
          <p:cNvPr id="4" name="Footer Placeholder 3">
            <a:extLst>
              <a:ext uri="{FF2B5EF4-FFF2-40B4-BE49-F238E27FC236}">
                <a16:creationId xmlns:a16="http://schemas.microsoft.com/office/drawing/2014/main" xmlns="" id="{180EA35A-ED94-4DC4-B04B-394B9E89FACC}"/>
              </a:ext>
            </a:extLst>
          </p:cNvPr>
          <p:cNvSpPr>
            <a:spLocks noGrp="1"/>
          </p:cNvSpPr>
          <p:nvPr>
            <p:ph type="ftr" sz="quarter" idx="11"/>
          </p:nvPr>
        </p:nvSpPr>
        <p:spPr/>
        <p:txBody>
          <a:bodyPr/>
          <a:lstStyle/>
          <a:p>
            <a:pPr>
              <a:defRPr/>
            </a:pPr>
            <a:r>
              <a:rPr lang="en-US" dirty="0"/>
              <a:t>www.nfhs.org</a:t>
            </a:r>
          </a:p>
        </p:txBody>
      </p:sp>
      <p:pic>
        <p:nvPicPr>
          <p:cNvPr id="6" name="Picture 5" descr="A picture containing text&#10;&#10;Description automatically generated">
            <a:extLst>
              <a:ext uri="{FF2B5EF4-FFF2-40B4-BE49-F238E27FC236}">
                <a16:creationId xmlns:a16="http://schemas.microsoft.com/office/drawing/2014/main" xmlns="" id="{2E9580AF-448F-4A12-BF3B-648B413FA0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6362" y="2043133"/>
            <a:ext cx="3695513" cy="4338211"/>
          </a:xfrm>
          <a:prstGeom prst="rect">
            <a:avLst/>
          </a:prstGeom>
        </p:spPr>
      </p:pic>
      <p:sp>
        <p:nvSpPr>
          <p:cNvPr id="8" name="TextBox 7">
            <a:extLst>
              <a:ext uri="{FF2B5EF4-FFF2-40B4-BE49-F238E27FC236}">
                <a16:creationId xmlns:a16="http://schemas.microsoft.com/office/drawing/2014/main" xmlns="" id="{D91E9750-597E-49C7-95A5-930BAF51FBAA}"/>
              </a:ext>
            </a:extLst>
          </p:cNvPr>
          <p:cNvSpPr txBox="1"/>
          <p:nvPr/>
        </p:nvSpPr>
        <p:spPr>
          <a:xfrm>
            <a:off x="5576208" y="2228671"/>
            <a:ext cx="6101442" cy="2308324"/>
          </a:xfrm>
          <a:prstGeom prst="rect">
            <a:avLst/>
          </a:prstGeom>
          <a:noFill/>
        </p:spPr>
        <p:txBody>
          <a:bodyPr wrap="square">
            <a:spAutoFit/>
          </a:bodyPr>
          <a:lstStyle/>
          <a:p>
            <a:pPr marL="342900" indent="-34290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Good sports win with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humility</a:t>
            </a:r>
            <a:r>
              <a:rPr lang="en-US" sz="2400" dirty="0">
                <a:effectLst/>
                <a:latin typeface="Calibri" panose="020F0502020204030204" pitchFamily="34" charset="0"/>
                <a:ea typeface="Calibri" panose="020F0502020204030204" pitchFamily="34" charset="0"/>
                <a:cs typeface="Times New Roman" panose="02020603050405020304" pitchFamily="18" charset="0"/>
              </a:rPr>
              <a:t>, lose with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grace</a:t>
            </a:r>
            <a:r>
              <a:rPr lang="en-US" sz="2400" dirty="0">
                <a:effectLst/>
                <a:latin typeface="Calibri" panose="020F0502020204030204" pitchFamily="34" charset="0"/>
                <a:ea typeface="Calibri" panose="020F0502020204030204" pitchFamily="34" charset="0"/>
                <a:cs typeface="Times New Roman" panose="02020603050405020304" pitchFamily="18" charset="0"/>
              </a:rPr>
              <a:t> and do both with </a:t>
            </a:r>
            <a:r>
              <a:rPr lang="en-US" sz="24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dignity</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It takes the efforts of everyone every day to ensure that sportsmanship remains one of the top priorities in education-based activity programs. </a:t>
            </a:r>
            <a:endParaRPr lang="en-US" sz="2400" dirty="0"/>
          </a:p>
        </p:txBody>
      </p:sp>
    </p:spTree>
    <p:extLst>
      <p:ext uri="{BB962C8B-B14F-4D97-AF65-F5344CB8AC3E}">
        <p14:creationId xmlns:p14="http://schemas.microsoft.com/office/powerpoint/2010/main" val="1364136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dirty="0"/>
          </a:p>
        </p:txBody>
      </p:sp>
    </p:spTree>
    <p:extLst>
      <p:ext uri="{BB962C8B-B14F-4D97-AF65-F5344CB8AC3E}">
        <p14:creationId xmlns:p14="http://schemas.microsoft.com/office/powerpoint/2010/main" val="579142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FB15E0-3992-43AF-9E9C-2ED2AACF268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xmlns="" id="{CF9366D1-A9EE-4FC8-9BB4-F1160ACBD426}"/>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821164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group of people posing for a photo&#10;&#10;Description automatically generated">
            <a:extLst>
              <a:ext uri="{FF2B5EF4-FFF2-40B4-BE49-F238E27FC236}">
                <a16:creationId xmlns:a16="http://schemas.microsoft.com/office/drawing/2014/main" xmlns="" id="{E2D8BD22-AB23-498D-BECF-8511F60E7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40106"/>
            <a:ext cx="12192000" cy="6898106"/>
          </a:xfrm>
          <a:prstGeom prst="rect">
            <a:avLst/>
          </a:prstGeom>
        </p:spPr>
      </p:pic>
      <p:sp>
        <p:nvSpPr>
          <p:cNvPr id="16" name="Rectangle 15">
            <a:extLst>
              <a:ext uri="{FF2B5EF4-FFF2-40B4-BE49-F238E27FC236}">
                <a16:creationId xmlns:a16="http://schemas.microsoft.com/office/drawing/2014/main" xmlns="" id="{D509CA3B-5A26-4087-B0CF-38D6C7BD6C0A}"/>
              </a:ext>
            </a:extLst>
          </p:cNvPr>
          <p:cNvSpPr/>
          <p:nvPr/>
        </p:nvSpPr>
        <p:spPr>
          <a:xfrm>
            <a:off x="0" y="1685925"/>
            <a:ext cx="12192000" cy="2635251"/>
          </a:xfrm>
          <a:prstGeom prst="rect">
            <a:avLst/>
          </a:prstGeom>
          <a:solidFill>
            <a:srgbClr val="ED18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a:extLst>
              <a:ext uri="{FF2B5EF4-FFF2-40B4-BE49-F238E27FC236}">
                <a16:creationId xmlns:a16="http://schemas.microsoft.com/office/drawing/2014/main" xmlns="" id="{22E89D67-CA80-4EA1-8361-29581A4964F2}"/>
              </a:ext>
            </a:extLst>
          </p:cNvPr>
          <p:cNvSpPr txBox="1">
            <a:spLocks/>
          </p:cNvSpPr>
          <p:nvPr/>
        </p:nvSpPr>
        <p:spPr>
          <a:xfrm>
            <a:off x="36589" y="2319338"/>
            <a:ext cx="9144000" cy="1726025"/>
          </a:xfrm>
          <a:prstGeom prst="rect">
            <a:avLst/>
          </a:prstGeom>
        </p:spPr>
        <p:txBody>
          <a:bodyPr>
            <a:normAutofit fontScale="97500" lnSpcReduction="1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6000" dirty="0">
                <a:solidFill>
                  <a:schemeClr val="bg1"/>
                </a:solidFill>
                <a:effectLst>
                  <a:outerShdw blurRad="50800" dist="50800" dir="5400000" algn="ctr" rotWithShape="0">
                    <a:schemeClr val="tx2"/>
                  </a:outerShdw>
                </a:effectLst>
                <a:latin typeface="+mn-lt"/>
              </a:rPr>
              <a:t>OFFICIALS EDUCATION </a:t>
            </a:r>
          </a:p>
          <a:p>
            <a:pPr algn="ctr">
              <a:lnSpc>
                <a:spcPct val="100000"/>
              </a:lnSpc>
            </a:pPr>
            <a:r>
              <a:rPr lang="en-US" sz="6000" dirty="0">
                <a:solidFill>
                  <a:schemeClr val="bg1"/>
                </a:solidFill>
                <a:effectLst>
                  <a:outerShdw blurRad="50800" dist="50800" dir="5400000" algn="ctr" rotWithShape="0">
                    <a:schemeClr val="tx2"/>
                  </a:outerShdw>
                </a:effectLst>
                <a:latin typeface="+mn-lt"/>
              </a:rPr>
              <a:t>CONTENT IS NOW FREE</a:t>
            </a:r>
          </a:p>
        </p:txBody>
      </p:sp>
      <p:pic>
        <p:nvPicPr>
          <p:cNvPr id="18" name="Picture 17" descr="A picture containing text, sign&#10;&#10;Description automatically generated">
            <a:extLst>
              <a:ext uri="{FF2B5EF4-FFF2-40B4-BE49-F238E27FC236}">
                <a16:creationId xmlns:a16="http://schemas.microsoft.com/office/drawing/2014/main" xmlns="" id="{8BA2AB7C-DE3D-40E1-A41D-223E9C757A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2171" y="10446"/>
            <a:ext cx="2681968" cy="2654968"/>
          </a:xfrm>
          <a:prstGeom prst="rect">
            <a:avLst/>
          </a:prstGeom>
        </p:spPr>
      </p:pic>
      <p:sp>
        <p:nvSpPr>
          <p:cNvPr id="19" name="Rectangle 14">
            <a:extLst>
              <a:ext uri="{FF2B5EF4-FFF2-40B4-BE49-F238E27FC236}">
                <a16:creationId xmlns:a16="http://schemas.microsoft.com/office/drawing/2014/main" xmlns="" id="{EC14E5AE-3A8C-431A-9310-B9A4197E842A}"/>
              </a:ext>
            </a:extLst>
          </p:cNvPr>
          <p:cNvSpPr/>
          <p:nvPr/>
        </p:nvSpPr>
        <p:spPr>
          <a:xfrm>
            <a:off x="-12705" y="5411313"/>
            <a:ext cx="9978190" cy="1486509"/>
          </a:xfrm>
          <a:custGeom>
            <a:avLst/>
            <a:gdLst>
              <a:gd name="connsiteX0" fmla="*/ 0 w 9681411"/>
              <a:gd name="connsiteY0" fmla="*/ 0 h 1355558"/>
              <a:gd name="connsiteX1" fmla="*/ 9681411 w 9681411"/>
              <a:gd name="connsiteY1" fmla="*/ 0 h 1355558"/>
              <a:gd name="connsiteX2" fmla="*/ 9681411 w 9681411"/>
              <a:gd name="connsiteY2" fmla="*/ 1355558 h 1355558"/>
              <a:gd name="connsiteX3" fmla="*/ 0 w 9681411"/>
              <a:gd name="connsiteY3" fmla="*/ 1355558 h 1355558"/>
              <a:gd name="connsiteX4" fmla="*/ 0 w 9681411"/>
              <a:gd name="connsiteY4" fmla="*/ 0 h 1355558"/>
              <a:gd name="connsiteX0" fmla="*/ 0 w 10242884"/>
              <a:gd name="connsiteY0" fmla="*/ 0 h 1355558"/>
              <a:gd name="connsiteX1" fmla="*/ 9681411 w 10242884"/>
              <a:gd name="connsiteY1" fmla="*/ 0 h 1355558"/>
              <a:gd name="connsiteX2" fmla="*/ 10242884 w 10242884"/>
              <a:gd name="connsiteY2" fmla="*/ 1347537 h 1355558"/>
              <a:gd name="connsiteX3" fmla="*/ 0 w 10242884"/>
              <a:gd name="connsiteY3" fmla="*/ 1355558 h 1355558"/>
              <a:gd name="connsiteX4" fmla="*/ 0 w 10242884"/>
              <a:gd name="connsiteY4" fmla="*/ 0 h 1355558"/>
              <a:gd name="connsiteX0" fmla="*/ 0 w 9978190"/>
              <a:gd name="connsiteY0" fmla="*/ 0 h 1395663"/>
              <a:gd name="connsiteX1" fmla="*/ 9681411 w 9978190"/>
              <a:gd name="connsiteY1" fmla="*/ 0 h 1395663"/>
              <a:gd name="connsiteX2" fmla="*/ 9978190 w 9978190"/>
              <a:gd name="connsiteY2" fmla="*/ 1395663 h 1395663"/>
              <a:gd name="connsiteX3" fmla="*/ 0 w 9978190"/>
              <a:gd name="connsiteY3" fmla="*/ 1355558 h 1395663"/>
              <a:gd name="connsiteX4" fmla="*/ 0 w 9978190"/>
              <a:gd name="connsiteY4" fmla="*/ 0 h 1395663"/>
              <a:gd name="connsiteX0" fmla="*/ 0 w 9978190"/>
              <a:gd name="connsiteY0" fmla="*/ 16042 h 1411705"/>
              <a:gd name="connsiteX1" fmla="*/ 9713495 w 9978190"/>
              <a:gd name="connsiteY1" fmla="*/ 0 h 1411705"/>
              <a:gd name="connsiteX2" fmla="*/ 9978190 w 9978190"/>
              <a:gd name="connsiteY2" fmla="*/ 1411705 h 1411705"/>
              <a:gd name="connsiteX3" fmla="*/ 0 w 9978190"/>
              <a:gd name="connsiteY3" fmla="*/ 1371600 h 1411705"/>
              <a:gd name="connsiteX4" fmla="*/ 0 w 9978190"/>
              <a:gd name="connsiteY4" fmla="*/ 16042 h 141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8190" h="1411705">
                <a:moveTo>
                  <a:pt x="0" y="16042"/>
                </a:moveTo>
                <a:lnTo>
                  <a:pt x="9713495" y="0"/>
                </a:lnTo>
                <a:lnTo>
                  <a:pt x="9978190" y="1411705"/>
                </a:lnTo>
                <a:lnTo>
                  <a:pt x="0" y="1371600"/>
                </a:lnTo>
                <a:lnTo>
                  <a:pt x="0" y="16042"/>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0" name="Rectangle 19">
            <a:extLst>
              <a:ext uri="{FF2B5EF4-FFF2-40B4-BE49-F238E27FC236}">
                <a16:creationId xmlns:a16="http://schemas.microsoft.com/office/drawing/2014/main" xmlns="" id="{A647CD96-12C9-4BF0-8F9C-E61D193F3D7E}"/>
              </a:ext>
            </a:extLst>
          </p:cNvPr>
          <p:cNvSpPr/>
          <p:nvPr/>
        </p:nvSpPr>
        <p:spPr>
          <a:xfrm>
            <a:off x="-2543" y="4337425"/>
            <a:ext cx="12192002" cy="1075013"/>
          </a:xfrm>
          <a:prstGeom prst="rect">
            <a:avLst/>
          </a:prstGeom>
          <a:solidFill>
            <a:schemeClr val="bg2">
              <a:lumMod val="25000"/>
              <a:alpha val="71000"/>
            </a:schemeClr>
          </a:solidFill>
          <a:effectLst>
            <a:outerShdw blurRad="50800" dist="50800" dir="5400000" algn="ctr" rotWithShape="0">
              <a:srgbClr val="000000">
                <a:alpha val="0"/>
              </a:srgb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atin typeface="Acumin Pro Ultra Black" panose="020B0A04020202020204" pitchFamily="34" charset="0"/>
              </a:rPr>
              <a:t>   </a:t>
            </a:r>
          </a:p>
        </p:txBody>
      </p:sp>
      <p:pic>
        <p:nvPicPr>
          <p:cNvPr id="21" name="Picture 20" descr="A picture containing text&#10;&#10;Description automatically generated">
            <a:extLst>
              <a:ext uri="{FF2B5EF4-FFF2-40B4-BE49-F238E27FC236}">
                <a16:creationId xmlns:a16="http://schemas.microsoft.com/office/drawing/2014/main" xmlns="" id="{18F22E08-6DB2-402A-A11E-DB9841505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8284" y="5499259"/>
            <a:ext cx="3467100" cy="1314450"/>
          </a:xfrm>
          <a:prstGeom prst="rect">
            <a:avLst/>
          </a:prstGeom>
        </p:spPr>
      </p:pic>
      <p:pic>
        <p:nvPicPr>
          <p:cNvPr id="22" name="Picture 21" descr="A blue and white sign&#10;&#10;Description automatically generated with low confidence">
            <a:extLst>
              <a:ext uri="{FF2B5EF4-FFF2-40B4-BE49-F238E27FC236}">
                <a16:creationId xmlns:a16="http://schemas.microsoft.com/office/drawing/2014/main" xmlns="" id="{220B0497-562A-41A6-829A-F41ABA5290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2973" y="5535526"/>
            <a:ext cx="3166311" cy="1317332"/>
          </a:xfrm>
          <a:prstGeom prst="rect">
            <a:avLst/>
          </a:prstGeom>
        </p:spPr>
      </p:pic>
      <p:pic>
        <p:nvPicPr>
          <p:cNvPr id="23" name="Picture 22" descr="Logo&#10;&#10;Description automatically generated">
            <a:extLst>
              <a:ext uri="{FF2B5EF4-FFF2-40B4-BE49-F238E27FC236}">
                <a16:creationId xmlns:a16="http://schemas.microsoft.com/office/drawing/2014/main" xmlns="" id="{E097E946-130F-44C9-9ED0-16CD704A818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6619" t="9081" r="12638" b="10722"/>
          <a:stretch/>
        </p:blipFill>
        <p:spPr>
          <a:xfrm>
            <a:off x="36588" y="5423345"/>
            <a:ext cx="1251191" cy="1418394"/>
          </a:xfrm>
          <a:prstGeom prst="rect">
            <a:avLst/>
          </a:prstGeom>
        </p:spPr>
      </p:pic>
      <p:pic>
        <p:nvPicPr>
          <p:cNvPr id="24" name="Picture 23" descr="Icon&#10;&#10;Description automatically generated">
            <a:extLst>
              <a:ext uri="{FF2B5EF4-FFF2-40B4-BE49-F238E27FC236}">
                <a16:creationId xmlns:a16="http://schemas.microsoft.com/office/drawing/2014/main" xmlns="" id="{73F95254-8358-4D37-A212-AA09FD6890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91753" y="5456153"/>
            <a:ext cx="1413867" cy="1413867"/>
          </a:xfrm>
          <a:prstGeom prst="rect">
            <a:avLst/>
          </a:prstGeom>
        </p:spPr>
      </p:pic>
      <p:pic>
        <p:nvPicPr>
          <p:cNvPr id="25" name="Picture 24" descr="A person with his arms crossed&#10;&#10;Description automatically generated with low confidence">
            <a:extLst>
              <a:ext uri="{FF2B5EF4-FFF2-40B4-BE49-F238E27FC236}">
                <a16:creationId xmlns:a16="http://schemas.microsoft.com/office/drawing/2014/main" xmlns="" id="{49693F1C-58F7-4AE8-AABE-F8D57C332D7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5378" r="11071"/>
          <a:stretch/>
        </p:blipFill>
        <p:spPr>
          <a:xfrm>
            <a:off x="8913364" y="0"/>
            <a:ext cx="3288013" cy="6858000"/>
          </a:xfrm>
          <a:prstGeom prst="rect">
            <a:avLst/>
          </a:prstGeom>
        </p:spPr>
      </p:pic>
      <p:sp>
        <p:nvSpPr>
          <p:cNvPr id="26" name="TextBox 25">
            <a:extLst>
              <a:ext uri="{FF2B5EF4-FFF2-40B4-BE49-F238E27FC236}">
                <a16:creationId xmlns:a16="http://schemas.microsoft.com/office/drawing/2014/main" xmlns="" id="{B1ECF481-D485-4CB4-9B12-ABD780723536}"/>
              </a:ext>
            </a:extLst>
          </p:cNvPr>
          <p:cNvSpPr txBox="1"/>
          <p:nvPr/>
        </p:nvSpPr>
        <p:spPr>
          <a:xfrm>
            <a:off x="0" y="448140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 AIDS</a:t>
            </a:r>
          </a:p>
        </p:txBody>
      </p:sp>
      <p:sp>
        <p:nvSpPr>
          <p:cNvPr id="27" name="TextBox 26">
            <a:extLst>
              <a:ext uri="{FF2B5EF4-FFF2-40B4-BE49-F238E27FC236}">
                <a16:creationId xmlns:a16="http://schemas.microsoft.com/office/drawing/2014/main" xmlns="" id="{3549584B-B798-4529-822D-BAA25DFB0BA1}"/>
              </a:ext>
            </a:extLst>
          </p:cNvPr>
          <p:cNvSpPr txBox="1"/>
          <p:nvPr/>
        </p:nvSpPr>
        <p:spPr>
          <a:xfrm>
            <a:off x="2225424" y="448953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28" name="TextBox 27">
            <a:extLst>
              <a:ext uri="{FF2B5EF4-FFF2-40B4-BE49-F238E27FC236}">
                <a16:creationId xmlns:a16="http://schemas.microsoft.com/office/drawing/2014/main" xmlns="" id="{BE03C23B-62EB-4385-949D-DBFBDBEC847F}"/>
              </a:ext>
            </a:extLst>
          </p:cNvPr>
          <p:cNvSpPr txBox="1"/>
          <p:nvPr/>
        </p:nvSpPr>
        <p:spPr>
          <a:xfrm>
            <a:off x="4288038" y="4619901"/>
            <a:ext cx="1543179" cy="369332"/>
          </a:xfrm>
          <a:prstGeom prst="rect">
            <a:avLst/>
          </a:prstGeom>
          <a:noFill/>
        </p:spPr>
        <p:txBody>
          <a:bodyPr wrap="none" rtlCol="0">
            <a:spAutoFit/>
          </a:bodyPr>
          <a:lstStyle/>
          <a:p>
            <a:r>
              <a:rPr lang="en-US" dirty="0">
                <a:solidFill>
                  <a:schemeClr val="bg1"/>
                </a:solidFill>
                <a:latin typeface="Acumin Pro Ultra Black" panose="020B0A04020202020204" pitchFamily="34" charset="0"/>
              </a:rPr>
              <a:t>DIAGRAMS</a:t>
            </a:r>
          </a:p>
        </p:txBody>
      </p:sp>
      <p:sp>
        <p:nvSpPr>
          <p:cNvPr id="29" name="TextBox 28">
            <a:extLst>
              <a:ext uri="{FF2B5EF4-FFF2-40B4-BE49-F238E27FC236}">
                <a16:creationId xmlns:a16="http://schemas.microsoft.com/office/drawing/2014/main" xmlns="" id="{21D4A1B7-B596-4FF0-AB9F-BDE9FB69AB6F}"/>
              </a:ext>
            </a:extLst>
          </p:cNvPr>
          <p:cNvSpPr txBox="1"/>
          <p:nvPr/>
        </p:nvSpPr>
        <p:spPr>
          <a:xfrm>
            <a:off x="6169709" y="447165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30" name="TextBox 29">
            <a:extLst>
              <a:ext uri="{FF2B5EF4-FFF2-40B4-BE49-F238E27FC236}">
                <a16:creationId xmlns:a16="http://schemas.microsoft.com/office/drawing/2014/main" xmlns="" id="{9E582620-76B3-4DE4-A01E-B1470E975464}"/>
              </a:ext>
            </a:extLst>
          </p:cNvPr>
          <p:cNvSpPr txBox="1"/>
          <p:nvPr/>
        </p:nvSpPr>
        <p:spPr>
          <a:xfrm>
            <a:off x="7850382" y="447479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1759968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7F86D8C-784E-4BDB-B423-18685E294EF5}"/>
              </a:ext>
            </a:extLst>
          </p:cNvPr>
          <p:cNvPicPr>
            <a:picLocks noChangeAspect="1"/>
          </p:cNvPicPr>
          <p:nvPr/>
        </p:nvPicPr>
        <p:blipFill>
          <a:blip r:embed="rId3"/>
          <a:srcRect t="58" b="58"/>
          <a:stretch/>
        </p:blipFill>
        <p:spPr>
          <a:xfrm>
            <a:off x="20" y="1282"/>
            <a:ext cx="12191980" cy="6856718"/>
          </a:xfrm>
          <a:prstGeom prst="rect">
            <a:avLst/>
          </a:prstGeom>
        </p:spPr>
      </p:pic>
    </p:spTree>
    <p:extLst>
      <p:ext uri="{BB962C8B-B14F-4D97-AF65-F5344CB8AC3E}">
        <p14:creationId xmlns:p14="http://schemas.microsoft.com/office/powerpoint/2010/main" val="3465780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dirty="0"/>
          </a:p>
        </p:txBody>
      </p:sp>
    </p:spTree>
    <p:extLst>
      <p:ext uri="{BB962C8B-B14F-4D97-AF65-F5344CB8AC3E}">
        <p14:creationId xmlns:p14="http://schemas.microsoft.com/office/powerpoint/2010/main" val="10995437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outdoor, screenshot&#10;&#10;Description automatically generated">
            <a:extLst>
              <a:ext uri="{FF2B5EF4-FFF2-40B4-BE49-F238E27FC236}">
                <a16:creationId xmlns:a16="http://schemas.microsoft.com/office/drawing/2014/main" xmlns="" id="{77BF718D-85B6-46EE-8AF5-377B91DB21B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32580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dirty="0"/>
          </a:p>
        </p:txBody>
      </p:sp>
    </p:spTree>
    <p:extLst>
      <p:ext uri="{BB962C8B-B14F-4D97-AF65-F5344CB8AC3E}">
        <p14:creationId xmlns:p14="http://schemas.microsoft.com/office/powerpoint/2010/main" val="2500032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dirty="0"/>
              <a:t>By 2025, every high school sporting event in America will be streamed live. </a:t>
            </a:r>
          </a:p>
          <a:p>
            <a:r>
              <a:rPr lang="en-US" altLang="en-US" dirty="0"/>
              <a:t>The NFHS Network will be </a:t>
            </a:r>
            <a:br>
              <a:rPr lang="en-US" altLang="en-US" dirty="0"/>
            </a:br>
            <a:r>
              <a:rPr lang="en-US" altLang="en-US" dirty="0"/>
              <a:t>THE DESTINATION for fans </a:t>
            </a:r>
            <a:br>
              <a:rPr lang="en-US" altLang="en-US" dirty="0"/>
            </a:br>
            <a:r>
              <a:rPr lang="en-US" altLang="en-US" dirty="0"/>
              <a:t>to view these broadcasts. </a:t>
            </a:r>
          </a:p>
          <a:p>
            <a:r>
              <a:rPr lang="en-US" altLang="en-US" dirty="0"/>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dirty="0">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extLst>
      <p:ext uri="{BB962C8B-B14F-4D97-AF65-F5344CB8AC3E}">
        <p14:creationId xmlns:p14="http://schemas.microsoft.com/office/powerpoint/2010/main" val="3599685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dirty="0"/>
              <a:t>National Federation of State High School Associations</a:t>
            </a:r>
            <a:r>
              <a:rPr lang="en-US" altLang="en-US" dirty="0"/>
              <a:t/>
            </a:r>
            <a:br>
              <a:rPr lang="en-US" altLang="en-US" dirty="0"/>
            </a:br>
            <a:r>
              <a:rPr lang="en-US" altLang="en-US" dirty="0"/>
              <a:t>PO Box 690 | Indianapolis, IN 46206</a:t>
            </a:r>
            <a:br>
              <a:rPr lang="en-US" altLang="en-US" dirty="0"/>
            </a:br>
            <a:r>
              <a:rPr lang="en-US" altLang="en-US" dirty="0"/>
              <a:t>Phone: 317-972-6900 | Fax: 317.822.5700</a:t>
            </a:r>
            <a:br>
              <a:rPr lang="en-US" altLang="en-US" dirty="0"/>
            </a:br>
            <a:r>
              <a:rPr lang="en-US" altLang="en-US" dirty="0"/>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dirty="0"/>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344729"/>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3BEFE2AE-B905-4F82-9BA1-070DD3A9A174}"/>
    </a:ext>
  </a:extLst>
</a:theme>
</file>

<file path=ppt/theme/theme4.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54267E03-5908-470A-BC79-10A4C51369B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69CA04A0ED8448A0B4D295BC1D9118" ma:contentTypeVersion="15" ma:contentTypeDescription="Create a new document." ma:contentTypeScope="" ma:versionID="172daa297825715d9425a4d20565a975">
  <xsd:schema xmlns:xsd="http://www.w3.org/2001/XMLSchema" xmlns:xs="http://www.w3.org/2001/XMLSchema" xmlns:p="http://schemas.microsoft.com/office/2006/metadata/properties" xmlns:ns1="http://schemas.microsoft.com/sharepoint/v3" xmlns:ns3="b4cb0f02-3c2b-4fef-97a7-4b09cd56ff12" xmlns:ns4="19c3b78d-99b7-455c-a43a-975a02b02fc9" targetNamespace="http://schemas.microsoft.com/office/2006/metadata/properties" ma:root="true" ma:fieldsID="fbf6c900398f93607baf71872b65611f" ns1:_="" ns3:_="" ns4:_="">
    <xsd:import namespace="http://schemas.microsoft.com/sharepoint/v3"/>
    <xsd:import namespace="b4cb0f02-3c2b-4fef-97a7-4b09cd56ff12"/>
    <xsd:import namespace="19c3b78d-99b7-455c-a43a-975a02b02fc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cb0f02-3c2b-4fef-97a7-4b09cd56ff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c3b78d-99b7-455c-a43a-975a02b02fc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83D33A56-D067-4C88-8ED1-D94D1C862D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cb0f02-3c2b-4fef-97a7-4b09cd56ff12"/>
    <ds:schemaRef ds:uri="19c3b78d-99b7-455c-a43a-975a02b02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499805-7E40-49AE-9680-EA68926B8E13}">
  <ds:schemaRefs>
    <ds:schemaRef ds:uri="http://schemas.microsoft.com/sharepoint/v3/contenttype/forms"/>
  </ds:schemaRefs>
</ds:datastoreItem>
</file>

<file path=customXml/itemProps3.xml><?xml version="1.0" encoding="utf-8"?>
<ds:datastoreItem xmlns:ds="http://schemas.openxmlformats.org/officeDocument/2006/customXml" ds:itemID="{BF5A4A6A-A804-481D-9CEF-2C0DD703FDD8}">
  <ds:schemaRefs>
    <ds:schemaRef ds:uri="http://schemas.microsoft.com/office/2006/documentManagement/types"/>
    <ds:schemaRef ds:uri="http://purl.org/dc/terms/"/>
    <ds:schemaRef ds:uri="http://schemas.microsoft.com/sharepoint/v3"/>
    <ds:schemaRef ds:uri="19c3b78d-99b7-455c-a43a-975a02b02fc9"/>
    <ds:schemaRef ds:uri="http://www.w3.org/XML/1998/namespace"/>
    <ds:schemaRef ds:uri="http://schemas.microsoft.com/office/2006/metadata/properties"/>
    <ds:schemaRef ds:uri="http://schemas.openxmlformats.org/package/2006/metadata/core-properties"/>
    <ds:schemaRef ds:uri="http://schemas.microsoft.com/office/infopath/2007/PartnerControls"/>
    <ds:schemaRef ds:uri="http://purl.org/dc/elements/1.1/"/>
    <ds:schemaRef ds:uri="b4cb0f02-3c2b-4fef-97a7-4b09cd56ff12"/>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NFHS Company PowerPoint_2019_Wide Format</Template>
  <TotalTime>5222</TotalTime>
  <Words>4323</Words>
  <Application>Microsoft Office PowerPoint</Application>
  <PresentationFormat>Custom</PresentationFormat>
  <Paragraphs>405</Paragraphs>
  <Slides>43</Slides>
  <Notes>33</Notes>
  <HiddenSlides>0</HiddenSlides>
  <MMClips>0</MMClips>
  <ScaleCrop>false</ScaleCrop>
  <HeadingPairs>
    <vt:vector size="4" baseType="variant">
      <vt:variant>
        <vt:lpstr>Theme</vt:lpstr>
      </vt:variant>
      <vt:variant>
        <vt:i4>5</vt:i4>
      </vt:variant>
      <vt:variant>
        <vt:lpstr>Slide Titles</vt:lpstr>
      </vt:variant>
      <vt:variant>
        <vt:i4>43</vt:i4>
      </vt:variant>
    </vt:vector>
  </HeadingPairs>
  <TitlesOfParts>
    <vt:vector size="48" baseType="lpstr">
      <vt:lpstr>Office Theme</vt:lpstr>
      <vt:lpstr>Custom Design</vt:lpstr>
      <vt:lpstr>Office Theme</vt:lpstr>
      <vt:lpstr>Office Theme</vt:lpstr>
      <vt:lpstr>Office Theme</vt:lpstr>
      <vt:lpstr>2022-23 NFHS Volleyball Rules PowerPoint</vt:lpstr>
      <vt:lpstr>OFFICIAL VOLLEYBALL PARTNER OF THE</vt:lpstr>
      <vt:lpstr>National federation of state high school associations  (NFHS) </vt:lpstr>
      <vt:lpstr>National Federation of  State High School Associations</vt:lpstr>
      <vt:lpstr>NFHS Rules Review Committee</vt:lpstr>
      <vt:lpstr>National Federation of  State High School Associations</vt:lpstr>
      <vt:lpstr>2022-23 NFHS Volleyball </vt:lpstr>
      <vt:lpstr>State association Notification 3-1-3 Penalty &amp; 4-2 Penalty 3</vt:lpstr>
      <vt:lpstr>Equipment and accessories 4-1-6a</vt:lpstr>
      <vt:lpstr>Equipment and accessories 4-1-6a</vt:lpstr>
      <vt:lpstr>Equipment and accessories 4-1-6a</vt:lpstr>
      <vt:lpstr>Equipment and accessories 4-1-6a</vt:lpstr>
      <vt:lpstr>Legal uniform  4-2-1f</vt:lpstr>
      <vt:lpstr>Scorer and libero tracker responsibilities 5-6-3b, e; 5-7-3e</vt:lpstr>
      <vt:lpstr>Lineup 7-1-2c</vt:lpstr>
      <vt:lpstr>Time-outs and intermission 11-2-1</vt:lpstr>
      <vt:lpstr>Conduct  12-2-5a</vt:lpstr>
      <vt:lpstr>2022-23 NFHS Volleyball</vt:lpstr>
      <vt:lpstr>Playable/nonplayable areas</vt:lpstr>
      <vt:lpstr>Playable/nonplayable areas</vt:lpstr>
      <vt:lpstr>Playable/nonplayable areas</vt:lpstr>
      <vt:lpstr>Playable/nonplayable areas</vt:lpstr>
      <vt:lpstr>Injury procedure</vt:lpstr>
      <vt:lpstr>Injury procedure</vt:lpstr>
      <vt:lpstr>Injury procedure</vt:lpstr>
      <vt:lpstr>Injury procedure</vt:lpstr>
      <vt:lpstr>Injury procedure</vt:lpstr>
      <vt:lpstr>Injury procedure</vt:lpstr>
      <vt:lpstr>sportsmanship</vt:lpstr>
      <vt:lpstr>sportsmanship</vt:lpstr>
      <vt:lpstr>sportsmanship</vt:lpstr>
      <vt:lpstr>Sportsmanship</vt:lpstr>
      <vt:lpstr>sportsmanship</vt:lpstr>
      <vt:lpstr>NFHS OFFICIALS Education </vt:lpstr>
      <vt:lpstr>PowerPoint Presentation</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Company>NFHS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federation of state high school associations</dc:title>
  <dc:creator>Ross Bray</dc:creator>
  <cp:lastModifiedBy>jay</cp:lastModifiedBy>
  <cp:revision>140</cp:revision>
  <cp:lastPrinted>2021-07-08T14:24:01Z</cp:lastPrinted>
  <dcterms:created xsi:type="dcterms:W3CDTF">2020-02-12T19:35:51Z</dcterms:created>
  <dcterms:modified xsi:type="dcterms:W3CDTF">2022-07-13T18:39:41Z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0x0101006B69CA04A0ED8448A0B4D295BC1D9118</vt:lpwstr>
  </property>
</Properties>
</file>