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2" r:id="rId2"/>
    <p:sldMasterId id="2147483817" r:id="rId3"/>
  </p:sldMasterIdLst>
  <p:notesMasterIdLst>
    <p:notesMasterId r:id="rId67"/>
  </p:notesMasterIdLst>
  <p:handoutMasterIdLst>
    <p:handoutMasterId r:id="rId68"/>
  </p:handoutMasterIdLst>
  <p:sldIdLst>
    <p:sldId id="281" r:id="rId4"/>
    <p:sldId id="317" r:id="rId5"/>
    <p:sldId id="263" r:id="rId6"/>
    <p:sldId id="282" r:id="rId7"/>
    <p:sldId id="289" r:id="rId8"/>
    <p:sldId id="288" r:id="rId9"/>
    <p:sldId id="257" r:id="rId10"/>
    <p:sldId id="258" r:id="rId11"/>
    <p:sldId id="291" r:id="rId12"/>
    <p:sldId id="290" r:id="rId13"/>
    <p:sldId id="292" r:id="rId14"/>
    <p:sldId id="259" r:id="rId15"/>
    <p:sldId id="293" r:id="rId16"/>
    <p:sldId id="260" r:id="rId17"/>
    <p:sldId id="294" r:id="rId18"/>
    <p:sldId id="271" r:id="rId19"/>
    <p:sldId id="295" r:id="rId20"/>
    <p:sldId id="262" r:id="rId21"/>
    <p:sldId id="296" r:id="rId22"/>
    <p:sldId id="261" r:id="rId23"/>
    <p:sldId id="297" r:id="rId24"/>
    <p:sldId id="276" r:id="rId25"/>
    <p:sldId id="298" r:id="rId26"/>
    <p:sldId id="272" r:id="rId27"/>
    <p:sldId id="300" r:id="rId28"/>
    <p:sldId id="299" r:id="rId29"/>
    <p:sldId id="301" r:id="rId30"/>
    <p:sldId id="275" r:id="rId31"/>
    <p:sldId id="302" r:id="rId32"/>
    <p:sldId id="273" r:id="rId33"/>
    <p:sldId id="303" r:id="rId34"/>
    <p:sldId id="285" r:id="rId35"/>
    <p:sldId id="266" r:id="rId36"/>
    <p:sldId id="304" r:id="rId37"/>
    <p:sldId id="267" r:id="rId38"/>
    <p:sldId id="305" r:id="rId39"/>
    <p:sldId id="306" r:id="rId40"/>
    <p:sldId id="284" r:id="rId41"/>
    <p:sldId id="268" r:id="rId42"/>
    <p:sldId id="307" r:id="rId43"/>
    <p:sldId id="436" r:id="rId44"/>
    <p:sldId id="311" r:id="rId45"/>
    <p:sldId id="437" r:id="rId46"/>
    <p:sldId id="312" r:id="rId47"/>
    <p:sldId id="438" r:id="rId48"/>
    <p:sldId id="274" r:id="rId49"/>
    <p:sldId id="310" r:id="rId50"/>
    <p:sldId id="439" r:id="rId51"/>
    <p:sldId id="270" r:id="rId52"/>
    <p:sldId id="309" r:id="rId53"/>
    <p:sldId id="286" r:id="rId54"/>
    <p:sldId id="279" r:id="rId55"/>
    <p:sldId id="278" r:id="rId56"/>
    <p:sldId id="433" r:id="rId57"/>
    <p:sldId id="434" r:id="rId58"/>
    <p:sldId id="319" r:id="rId59"/>
    <p:sldId id="432" r:id="rId60"/>
    <p:sldId id="315" r:id="rId61"/>
    <p:sldId id="435" r:id="rId62"/>
    <p:sldId id="313" r:id="rId63"/>
    <p:sldId id="280" r:id="rId64"/>
    <p:sldId id="314" r:id="rId65"/>
    <p:sldId id="287" r:id="rId66"/>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66745" autoAdjust="0"/>
  </p:normalViewPr>
  <p:slideViewPr>
    <p:cSldViewPr snapToGrid="0">
      <p:cViewPr>
        <p:scale>
          <a:sx n="55" d="100"/>
          <a:sy n="55" d="100"/>
        </p:scale>
        <p:origin x="-1236" y="-72"/>
      </p:cViewPr>
      <p:guideLst>
        <p:guide orient="horz" pos="2160"/>
        <p:guide pos="3840"/>
      </p:guideLst>
    </p:cSldViewPr>
  </p:slideViewPr>
  <p:outlineViewPr>
    <p:cViewPr>
      <p:scale>
        <a:sx n="33" d="100"/>
        <a:sy n="33" d="100"/>
      </p:scale>
      <p:origin x="0" y="-9522"/>
    </p:cViewPr>
  </p:outlineViewPr>
  <p:notesTextViewPr>
    <p:cViewPr>
      <p:scale>
        <a:sx n="100" d="100"/>
        <a:sy n="100" d="100"/>
      </p:scale>
      <p:origin x="0" y="0"/>
    </p:cViewPr>
  </p:notesTextViewPr>
  <p:sorterViewPr>
    <p:cViewPr>
      <p:scale>
        <a:sx n="100" d="100"/>
        <a:sy n="100" d="100"/>
      </p:scale>
      <p:origin x="0" y="-19140"/>
    </p:cViewPr>
  </p:sorterViewPr>
  <p:notesViewPr>
    <p:cSldViewPr snapToGrid="0">
      <p:cViewPr varScale="1">
        <p:scale>
          <a:sx n="69" d="100"/>
          <a:sy n="69" d="100"/>
        </p:scale>
        <p:origin x="2535" y="5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Elliot Hopkins" userId="cfbcc13c-b1e3-45b3-a4fa-48078c1aee9b" providerId="ADAL" clId="{F9461868-7F31-4D68-AD28-A2B326D76F9A}"/>
    <pc:docChg chg="addSld modSld">
      <pc:chgData name="B. Elliot Hopkins" userId="cfbcc13c-b1e3-45b3-a4fa-48078c1aee9b" providerId="ADAL" clId="{F9461868-7F31-4D68-AD28-A2B326D76F9A}" dt="2021-08-17T19:36:26.124" v="176" actId="20577"/>
      <pc:docMkLst>
        <pc:docMk/>
      </pc:docMkLst>
      <pc:sldChg chg="modSp mod">
        <pc:chgData name="B. Elliot Hopkins" userId="cfbcc13c-b1e3-45b3-a4fa-48078c1aee9b" providerId="ADAL" clId="{F9461868-7F31-4D68-AD28-A2B326D76F9A}" dt="2021-08-16T14:46:00.586" v="126" actId="2711"/>
        <pc:sldMkLst>
          <pc:docMk/>
          <pc:sldMk cId="1959028806" sldId="257"/>
        </pc:sldMkLst>
        <pc:spChg chg="mod">
          <ac:chgData name="B. Elliot Hopkins" userId="cfbcc13c-b1e3-45b3-a4fa-48078c1aee9b" providerId="ADAL" clId="{F9461868-7F31-4D68-AD28-A2B326D76F9A}" dt="2021-08-16T14:46:00.586" v="126" actId="2711"/>
          <ac:spMkLst>
            <pc:docMk/>
            <pc:sldMk cId="1959028806" sldId="257"/>
            <ac:spMk id="7" creationId="{9E880161-119B-4620-827E-3CA2C7B1950A}"/>
          </ac:spMkLst>
        </pc:spChg>
      </pc:sldChg>
      <pc:sldChg chg="modSp mod">
        <pc:chgData name="B. Elliot Hopkins" userId="cfbcc13c-b1e3-45b3-a4fa-48078c1aee9b" providerId="ADAL" clId="{F9461868-7F31-4D68-AD28-A2B326D76F9A}" dt="2021-08-16T14:46:08.491" v="127" actId="2711"/>
        <pc:sldMkLst>
          <pc:docMk/>
          <pc:sldMk cId="3507435117" sldId="258"/>
        </pc:sldMkLst>
        <pc:spChg chg="mod">
          <ac:chgData name="B. Elliot Hopkins" userId="cfbcc13c-b1e3-45b3-a4fa-48078c1aee9b" providerId="ADAL" clId="{F9461868-7F31-4D68-AD28-A2B326D76F9A}" dt="2021-08-16T14:46:08.491" v="127" actId="2711"/>
          <ac:spMkLst>
            <pc:docMk/>
            <pc:sldMk cId="3507435117" sldId="258"/>
            <ac:spMk id="7" creationId="{6F1820E0-FF31-4990-A496-26A04965B093}"/>
          </ac:spMkLst>
        </pc:spChg>
      </pc:sldChg>
      <pc:sldChg chg="modSp mod">
        <pc:chgData name="B. Elliot Hopkins" userId="cfbcc13c-b1e3-45b3-a4fa-48078c1aee9b" providerId="ADAL" clId="{F9461868-7F31-4D68-AD28-A2B326D76F9A}" dt="2021-08-16T14:46:21.392" v="128" actId="2711"/>
        <pc:sldMkLst>
          <pc:docMk/>
          <pc:sldMk cId="117504481" sldId="259"/>
        </pc:sldMkLst>
        <pc:spChg chg="mod">
          <ac:chgData name="B. Elliot Hopkins" userId="cfbcc13c-b1e3-45b3-a4fa-48078c1aee9b" providerId="ADAL" clId="{F9461868-7F31-4D68-AD28-A2B326D76F9A}" dt="2021-08-16T14:46:21.392" v="128" actId="2711"/>
          <ac:spMkLst>
            <pc:docMk/>
            <pc:sldMk cId="117504481" sldId="259"/>
            <ac:spMk id="7" creationId="{CCA9F4B2-148B-44E9-89B3-1CF5CE5D0174}"/>
          </ac:spMkLst>
        </pc:spChg>
      </pc:sldChg>
      <pc:sldChg chg="delSp modSp mod">
        <pc:chgData name="B. Elliot Hopkins" userId="cfbcc13c-b1e3-45b3-a4fa-48078c1aee9b" providerId="ADAL" clId="{F9461868-7F31-4D68-AD28-A2B326D76F9A}" dt="2021-08-16T14:46:40.710" v="132"/>
        <pc:sldMkLst>
          <pc:docMk/>
          <pc:sldMk cId="2005658551" sldId="260"/>
        </pc:sldMkLst>
        <pc:spChg chg="del mod">
          <ac:chgData name="B. Elliot Hopkins" userId="cfbcc13c-b1e3-45b3-a4fa-48078c1aee9b" providerId="ADAL" clId="{F9461868-7F31-4D68-AD28-A2B326D76F9A}" dt="2021-08-16T14:46:40.710" v="132"/>
          <ac:spMkLst>
            <pc:docMk/>
            <pc:sldMk cId="2005658551" sldId="260"/>
            <ac:spMk id="7" creationId="{5BD1BF61-FE5D-4D44-8886-2758FDC08C14}"/>
          </ac:spMkLst>
        </pc:spChg>
      </pc:sldChg>
      <pc:sldChg chg="modSp mod">
        <pc:chgData name="B. Elliot Hopkins" userId="cfbcc13c-b1e3-45b3-a4fa-48078c1aee9b" providerId="ADAL" clId="{F9461868-7F31-4D68-AD28-A2B326D76F9A}" dt="2021-08-16T14:47:28.600" v="135" actId="2711"/>
        <pc:sldMkLst>
          <pc:docMk/>
          <pc:sldMk cId="1788289705" sldId="261"/>
        </pc:sldMkLst>
        <pc:spChg chg="mod">
          <ac:chgData name="B. Elliot Hopkins" userId="cfbcc13c-b1e3-45b3-a4fa-48078c1aee9b" providerId="ADAL" clId="{F9461868-7F31-4D68-AD28-A2B326D76F9A}" dt="2021-08-16T14:47:28.600" v="135" actId="2711"/>
          <ac:spMkLst>
            <pc:docMk/>
            <pc:sldMk cId="1788289705" sldId="261"/>
            <ac:spMk id="7" creationId="{A9CE72A3-C440-42D8-9CB5-F9318C2A7ECA}"/>
          </ac:spMkLst>
        </pc:spChg>
      </pc:sldChg>
      <pc:sldChg chg="modSp mod">
        <pc:chgData name="B. Elliot Hopkins" userId="cfbcc13c-b1e3-45b3-a4fa-48078c1aee9b" providerId="ADAL" clId="{F9461868-7F31-4D68-AD28-A2B326D76F9A}" dt="2021-08-16T14:47:01.184" v="134" actId="2711"/>
        <pc:sldMkLst>
          <pc:docMk/>
          <pc:sldMk cId="482789482" sldId="262"/>
        </pc:sldMkLst>
        <pc:spChg chg="mod">
          <ac:chgData name="B. Elliot Hopkins" userId="cfbcc13c-b1e3-45b3-a4fa-48078c1aee9b" providerId="ADAL" clId="{F9461868-7F31-4D68-AD28-A2B326D76F9A}" dt="2021-08-16T14:47:01.184" v="134" actId="2711"/>
          <ac:spMkLst>
            <pc:docMk/>
            <pc:sldMk cId="482789482" sldId="262"/>
            <ac:spMk id="7" creationId="{823D1D28-2152-4783-AD6B-7CAF730EF35D}"/>
          </ac:spMkLst>
        </pc:spChg>
      </pc:sldChg>
      <pc:sldChg chg="modSp mod">
        <pc:chgData name="B. Elliot Hopkins" userId="cfbcc13c-b1e3-45b3-a4fa-48078c1aee9b" providerId="ADAL" clId="{F9461868-7F31-4D68-AD28-A2B326D76F9A}" dt="2021-08-16T14:50:18.545" v="140" actId="2711"/>
        <pc:sldMkLst>
          <pc:docMk/>
          <pc:sldMk cId="2762054474" sldId="266"/>
        </pc:sldMkLst>
        <pc:spChg chg="mod">
          <ac:chgData name="B. Elliot Hopkins" userId="cfbcc13c-b1e3-45b3-a4fa-48078c1aee9b" providerId="ADAL" clId="{F9461868-7F31-4D68-AD28-A2B326D76F9A}" dt="2021-08-16T14:50:18.545" v="140" actId="2711"/>
          <ac:spMkLst>
            <pc:docMk/>
            <pc:sldMk cId="2762054474" sldId="266"/>
            <ac:spMk id="3" creationId="{A556CC33-2732-4C02-AFFD-8D34AF46D035}"/>
          </ac:spMkLst>
        </pc:spChg>
      </pc:sldChg>
      <pc:sldChg chg="modSp mod">
        <pc:chgData name="B. Elliot Hopkins" userId="cfbcc13c-b1e3-45b3-a4fa-48078c1aee9b" providerId="ADAL" clId="{F9461868-7F31-4D68-AD28-A2B326D76F9A}" dt="2021-08-16T14:43:52.084" v="121" actId="2711"/>
        <pc:sldMkLst>
          <pc:docMk/>
          <pc:sldMk cId="3706377047" sldId="267"/>
        </pc:sldMkLst>
        <pc:spChg chg="mod">
          <ac:chgData name="B. Elliot Hopkins" userId="cfbcc13c-b1e3-45b3-a4fa-48078c1aee9b" providerId="ADAL" clId="{F9461868-7F31-4D68-AD28-A2B326D76F9A}" dt="2021-08-16T14:43:52.084" v="121" actId="2711"/>
          <ac:spMkLst>
            <pc:docMk/>
            <pc:sldMk cId="3706377047" sldId="267"/>
            <ac:spMk id="7" creationId="{54DC4DEE-AEAA-4E8D-BE33-08CB68061198}"/>
          </ac:spMkLst>
        </pc:spChg>
      </pc:sldChg>
      <pc:sldChg chg="modSp mod">
        <pc:chgData name="B. Elliot Hopkins" userId="cfbcc13c-b1e3-45b3-a4fa-48078c1aee9b" providerId="ADAL" clId="{F9461868-7F31-4D68-AD28-A2B326D76F9A}" dt="2021-08-16T14:43:39.394" v="120" actId="2711"/>
        <pc:sldMkLst>
          <pc:docMk/>
          <pc:sldMk cId="3887663783" sldId="268"/>
        </pc:sldMkLst>
        <pc:spChg chg="mod">
          <ac:chgData name="B. Elliot Hopkins" userId="cfbcc13c-b1e3-45b3-a4fa-48078c1aee9b" providerId="ADAL" clId="{F9461868-7F31-4D68-AD28-A2B326D76F9A}" dt="2021-08-16T14:26:20.357" v="48" actId="20577"/>
          <ac:spMkLst>
            <pc:docMk/>
            <pc:sldMk cId="3887663783" sldId="268"/>
            <ac:spMk id="2" creationId="{17DD5675-1180-4154-9396-6E44B914F308}"/>
          </ac:spMkLst>
        </pc:spChg>
        <pc:spChg chg="mod">
          <ac:chgData name="B. Elliot Hopkins" userId="cfbcc13c-b1e3-45b3-a4fa-48078c1aee9b" providerId="ADAL" clId="{F9461868-7F31-4D68-AD28-A2B326D76F9A}" dt="2021-08-16T14:43:39.394" v="120" actId="2711"/>
          <ac:spMkLst>
            <pc:docMk/>
            <pc:sldMk cId="3887663783" sldId="268"/>
            <ac:spMk id="3" creationId="{4342A058-EF14-4FB9-8E9F-4A18F6B47AA6}"/>
          </ac:spMkLst>
        </pc:spChg>
      </pc:sldChg>
      <pc:sldChg chg="modSp mod">
        <pc:chgData name="B. Elliot Hopkins" userId="cfbcc13c-b1e3-45b3-a4fa-48078c1aee9b" providerId="ADAL" clId="{F9461868-7F31-4D68-AD28-A2B326D76F9A}" dt="2021-08-16T14:52:30.262" v="154" actId="2711"/>
        <pc:sldMkLst>
          <pc:docMk/>
          <pc:sldMk cId="1100513513" sldId="270"/>
        </pc:sldMkLst>
        <pc:spChg chg="mod">
          <ac:chgData name="B. Elliot Hopkins" userId="cfbcc13c-b1e3-45b3-a4fa-48078c1aee9b" providerId="ADAL" clId="{F9461868-7F31-4D68-AD28-A2B326D76F9A}" dt="2021-08-16T14:52:30.262" v="154" actId="2711"/>
          <ac:spMkLst>
            <pc:docMk/>
            <pc:sldMk cId="1100513513" sldId="270"/>
            <ac:spMk id="3" creationId="{97BF4964-CDD5-479A-8D54-4F6101908236}"/>
          </ac:spMkLst>
        </pc:spChg>
      </pc:sldChg>
      <pc:sldChg chg="modSp mod">
        <pc:chgData name="B. Elliot Hopkins" userId="cfbcc13c-b1e3-45b3-a4fa-48078c1aee9b" providerId="ADAL" clId="{F9461868-7F31-4D68-AD28-A2B326D76F9A}" dt="2021-08-16T14:46:50.687" v="133" actId="2711"/>
        <pc:sldMkLst>
          <pc:docMk/>
          <pc:sldMk cId="3652944266" sldId="271"/>
        </pc:sldMkLst>
        <pc:spChg chg="mod">
          <ac:chgData name="B. Elliot Hopkins" userId="cfbcc13c-b1e3-45b3-a4fa-48078c1aee9b" providerId="ADAL" clId="{F9461868-7F31-4D68-AD28-A2B326D76F9A}" dt="2021-08-16T14:46:50.687" v="133" actId="2711"/>
          <ac:spMkLst>
            <pc:docMk/>
            <pc:sldMk cId="3652944266" sldId="271"/>
            <ac:spMk id="8" creationId="{1B1B8781-3931-4254-926A-EA1886127327}"/>
          </ac:spMkLst>
        </pc:spChg>
      </pc:sldChg>
      <pc:sldChg chg="modSp mod">
        <pc:chgData name="B. Elliot Hopkins" userId="cfbcc13c-b1e3-45b3-a4fa-48078c1aee9b" providerId="ADAL" clId="{F9461868-7F31-4D68-AD28-A2B326D76F9A}" dt="2021-08-16T14:49:13.191" v="137" actId="2711"/>
        <pc:sldMkLst>
          <pc:docMk/>
          <pc:sldMk cId="508011516" sldId="272"/>
        </pc:sldMkLst>
        <pc:spChg chg="mod">
          <ac:chgData name="B. Elliot Hopkins" userId="cfbcc13c-b1e3-45b3-a4fa-48078c1aee9b" providerId="ADAL" clId="{F9461868-7F31-4D68-AD28-A2B326D76F9A}" dt="2021-08-16T14:49:13.191" v="137" actId="2711"/>
          <ac:spMkLst>
            <pc:docMk/>
            <pc:sldMk cId="508011516" sldId="272"/>
            <ac:spMk id="5" creationId="{48FC06DE-F47C-4D7E-ABA5-591D37F622FE}"/>
          </ac:spMkLst>
        </pc:spChg>
      </pc:sldChg>
      <pc:sldChg chg="modSp mod">
        <pc:chgData name="B. Elliot Hopkins" userId="cfbcc13c-b1e3-45b3-a4fa-48078c1aee9b" providerId="ADAL" clId="{F9461868-7F31-4D68-AD28-A2B326D76F9A}" dt="2021-08-17T19:36:26.124" v="176" actId="20577"/>
        <pc:sldMkLst>
          <pc:docMk/>
          <pc:sldMk cId="2228153738" sldId="273"/>
        </pc:sldMkLst>
        <pc:spChg chg="mod">
          <ac:chgData name="B. Elliot Hopkins" userId="cfbcc13c-b1e3-45b3-a4fa-48078c1aee9b" providerId="ADAL" clId="{F9461868-7F31-4D68-AD28-A2B326D76F9A}" dt="2021-08-17T19:36:26.124" v="176" actId="20577"/>
          <ac:spMkLst>
            <pc:docMk/>
            <pc:sldMk cId="2228153738" sldId="273"/>
            <ac:spMk id="5" creationId="{D158717A-62FA-4451-8D3A-2A404B67310D}"/>
          </ac:spMkLst>
        </pc:spChg>
      </pc:sldChg>
      <pc:sldChg chg="modSp mod">
        <pc:chgData name="B. Elliot Hopkins" userId="cfbcc13c-b1e3-45b3-a4fa-48078c1aee9b" providerId="ADAL" clId="{F9461868-7F31-4D68-AD28-A2B326D76F9A}" dt="2021-08-16T14:43:25.685" v="119" actId="2711"/>
        <pc:sldMkLst>
          <pc:docMk/>
          <pc:sldMk cId="1412768144" sldId="274"/>
        </pc:sldMkLst>
        <pc:spChg chg="mod">
          <ac:chgData name="B. Elliot Hopkins" userId="cfbcc13c-b1e3-45b3-a4fa-48078c1aee9b" providerId="ADAL" clId="{F9461868-7F31-4D68-AD28-A2B326D76F9A}" dt="2021-08-16T14:43:25.685" v="119" actId="2711"/>
          <ac:spMkLst>
            <pc:docMk/>
            <pc:sldMk cId="1412768144" sldId="274"/>
            <ac:spMk id="3" creationId="{88DCC222-9E20-4E0B-BE8B-7F3DCD3706B0}"/>
          </ac:spMkLst>
        </pc:spChg>
      </pc:sldChg>
      <pc:sldChg chg="modSp mod">
        <pc:chgData name="B. Elliot Hopkins" userId="cfbcc13c-b1e3-45b3-a4fa-48078c1aee9b" providerId="ADAL" clId="{F9461868-7F31-4D68-AD28-A2B326D76F9A}" dt="2021-08-16T14:49:31.499" v="138" actId="2711"/>
        <pc:sldMkLst>
          <pc:docMk/>
          <pc:sldMk cId="218768757" sldId="275"/>
        </pc:sldMkLst>
        <pc:spChg chg="mod">
          <ac:chgData name="B. Elliot Hopkins" userId="cfbcc13c-b1e3-45b3-a4fa-48078c1aee9b" providerId="ADAL" clId="{F9461868-7F31-4D68-AD28-A2B326D76F9A}" dt="2021-08-16T14:49:31.499" v="138" actId="2711"/>
          <ac:spMkLst>
            <pc:docMk/>
            <pc:sldMk cId="218768757" sldId="275"/>
            <ac:spMk id="5" creationId="{48FC06DE-F47C-4D7E-ABA5-591D37F622FE}"/>
          </ac:spMkLst>
        </pc:spChg>
      </pc:sldChg>
      <pc:sldChg chg="modSp mod">
        <pc:chgData name="B. Elliot Hopkins" userId="cfbcc13c-b1e3-45b3-a4fa-48078c1aee9b" providerId="ADAL" clId="{F9461868-7F31-4D68-AD28-A2B326D76F9A}" dt="2021-08-16T14:48:59.408" v="136" actId="2711"/>
        <pc:sldMkLst>
          <pc:docMk/>
          <pc:sldMk cId="3103348616" sldId="276"/>
        </pc:sldMkLst>
        <pc:spChg chg="mod">
          <ac:chgData name="B. Elliot Hopkins" userId="cfbcc13c-b1e3-45b3-a4fa-48078c1aee9b" providerId="ADAL" clId="{F9461868-7F31-4D68-AD28-A2B326D76F9A}" dt="2021-08-16T14:48:59.408" v="136" actId="2711"/>
          <ac:spMkLst>
            <pc:docMk/>
            <pc:sldMk cId="3103348616" sldId="276"/>
            <ac:spMk id="7" creationId="{2A09968C-674B-427D-BD95-FB565DD3A6B2}"/>
          </ac:spMkLst>
        </pc:spChg>
      </pc:sldChg>
      <pc:sldChg chg="modSp mod">
        <pc:chgData name="B. Elliot Hopkins" userId="cfbcc13c-b1e3-45b3-a4fa-48078c1aee9b" providerId="ADAL" clId="{F9461868-7F31-4D68-AD28-A2B326D76F9A}" dt="2021-08-16T14:43:07.971" v="118" actId="2711"/>
        <pc:sldMkLst>
          <pc:docMk/>
          <pc:sldMk cId="2363472334" sldId="278"/>
        </pc:sldMkLst>
        <pc:spChg chg="mod">
          <ac:chgData name="B. Elliot Hopkins" userId="cfbcc13c-b1e3-45b3-a4fa-48078c1aee9b" providerId="ADAL" clId="{F9461868-7F31-4D68-AD28-A2B326D76F9A}" dt="2021-08-16T14:43:07.971" v="118" actId="2711"/>
          <ac:spMkLst>
            <pc:docMk/>
            <pc:sldMk cId="2363472334" sldId="278"/>
            <ac:spMk id="5" creationId="{1BA4190C-E588-4F88-B0D0-7F529BE83054}"/>
          </ac:spMkLst>
        </pc:spChg>
      </pc:sldChg>
      <pc:sldChg chg="delSp modSp mod">
        <pc:chgData name="B. Elliot Hopkins" userId="cfbcc13c-b1e3-45b3-a4fa-48078c1aee9b" providerId="ADAL" clId="{F9461868-7F31-4D68-AD28-A2B326D76F9A}" dt="2021-08-17T19:35:19.562" v="158"/>
        <pc:sldMkLst>
          <pc:docMk/>
          <pc:sldMk cId="3170602236" sldId="289"/>
        </pc:sldMkLst>
        <pc:spChg chg="del mod">
          <ac:chgData name="B. Elliot Hopkins" userId="cfbcc13c-b1e3-45b3-a4fa-48078c1aee9b" providerId="ADAL" clId="{F9461868-7F31-4D68-AD28-A2B326D76F9A}" dt="2021-08-17T19:35:19.562" v="158"/>
          <ac:spMkLst>
            <pc:docMk/>
            <pc:sldMk cId="3170602236" sldId="289"/>
            <ac:spMk id="10" creationId="{83040983-8EEB-4D93-BA14-F51770F01DC7}"/>
          </ac:spMkLst>
        </pc:spChg>
      </pc:sldChg>
      <pc:sldChg chg="modSp mod">
        <pc:chgData name="B. Elliot Hopkins" userId="cfbcc13c-b1e3-45b3-a4fa-48078c1aee9b" providerId="ADAL" clId="{F9461868-7F31-4D68-AD28-A2B326D76F9A}" dt="2021-08-16T14:15:05.730" v="1" actId="20577"/>
        <pc:sldMkLst>
          <pc:docMk/>
          <pc:sldMk cId="2234546080" sldId="297"/>
        </pc:sldMkLst>
        <pc:spChg chg="mod">
          <ac:chgData name="B. Elliot Hopkins" userId="cfbcc13c-b1e3-45b3-a4fa-48078c1aee9b" providerId="ADAL" clId="{F9461868-7F31-4D68-AD28-A2B326D76F9A}" dt="2021-08-16T14:15:05.730" v="1" actId="20577"/>
          <ac:spMkLst>
            <pc:docMk/>
            <pc:sldMk cId="2234546080" sldId="297"/>
            <ac:spMk id="3" creationId="{2AC13E1C-D3C3-4F39-9613-E5E09688AA43}"/>
          </ac:spMkLst>
        </pc:spChg>
      </pc:sldChg>
      <pc:sldChg chg="modSp mod">
        <pc:chgData name="B. Elliot Hopkins" userId="cfbcc13c-b1e3-45b3-a4fa-48078c1aee9b" providerId="ADAL" clId="{F9461868-7F31-4D68-AD28-A2B326D76F9A}" dt="2021-08-16T14:21:03.271" v="11" actId="20577"/>
        <pc:sldMkLst>
          <pc:docMk/>
          <pc:sldMk cId="3005002000" sldId="298"/>
        </pc:sldMkLst>
        <pc:spChg chg="mod">
          <ac:chgData name="B. Elliot Hopkins" userId="cfbcc13c-b1e3-45b3-a4fa-48078c1aee9b" providerId="ADAL" clId="{F9461868-7F31-4D68-AD28-A2B326D76F9A}" dt="2021-08-16T14:21:03.271" v="11" actId="20577"/>
          <ac:spMkLst>
            <pc:docMk/>
            <pc:sldMk cId="3005002000" sldId="298"/>
            <ac:spMk id="3" creationId="{133C5738-490C-4E76-B783-5FAB236273A0}"/>
          </ac:spMkLst>
        </pc:spChg>
      </pc:sldChg>
      <pc:sldChg chg="modSp mod">
        <pc:chgData name="B. Elliot Hopkins" userId="cfbcc13c-b1e3-45b3-a4fa-48078c1aee9b" providerId="ADAL" clId="{F9461868-7F31-4D68-AD28-A2B326D76F9A}" dt="2021-08-16T14:19:15.120" v="6" actId="255"/>
        <pc:sldMkLst>
          <pc:docMk/>
          <pc:sldMk cId="2546303775" sldId="300"/>
        </pc:sldMkLst>
        <pc:spChg chg="mod">
          <ac:chgData name="B. Elliot Hopkins" userId="cfbcc13c-b1e3-45b3-a4fa-48078c1aee9b" providerId="ADAL" clId="{F9461868-7F31-4D68-AD28-A2B326D76F9A}" dt="2021-08-16T14:19:15.120" v="6" actId="255"/>
          <ac:spMkLst>
            <pc:docMk/>
            <pc:sldMk cId="2546303775" sldId="300"/>
            <ac:spMk id="3" creationId="{59C2699C-77C7-4824-A702-A48DDE6447A1}"/>
          </ac:spMkLst>
        </pc:spChg>
      </pc:sldChg>
      <pc:sldChg chg="modSp mod">
        <pc:chgData name="B. Elliot Hopkins" userId="cfbcc13c-b1e3-45b3-a4fa-48078c1aee9b" providerId="ADAL" clId="{F9461868-7F31-4D68-AD28-A2B326D76F9A}" dt="2021-08-16T14:21:17.998" v="13" actId="20577"/>
        <pc:sldMkLst>
          <pc:docMk/>
          <pc:sldMk cId="3554651700" sldId="301"/>
        </pc:sldMkLst>
        <pc:spChg chg="mod">
          <ac:chgData name="B. Elliot Hopkins" userId="cfbcc13c-b1e3-45b3-a4fa-48078c1aee9b" providerId="ADAL" clId="{F9461868-7F31-4D68-AD28-A2B326D76F9A}" dt="2021-08-16T14:21:17.998" v="13" actId="20577"/>
          <ac:spMkLst>
            <pc:docMk/>
            <pc:sldMk cId="3554651700" sldId="301"/>
            <ac:spMk id="3" creationId="{6C993C01-13EA-43A0-89AA-7E95D9D5AE79}"/>
          </ac:spMkLst>
        </pc:spChg>
      </pc:sldChg>
      <pc:sldChg chg="modSp mod">
        <pc:chgData name="B. Elliot Hopkins" userId="cfbcc13c-b1e3-45b3-a4fa-48078c1aee9b" providerId="ADAL" clId="{F9461868-7F31-4D68-AD28-A2B326D76F9A}" dt="2021-08-16T14:44:16.705" v="124" actId="6549"/>
        <pc:sldMkLst>
          <pc:docMk/>
          <pc:sldMk cId="3052175113" sldId="303"/>
        </pc:sldMkLst>
        <pc:spChg chg="mod">
          <ac:chgData name="B. Elliot Hopkins" userId="cfbcc13c-b1e3-45b3-a4fa-48078c1aee9b" providerId="ADAL" clId="{F9461868-7F31-4D68-AD28-A2B326D76F9A}" dt="2021-08-16T14:44:16.705" v="124" actId="6549"/>
          <ac:spMkLst>
            <pc:docMk/>
            <pc:sldMk cId="3052175113" sldId="303"/>
            <ac:spMk id="3" creationId="{55074B5C-8A8E-4C65-AC1B-5F6D94E213F7}"/>
          </ac:spMkLst>
        </pc:spChg>
      </pc:sldChg>
      <pc:sldChg chg="modSp mod">
        <pc:chgData name="B. Elliot Hopkins" userId="cfbcc13c-b1e3-45b3-a4fa-48078c1aee9b" providerId="ADAL" clId="{F9461868-7F31-4D68-AD28-A2B326D76F9A}" dt="2021-08-16T14:37:51.127" v="92" actId="255"/>
        <pc:sldMkLst>
          <pc:docMk/>
          <pc:sldMk cId="1650637801" sldId="307"/>
        </pc:sldMkLst>
        <pc:spChg chg="mod">
          <ac:chgData name="B. Elliot Hopkins" userId="cfbcc13c-b1e3-45b3-a4fa-48078c1aee9b" providerId="ADAL" clId="{F9461868-7F31-4D68-AD28-A2B326D76F9A}" dt="2021-08-16T14:37:51.127" v="92" actId="255"/>
          <ac:spMkLst>
            <pc:docMk/>
            <pc:sldMk cId="1650637801" sldId="307"/>
            <ac:spMk id="2" creationId="{415B204D-7B90-4940-AA3D-739139041B22}"/>
          </ac:spMkLst>
        </pc:spChg>
        <pc:spChg chg="mod">
          <ac:chgData name="B. Elliot Hopkins" userId="cfbcc13c-b1e3-45b3-a4fa-48078c1aee9b" providerId="ADAL" clId="{F9461868-7F31-4D68-AD28-A2B326D76F9A}" dt="2021-08-16T14:26:56.771" v="53" actId="255"/>
          <ac:spMkLst>
            <pc:docMk/>
            <pc:sldMk cId="1650637801" sldId="307"/>
            <ac:spMk id="3" creationId="{4ED726D3-0097-4DA0-B7E9-287F06500C6B}"/>
          </ac:spMkLst>
        </pc:spChg>
      </pc:sldChg>
      <pc:sldChg chg="modSp mod">
        <pc:chgData name="B. Elliot Hopkins" userId="cfbcc13c-b1e3-45b3-a4fa-48078c1aee9b" providerId="ADAL" clId="{F9461868-7F31-4D68-AD28-A2B326D76F9A}" dt="2021-08-16T14:52:09.156" v="152" actId="255"/>
        <pc:sldMkLst>
          <pc:docMk/>
          <pc:sldMk cId="2892595581" sldId="310"/>
        </pc:sldMkLst>
        <pc:spChg chg="mod">
          <ac:chgData name="B. Elliot Hopkins" userId="cfbcc13c-b1e3-45b3-a4fa-48078c1aee9b" providerId="ADAL" clId="{F9461868-7F31-4D68-AD28-A2B326D76F9A}" dt="2021-08-16T14:52:09.156" v="152" actId="255"/>
          <ac:spMkLst>
            <pc:docMk/>
            <pc:sldMk cId="2892595581" sldId="310"/>
            <ac:spMk id="2" creationId="{415B204D-7B90-4940-AA3D-739139041B22}"/>
          </ac:spMkLst>
        </pc:spChg>
        <pc:spChg chg="mod">
          <ac:chgData name="B. Elliot Hopkins" userId="cfbcc13c-b1e3-45b3-a4fa-48078c1aee9b" providerId="ADAL" clId="{F9461868-7F31-4D68-AD28-A2B326D76F9A}" dt="2021-08-16T14:40:53.144" v="108" actId="20577"/>
          <ac:spMkLst>
            <pc:docMk/>
            <pc:sldMk cId="2892595581" sldId="310"/>
            <ac:spMk id="3" creationId="{4ED726D3-0097-4DA0-B7E9-287F06500C6B}"/>
          </ac:spMkLst>
        </pc:spChg>
      </pc:sldChg>
      <pc:sldChg chg="modSp mod">
        <pc:chgData name="B. Elliot Hopkins" userId="cfbcc13c-b1e3-45b3-a4fa-48078c1aee9b" providerId="ADAL" clId="{F9461868-7F31-4D68-AD28-A2B326D76F9A}" dt="2021-08-16T14:38:01.833" v="93" actId="255"/>
        <pc:sldMkLst>
          <pc:docMk/>
          <pc:sldMk cId="2047785517" sldId="311"/>
        </pc:sldMkLst>
        <pc:spChg chg="mod">
          <ac:chgData name="B. Elliot Hopkins" userId="cfbcc13c-b1e3-45b3-a4fa-48078c1aee9b" providerId="ADAL" clId="{F9461868-7F31-4D68-AD28-A2B326D76F9A}" dt="2021-08-16T14:38:01.833" v="93" actId="255"/>
          <ac:spMkLst>
            <pc:docMk/>
            <pc:sldMk cId="2047785517" sldId="311"/>
            <ac:spMk id="2" creationId="{415B204D-7B90-4940-AA3D-739139041B22}"/>
          </ac:spMkLst>
        </pc:spChg>
        <pc:spChg chg="mod">
          <ac:chgData name="B. Elliot Hopkins" userId="cfbcc13c-b1e3-45b3-a4fa-48078c1aee9b" providerId="ADAL" clId="{F9461868-7F31-4D68-AD28-A2B326D76F9A}" dt="2021-08-16T14:28:24.020" v="57" actId="255"/>
          <ac:spMkLst>
            <pc:docMk/>
            <pc:sldMk cId="2047785517" sldId="311"/>
            <ac:spMk id="3" creationId="{4ED726D3-0097-4DA0-B7E9-287F06500C6B}"/>
          </ac:spMkLst>
        </pc:spChg>
      </pc:sldChg>
      <pc:sldChg chg="modSp mod">
        <pc:chgData name="B. Elliot Hopkins" userId="cfbcc13c-b1e3-45b3-a4fa-48078c1aee9b" providerId="ADAL" clId="{F9461868-7F31-4D68-AD28-A2B326D76F9A}" dt="2021-08-16T14:51:32.107" v="143" actId="255"/>
        <pc:sldMkLst>
          <pc:docMk/>
          <pc:sldMk cId="1456684123" sldId="312"/>
        </pc:sldMkLst>
        <pc:spChg chg="mod">
          <ac:chgData name="B. Elliot Hopkins" userId="cfbcc13c-b1e3-45b3-a4fa-48078c1aee9b" providerId="ADAL" clId="{F9461868-7F31-4D68-AD28-A2B326D76F9A}" dt="2021-08-16T14:51:32.107" v="143" actId="255"/>
          <ac:spMkLst>
            <pc:docMk/>
            <pc:sldMk cId="1456684123" sldId="312"/>
            <ac:spMk id="2" creationId="{6629BC74-3DEA-444D-B742-58F66670BA33}"/>
          </ac:spMkLst>
        </pc:spChg>
        <pc:spChg chg="mod">
          <ac:chgData name="B. Elliot Hopkins" userId="cfbcc13c-b1e3-45b3-a4fa-48078c1aee9b" providerId="ADAL" clId="{F9461868-7F31-4D68-AD28-A2B326D76F9A}" dt="2021-08-16T14:39:00.014" v="105" actId="20577"/>
          <ac:spMkLst>
            <pc:docMk/>
            <pc:sldMk cId="1456684123" sldId="312"/>
            <ac:spMk id="3" creationId="{4A2326A5-36F1-46F6-AE83-48FEF7F478A9}"/>
          </ac:spMkLst>
        </pc:spChg>
      </pc:sldChg>
      <pc:sldChg chg="modSp new mod">
        <pc:chgData name="B. Elliot Hopkins" userId="cfbcc13c-b1e3-45b3-a4fa-48078c1aee9b" providerId="ADAL" clId="{F9461868-7F31-4D68-AD28-A2B326D76F9A}" dt="2021-08-16T14:26:39.397" v="52" actId="5793"/>
        <pc:sldMkLst>
          <pc:docMk/>
          <pc:sldMk cId="458851045" sldId="436"/>
        </pc:sldMkLst>
        <pc:spChg chg="mod">
          <ac:chgData name="B. Elliot Hopkins" userId="cfbcc13c-b1e3-45b3-a4fa-48078c1aee9b" providerId="ADAL" clId="{F9461868-7F31-4D68-AD28-A2B326D76F9A}" dt="2021-08-16T14:26:15.194" v="47" actId="20577"/>
          <ac:spMkLst>
            <pc:docMk/>
            <pc:sldMk cId="458851045" sldId="436"/>
            <ac:spMk id="2" creationId="{FF801FB7-4127-46D7-8642-DCBB864EF80D}"/>
          </ac:spMkLst>
        </pc:spChg>
        <pc:spChg chg="mod">
          <ac:chgData name="B. Elliot Hopkins" userId="cfbcc13c-b1e3-45b3-a4fa-48078c1aee9b" providerId="ADAL" clId="{F9461868-7F31-4D68-AD28-A2B326D76F9A}" dt="2021-08-16T14:26:39.397" v="52" actId="5793"/>
          <ac:spMkLst>
            <pc:docMk/>
            <pc:sldMk cId="458851045" sldId="436"/>
            <ac:spMk id="3" creationId="{4160F99F-0D35-4CC4-98B1-44D454059119}"/>
          </ac:spMkLst>
        </pc:spChg>
      </pc:sldChg>
      <pc:sldChg chg="modSp add mod">
        <pc:chgData name="B. Elliot Hopkins" userId="cfbcc13c-b1e3-45b3-a4fa-48078c1aee9b" providerId="ADAL" clId="{F9461868-7F31-4D68-AD28-A2B326D76F9A}" dt="2021-08-16T14:38:11.375" v="94" actId="255"/>
        <pc:sldMkLst>
          <pc:docMk/>
          <pc:sldMk cId="1749470413" sldId="437"/>
        </pc:sldMkLst>
        <pc:spChg chg="mod">
          <ac:chgData name="B. Elliot Hopkins" userId="cfbcc13c-b1e3-45b3-a4fa-48078c1aee9b" providerId="ADAL" clId="{F9461868-7F31-4D68-AD28-A2B326D76F9A}" dt="2021-08-16T14:38:11.375" v="94" actId="255"/>
          <ac:spMkLst>
            <pc:docMk/>
            <pc:sldMk cId="1749470413" sldId="437"/>
            <ac:spMk id="2" creationId="{415B204D-7B90-4940-AA3D-739139041B22}"/>
          </ac:spMkLst>
        </pc:spChg>
        <pc:spChg chg="mod">
          <ac:chgData name="B. Elliot Hopkins" userId="cfbcc13c-b1e3-45b3-a4fa-48078c1aee9b" providerId="ADAL" clId="{F9461868-7F31-4D68-AD28-A2B326D76F9A}" dt="2021-08-16T14:29:15.913" v="66" actId="20577"/>
          <ac:spMkLst>
            <pc:docMk/>
            <pc:sldMk cId="1749470413" sldId="437"/>
            <ac:spMk id="3" creationId="{4ED726D3-0097-4DA0-B7E9-287F06500C6B}"/>
          </ac:spMkLst>
        </pc:spChg>
      </pc:sldChg>
      <pc:sldChg chg="modSp add mod">
        <pc:chgData name="B. Elliot Hopkins" userId="cfbcc13c-b1e3-45b3-a4fa-48078c1aee9b" providerId="ADAL" clId="{F9461868-7F31-4D68-AD28-A2B326D76F9A}" dt="2021-08-16T14:51:02.788" v="141" actId="255"/>
        <pc:sldMkLst>
          <pc:docMk/>
          <pc:sldMk cId="2579100002" sldId="438"/>
        </pc:sldMkLst>
        <pc:spChg chg="mod">
          <ac:chgData name="B. Elliot Hopkins" userId="cfbcc13c-b1e3-45b3-a4fa-48078c1aee9b" providerId="ADAL" clId="{F9461868-7F31-4D68-AD28-A2B326D76F9A}" dt="2021-08-16T14:51:02.788" v="141" actId="255"/>
          <ac:spMkLst>
            <pc:docMk/>
            <pc:sldMk cId="2579100002" sldId="438"/>
            <ac:spMk id="2" creationId="{6629BC74-3DEA-444D-B742-58F66670BA33}"/>
          </ac:spMkLst>
        </pc:spChg>
        <pc:spChg chg="mod">
          <ac:chgData name="B. Elliot Hopkins" userId="cfbcc13c-b1e3-45b3-a4fa-48078c1aee9b" providerId="ADAL" clId="{F9461868-7F31-4D68-AD28-A2B326D76F9A}" dt="2021-08-16T14:39:22.360" v="106" actId="20577"/>
          <ac:spMkLst>
            <pc:docMk/>
            <pc:sldMk cId="2579100002" sldId="438"/>
            <ac:spMk id="3" creationId="{4A2326A5-36F1-46F6-AE83-48FEF7F478A9}"/>
          </ac:spMkLst>
        </pc:spChg>
      </pc:sldChg>
      <pc:sldChg chg="modSp add mod">
        <pc:chgData name="B. Elliot Hopkins" userId="cfbcc13c-b1e3-45b3-a4fa-48078c1aee9b" providerId="ADAL" clId="{F9461868-7F31-4D68-AD28-A2B326D76F9A}" dt="2021-08-16T14:52:20.564" v="153" actId="255"/>
        <pc:sldMkLst>
          <pc:docMk/>
          <pc:sldMk cId="4139845811" sldId="439"/>
        </pc:sldMkLst>
        <pc:spChg chg="mod">
          <ac:chgData name="B. Elliot Hopkins" userId="cfbcc13c-b1e3-45b3-a4fa-48078c1aee9b" providerId="ADAL" clId="{F9461868-7F31-4D68-AD28-A2B326D76F9A}" dt="2021-08-16T14:52:20.564" v="153" actId="255"/>
          <ac:spMkLst>
            <pc:docMk/>
            <pc:sldMk cId="4139845811" sldId="439"/>
            <ac:spMk id="2" creationId="{415B204D-7B90-4940-AA3D-739139041B22}"/>
          </ac:spMkLst>
        </pc:spChg>
        <pc:spChg chg="mod">
          <ac:chgData name="B. Elliot Hopkins" userId="cfbcc13c-b1e3-45b3-a4fa-48078c1aee9b" providerId="ADAL" clId="{F9461868-7F31-4D68-AD28-A2B326D76F9A}" dt="2021-08-16T14:41:06.985" v="109" actId="20577"/>
          <ac:spMkLst>
            <pc:docMk/>
            <pc:sldMk cId="4139845811" sldId="439"/>
            <ac:spMk id="3" creationId="{4ED726D3-0097-4DA0-B7E9-287F06500C6B}"/>
          </ac:spMkLst>
        </pc:spChg>
      </pc:sldChg>
    </pc:docChg>
  </pc:docChgLst>
  <pc:docChgLst>
    <pc:chgData name="B. Elliot Hopkins" userId="cfbcc13c-b1e3-45b3-a4fa-48078c1aee9b" providerId="ADAL" clId="{6D8A9F8C-00AE-442A-9790-6701C4C6B416}"/>
    <pc:docChg chg="modSld">
      <pc:chgData name="B. Elliot Hopkins" userId="cfbcc13c-b1e3-45b3-a4fa-48078c1aee9b" providerId="ADAL" clId="{6D8A9F8C-00AE-442A-9790-6701C4C6B416}" dt="2021-07-30T15:33:50.149" v="9" actId="6549"/>
      <pc:docMkLst>
        <pc:docMk/>
      </pc:docMkLst>
      <pc:sldChg chg="modSp mod">
        <pc:chgData name="B. Elliot Hopkins" userId="cfbcc13c-b1e3-45b3-a4fa-48078c1aee9b" providerId="ADAL" clId="{6D8A9F8C-00AE-442A-9790-6701C4C6B416}" dt="2021-07-30T15:32:05.164" v="8" actId="6549"/>
        <pc:sldMkLst>
          <pc:docMk/>
          <pc:sldMk cId="2228153738" sldId="273"/>
        </pc:sldMkLst>
        <pc:spChg chg="mod">
          <ac:chgData name="B. Elliot Hopkins" userId="cfbcc13c-b1e3-45b3-a4fa-48078c1aee9b" providerId="ADAL" clId="{6D8A9F8C-00AE-442A-9790-6701C4C6B416}" dt="2021-07-30T15:32:05.164" v="8" actId="6549"/>
          <ac:spMkLst>
            <pc:docMk/>
            <pc:sldMk cId="2228153738" sldId="273"/>
            <ac:spMk id="5" creationId="{D158717A-62FA-4451-8D3A-2A404B67310D}"/>
          </ac:spMkLst>
        </pc:spChg>
      </pc:sldChg>
      <pc:sldChg chg="modSp mod">
        <pc:chgData name="B. Elliot Hopkins" userId="cfbcc13c-b1e3-45b3-a4fa-48078c1aee9b" providerId="ADAL" clId="{6D8A9F8C-00AE-442A-9790-6701C4C6B416}" dt="2021-07-30T15:28:15.038" v="7" actId="6549"/>
        <pc:sldMkLst>
          <pc:docMk/>
          <pc:sldMk cId="591057437" sldId="279"/>
        </pc:sldMkLst>
        <pc:spChg chg="mod">
          <ac:chgData name="B. Elliot Hopkins" userId="cfbcc13c-b1e3-45b3-a4fa-48078c1aee9b" providerId="ADAL" clId="{6D8A9F8C-00AE-442A-9790-6701C4C6B416}" dt="2021-07-30T15:28:15.038" v="7" actId="6549"/>
          <ac:spMkLst>
            <pc:docMk/>
            <pc:sldMk cId="591057437" sldId="279"/>
            <ac:spMk id="9" creationId="{5ACA90AD-D957-44D3-A7CA-78DEFF809C88}"/>
          </ac:spMkLst>
        </pc:spChg>
      </pc:sldChg>
      <pc:sldChg chg="modSp mod">
        <pc:chgData name="B. Elliot Hopkins" userId="cfbcc13c-b1e3-45b3-a4fa-48078c1aee9b" providerId="ADAL" clId="{6D8A9F8C-00AE-442A-9790-6701C4C6B416}" dt="2021-07-30T15:33:50.149" v="9" actId="6549"/>
        <pc:sldMkLst>
          <pc:docMk/>
          <pc:sldMk cId="4184338196" sldId="294"/>
        </pc:sldMkLst>
        <pc:spChg chg="mod">
          <ac:chgData name="B. Elliot Hopkins" userId="cfbcc13c-b1e3-45b3-a4fa-48078c1aee9b" providerId="ADAL" clId="{6D8A9F8C-00AE-442A-9790-6701C4C6B416}" dt="2021-07-30T15:33:50.149" v="9" actId="6549"/>
          <ac:spMkLst>
            <pc:docMk/>
            <pc:sldMk cId="4184338196" sldId="294"/>
            <ac:spMk id="2" creationId="{12F12F21-EF55-49F7-9023-6B9034750B1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9/16/2021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9/16/2021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41317063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61.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1712472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NFHS is the national leader and advocate for high school athletics and performing arts programs. Services of the NFHS reach more than 19,000 high schools and 12 million participants throughout the 8 NFHS sections across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significant responsibility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It is the vision of the NFHS to help prepare tomorrow’s leaders for the next level of life through the many program offerings in education-based athletics and activities.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09278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All committee recommended rules changes are vetted through the NFHS Rules Review Committee before advancing to the NFHS Board of Directors for final action.  The committee is comprised of all NFHS Director of Sports and chaired by the NFHS Chief Operating Officer.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992760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3919859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3730825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3209557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4064653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915051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1342074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2670331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CROP PHOTO TO SUBJECT ON LEFT</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251007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153268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788360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3103038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2451208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46</a:t>
            </a:fld>
            <a:endParaRPr lang="en-US"/>
          </a:p>
        </p:txBody>
      </p:sp>
    </p:spTree>
    <p:extLst>
      <p:ext uri="{BB962C8B-B14F-4D97-AF65-F5344CB8AC3E}">
        <p14:creationId xmlns:p14="http://schemas.microsoft.com/office/powerpoint/2010/main" val="2913235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49</a:t>
            </a:fld>
            <a:endParaRPr lang="en-US"/>
          </a:p>
        </p:txBody>
      </p:sp>
    </p:spTree>
    <p:extLst>
      <p:ext uri="{BB962C8B-B14F-4D97-AF65-F5344CB8AC3E}">
        <p14:creationId xmlns:p14="http://schemas.microsoft.com/office/powerpoint/2010/main" val="4006982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Rules app for all NFHS rules books and case books are available on iTunes and Google Play. Rules books and case books are cross-linked and enabled for searchable content.</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App is free to download.</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Each book subscription is $6.99.</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NFHS Coaches and Officials Association paid members get all books for free.</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836322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Wingdings" panose="05000000000000000000" pitchFamily="2" charset="2"/>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01616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xmlns="" id="{DCA4F086-DF8D-4E97-8A98-D8D76ABD1A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xmlns="" id="{F089520D-577B-4EBB-9D96-DB169FFDFE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The NFHS Learning Center can be accessed at www.nfhslearn.com. It has over 80 online courses and over 50 of those can be accessed at no cost. There are courses for everyone within the interscholastic community including coaches, students, administrators, parents, officials, and individuals within performing arts programs. All courses include a completion certificate and can be accessed 24 hours a day, 7 days a week and completed at the learner’s pace. Get your community involved in professional development today at the NFHS Learning Center!</a:t>
            </a:r>
          </a:p>
          <a:p>
            <a:endParaRPr lang="en-US" altLang="en-US" dirty="0"/>
          </a:p>
        </p:txBody>
      </p:sp>
      <p:sp>
        <p:nvSpPr>
          <p:cNvPr id="36868" name="Slide Number Placeholder 3">
            <a:extLst>
              <a:ext uri="{FF2B5EF4-FFF2-40B4-BE49-F238E27FC236}">
                <a16:creationId xmlns:a16="http://schemas.microsoft.com/office/drawing/2014/main" xmlns="" id="{A84FB205-2659-4FEE-93FF-514577F3B6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06B0D28-D401-42C9-8164-1A42160C87B0}" type="slidenum">
              <a:rPr lang="en-US" altLang="en-US" smtClean="0"/>
              <a:pPr/>
              <a:t>59</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DFA74-AD87-4B98-9EF5-04469DF3089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2000" cy="4408510"/>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hasCustomPrompt="1"/>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dirty="0"/>
              <a:t>2020-21 NFHS VOLLEYBALL </a:t>
            </a:r>
            <a:br>
              <a:rPr lang="en-US" dirty="0"/>
            </a:br>
            <a:r>
              <a:rPr lang="en-US" dirty="0"/>
              <a:t>RULES POWERPOINT</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2BDE4F00-FB5F-4D66-85FC-86BF17486429}"/>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0" name="Picture 9">
            <a:extLst>
              <a:ext uri="{FF2B5EF4-FFF2-40B4-BE49-F238E27FC236}">
                <a16:creationId xmlns:a16="http://schemas.microsoft.com/office/drawing/2014/main" xmlns="" id="{B9704F59-82A7-4712-AB38-D4DC0C7A10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5DE66966-7FFD-4AFC-93F0-073A63DF93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313"/>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C607A346-66E3-43B4-801A-2BFF90156E0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1" name="Picture 10">
            <a:extLst>
              <a:ext uri="{FF2B5EF4-FFF2-40B4-BE49-F238E27FC236}">
                <a16:creationId xmlns:a16="http://schemas.microsoft.com/office/drawing/2014/main" xmlns="" id="{D65A2625-F246-46E5-B681-BB1FF3275C0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9/16/2021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FB7513EE-4311-4E62-A4F1-545D7027EE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784"/>
            <a:ext cx="12192000" cy="4408510"/>
          </a:xfrm>
          <a:prstGeom prst="rect">
            <a:avLst/>
          </a:prstGeom>
        </p:spPr>
      </p:pic>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1374115-2802-426E-A91F-496070C306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2528"/>
            <a:ext cx="12191999" cy="4408510"/>
          </a:xfrm>
          <a:prstGeom prst="rect">
            <a:avLst/>
          </a:prstGeom>
        </p:spPr>
      </p:pic>
      <p:sp>
        <p:nvSpPr>
          <p:cNvPr id="10" name="Rectangle 9">
            <a:extLst>
              <a:ext uri="{FF2B5EF4-FFF2-40B4-BE49-F238E27FC236}">
                <a16:creationId xmlns:a16="http://schemas.microsoft.com/office/drawing/2014/main" xmlns="" id="{F4C7A326-9B3E-4264-A6BF-FB6810FA259D}"/>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95946FB7-8166-4451-950F-4148F56F0C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427013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E9B0DA6-9A65-42DD-BAFA-0E7ECCDF2473}"/>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 descr="Slide18.png">
            <a:extLst>
              <a:ext uri="{FF2B5EF4-FFF2-40B4-BE49-F238E27FC236}">
                <a16:creationId xmlns:a16="http://schemas.microsoft.com/office/drawing/2014/main" xmlns="" id="{01DEB02C-E548-4072-8638-4A420287167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187" b="51430"/>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descr="NFHS Network_FC_RGB_Transparent@300.png">
            <a:extLst>
              <a:ext uri="{FF2B5EF4-FFF2-40B4-BE49-F238E27FC236}">
                <a16:creationId xmlns:a16="http://schemas.microsoft.com/office/drawing/2014/main" xmlns="" id="{41672B34-AEAD-4569-9BFE-32C62828BE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32" y="4603750"/>
            <a:ext cx="2008268" cy="2008268"/>
          </a:xfrm>
          <a:prstGeom prst="rect">
            <a:avLst/>
          </a:prstGeom>
        </p:spPr>
      </p:pic>
    </p:spTree>
    <p:extLst>
      <p:ext uri="{BB962C8B-B14F-4D97-AF65-F5344CB8AC3E}">
        <p14:creationId xmlns:p14="http://schemas.microsoft.com/office/powerpoint/2010/main" val="94850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9/16/2021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327574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1" name="Picture 10" descr="A person standing in front of a crowd&#10;&#10;Description automatically generated">
            <a:extLst>
              <a:ext uri="{FF2B5EF4-FFF2-40B4-BE49-F238E27FC236}">
                <a16:creationId xmlns:a16="http://schemas.microsoft.com/office/drawing/2014/main" xmlns="" id="{B57B98E8-6057-493F-AE78-34C202484E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433"/>
            <a:ext cx="12192000" cy="4408510"/>
          </a:xfrm>
          <a:prstGeom prst="rect">
            <a:avLst/>
          </a:prstGeom>
        </p:spPr>
      </p:pic>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9761520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9/16/2021</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3856464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9/16/2021</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1066180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9/16/2021</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446674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9/16/2021</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2176214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9/16/2021</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13601344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9/16/2021</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25727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160728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descr="A person standing in front of a crowd&#10;&#10;Description automatically generated">
            <a:extLst>
              <a:ext uri="{FF2B5EF4-FFF2-40B4-BE49-F238E27FC236}">
                <a16:creationId xmlns:a16="http://schemas.microsoft.com/office/drawing/2014/main" xmlns="" id="{3B152343-507B-4C4F-8E2D-DC71BB2D77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433"/>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3458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09659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9/16/2021</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229443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01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9/16/2021</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9/16/2021</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800" r:id="rId10"/>
    <p:sldLayoutId id="2147483801" r:id="rId11"/>
    <p:sldLayoutId id="2147483798" r:id="rId12"/>
    <p:sldLayoutId id="214748379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9/16/2021</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896349"/>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9/16/2021</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9" r:id="rId1"/>
    <p:sldLayoutId id="2147483816"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jpeg"/><Relationship Id="rId18" Type="http://schemas.openxmlformats.org/officeDocument/2006/relationships/image" Target="../media/image54.jpe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8.jpeg"/><Relationship Id="rId17" Type="http://schemas.openxmlformats.org/officeDocument/2006/relationships/image" Target="../media/image53.jpeg"/><Relationship Id="rId2" Type="http://schemas.openxmlformats.org/officeDocument/2006/relationships/image" Target="../media/image38.jpeg"/><Relationship Id="rId16" Type="http://schemas.openxmlformats.org/officeDocument/2006/relationships/image" Target="../media/image52.jpeg"/><Relationship Id="rId1" Type="http://schemas.openxmlformats.org/officeDocument/2006/relationships/slideLayout" Target="../slideLayouts/slideLayout28.xml"/><Relationship Id="rId6" Type="http://schemas.openxmlformats.org/officeDocument/2006/relationships/image" Target="../media/image42.jpeg"/><Relationship Id="rId11" Type="http://schemas.openxmlformats.org/officeDocument/2006/relationships/image" Target="../media/image47.jpeg"/><Relationship Id="rId5" Type="http://schemas.openxmlformats.org/officeDocument/2006/relationships/image" Target="../media/image41.jpeg"/><Relationship Id="rId15" Type="http://schemas.openxmlformats.org/officeDocument/2006/relationships/image" Target="../media/image51.jpeg"/><Relationship Id="rId10" Type="http://schemas.openxmlformats.org/officeDocument/2006/relationships/image" Target="../media/image46.jpeg"/><Relationship Id="rId19" Type="http://schemas.openxmlformats.org/officeDocument/2006/relationships/image" Target="../media/image55.jpeg"/><Relationship Id="rId4" Type="http://schemas.openxmlformats.org/officeDocument/2006/relationships/image" Target="../media/image40.jpeg"/><Relationship Id="rId9" Type="http://schemas.openxmlformats.org/officeDocument/2006/relationships/image" Target="../media/image45.jpeg"/><Relationship Id="rId14" Type="http://schemas.openxmlformats.org/officeDocument/2006/relationships/image" Target="../media/image50.jpeg"/></Relationships>
</file>

<file path=ppt/slides/_rels/slide5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57.jpg"/></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CAA98A-738A-4334-9CBE-5321008B0C94}"/>
              </a:ext>
            </a:extLst>
          </p:cNvPr>
          <p:cNvSpPr>
            <a:spLocks noGrp="1"/>
          </p:cNvSpPr>
          <p:nvPr>
            <p:ph type="ctrTitle"/>
          </p:nvPr>
        </p:nvSpPr>
        <p:spPr/>
        <p:txBody>
          <a:bodyPr/>
          <a:lstStyle/>
          <a:p>
            <a:r>
              <a:rPr lang="en-US" dirty="0"/>
              <a:t>2021-22 </a:t>
            </a:r>
            <a:r>
              <a:rPr lang="en-US" dirty="0" err="1"/>
              <a:t>nfhs</a:t>
            </a:r>
            <a:r>
              <a:rPr lang="en-US" dirty="0"/>
              <a:t> wrestling rule interpretation </a:t>
            </a:r>
            <a:r>
              <a:rPr lang="en-US" dirty="0" err="1"/>
              <a:t>powerpoint</a:t>
            </a:r>
            <a:endParaRPr lang="en-US" dirty="0"/>
          </a:p>
        </p:txBody>
      </p:sp>
      <p:sp>
        <p:nvSpPr>
          <p:cNvPr id="3" name="Subtitle 2">
            <a:extLst>
              <a:ext uri="{FF2B5EF4-FFF2-40B4-BE49-F238E27FC236}">
                <a16:creationId xmlns:a16="http://schemas.microsoft.com/office/drawing/2014/main" xmlns="" id="{8DDB4E7B-EFBE-4F51-87AF-E8DC0695BAB2}"/>
              </a:ext>
            </a:extLst>
          </p:cNvPr>
          <p:cNvSpPr>
            <a:spLocks noGrp="1"/>
          </p:cNvSpPr>
          <p:nvPr>
            <p:ph type="subTitle" idx="1"/>
          </p:nvPr>
        </p:nvSpPr>
        <p:spPr/>
        <p:txBody>
          <a:bodyPr/>
          <a:lstStyle/>
          <a:p>
            <a:r>
              <a:rPr lang="en-US" dirty="0"/>
              <a:t>B. Elliot Hopkins, MLD, CAA</a:t>
            </a:r>
          </a:p>
          <a:p>
            <a:r>
              <a:rPr lang="en-US" dirty="0"/>
              <a:t>Director of Sports, Sanctioning and Student Services</a:t>
            </a:r>
          </a:p>
        </p:txBody>
      </p:sp>
    </p:spTree>
    <p:extLst>
      <p:ext uri="{BB962C8B-B14F-4D97-AF65-F5344CB8AC3E}">
        <p14:creationId xmlns:p14="http://schemas.microsoft.com/office/powerpoint/2010/main" val="1620633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1509" name="Picture 2" descr="C:\Users\mkosk\Desktop\Revised USA map with colors.jpg">
            <a:extLst>
              <a:ext uri="{FF2B5EF4-FFF2-40B4-BE49-F238E27FC236}">
                <a16:creationId xmlns:a16="http://schemas.microsoft.com/office/drawing/2014/main" xmlns="" id="{D971159E-36B1-4168-A127-8815D40EA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712450"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84550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39798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17462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2166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0958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0">
            <a:extLst>
              <a:ext uri="{FF2B5EF4-FFF2-40B4-BE49-F238E27FC236}">
                <a16:creationId xmlns:a16="http://schemas.microsoft.com/office/drawing/2014/main" xmlns="" id="{7132C533-B533-41B1-A5B1-154F0F2C291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1865" t="14619" r="14200" b="28159"/>
          <a:stretch>
            <a:fillRect/>
          </a:stretch>
        </p:blipFill>
        <p:spPr bwMode="auto">
          <a:xfrm>
            <a:off x="9583738" y="4665663"/>
            <a:ext cx="10556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17589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Davis Whitfield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39782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Bob Colgate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Football and Sports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2261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Elliot Hopkins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2881313" y="5880100"/>
            <a:ext cx="103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Lindsey Atkinson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2136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Julie Cochran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Cross Country, Gymnastics, Field Hockey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721975"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Dan Schuster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83724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James Weaver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Boys Lacrosse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and Spirit</a:t>
            </a:r>
          </a:p>
        </p:txBody>
      </p:sp>
      <p:sp>
        <p:nvSpPr>
          <p:cNvPr id="22547" name="TextBox 37">
            <a:extLst>
              <a:ext uri="{FF2B5EF4-FFF2-40B4-BE49-F238E27FC236}">
                <a16:creationId xmlns:a16="http://schemas.microsoft.com/office/drawing/2014/main" xmlns="" id="{A7CA274C-98A4-42A8-AE0A-312C48D66AD4}"/>
              </a:ext>
            </a:extLst>
          </p:cNvPr>
          <p:cNvSpPr txBox="1">
            <a:spLocks noChangeArrowheads="1"/>
          </p:cNvSpPr>
          <p:nvPr/>
        </p:nvSpPr>
        <p:spPr bwMode="auto">
          <a:xfrm>
            <a:off x="9583738" y="5884863"/>
            <a:ext cx="1042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Theresia Wynns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Basketball and Soccer</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0431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Sandy Searcy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20386" t="2782" r="16949" b="25343"/>
          <a:stretch>
            <a:fillRect/>
          </a:stretch>
        </p:blipFill>
        <p:spPr bwMode="auto">
          <a:xfrm>
            <a:off x="73342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703" t="12456" r="10628" b="26428"/>
          <a:stretch>
            <a:fillRect/>
          </a:stretch>
        </p:blipFill>
        <p:spPr bwMode="auto">
          <a:xfrm>
            <a:off x="28686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B66D-6597-4651-9EF0-3DE4A62DB7AF}"/>
              </a:ext>
            </a:extLst>
          </p:cNvPr>
          <p:cNvSpPr>
            <a:spLocks noGrp="1"/>
          </p:cNvSpPr>
          <p:nvPr>
            <p:ph type="title"/>
          </p:nvPr>
        </p:nvSpPr>
        <p:spPr/>
        <p:txBody>
          <a:bodyPr/>
          <a:lstStyle/>
          <a:p>
            <a:r>
              <a:rPr lang="en-US" dirty="0"/>
              <a:t>Rule changes</a:t>
            </a:r>
          </a:p>
        </p:txBody>
      </p:sp>
      <p:sp>
        <p:nvSpPr>
          <p:cNvPr id="4" name="Text Placeholder 3">
            <a:extLst>
              <a:ext uri="{FF2B5EF4-FFF2-40B4-BE49-F238E27FC236}">
                <a16:creationId xmlns:a16="http://schemas.microsoft.com/office/drawing/2014/main" xmlns="" id="{1ADEF675-3958-4AE7-9386-BDF32FCF4DE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54321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BC4E18-6BCC-49CA-AD5F-FC7528BB9DCE}"/>
              </a:ext>
            </a:extLst>
          </p:cNvPr>
          <p:cNvSpPr>
            <a:spLocks noGrp="1"/>
          </p:cNvSpPr>
          <p:nvPr>
            <p:ph type="title"/>
          </p:nvPr>
        </p:nvSpPr>
        <p:spPr/>
        <p:txBody>
          <a:bodyPr/>
          <a:lstStyle/>
          <a:p>
            <a:r>
              <a:rPr lang="en-US" dirty="0"/>
              <a:t>Representation</a:t>
            </a:r>
            <a:br>
              <a:rPr lang="en-US" dirty="0"/>
            </a:br>
            <a:r>
              <a:rPr lang="en-US" dirty="0"/>
              <a:t>Rule 1-4-3 </a:t>
            </a:r>
            <a:r>
              <a:rPr lang="en-US" cap="none" dirty="0"/>
              <a:t>Exception</a:t>
            </a:r>
            <a:endParaRPr lang="en-US" dirty="0"/>
          </a:p>
        </p:txBody>
      </p:sp>
      <p:sp>
        <p:nvSpPr>
          <p:cNvPr id="4" name="Footer Placeholder 3">
            <a:extLst>
              <a:ext uri="{FF2B5EF4-FFF2-40B4-BE49-F238E27FC236}">
                <a16:creationId xmlns:a16="http://schemas.microsoft.com/office/drawing/2014/main" xmlns="" id="{674D7D7C-9DC6-4E13-B32F-3AB0A280518B}"/>
              </a:ext>
            </a:extLst>
          </p:cNvPr>
          <p:cNvSpPr>
            <a:spLocks noGrp="1"/>
          </p:cNvSpPr>
          <p:nvPr>
            <p:ph type="ftr" sz="quarter" idx="11"/>
          </p:nvPr>
        </p:nvSpPr>
        <p:spPr/>
        <p:txBody>
          <a:bodyPr/>
          <a:lstStyle/>
          <a:p>
            <a:pPr>
              <a:defRPr/>
            </a:pPr>
            <a:r>
              <a:rPr lang="en-US"/>
              <a:t>www.nfhs.org</a:t>
            </a:r>
            <a:endParaRPr lang="en-US" dirty="0"/>
          </a:p>
        </p:txBody>
      </p:sp>
      <p:pic>
        <p:nvPicPr>
          <p:cNvPr id="8" name="Content Placeholder 7" descr="Table&#10;&#10;Description automatically generated">
            <a:extLst>
              <a:ext uri="{FF2B5EF4-FFF2-40B4-BE49-F238E27FC236}">
                <a16:creationId xmlns:a16="http://schemas.microsoft.com/office/drawing/2014/main" xmlns="" id="{E66AFF82-E802-4884-9D99-6EB4F910EDF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29772" y="1993900"/>
            <a:ext cx="4567848" cy="4338637"/>
          </a:xfrm>
        </p:spPr>
      </p:pic>
    </p:spTree>
    <p:extLst>
      <p:ext uri="{BB962C8B-B14F-4D97-AF65-F5344CB8AC3E}">
        <p14:creationId xmlns:p14="http://schemas.microsoft.com/office/powerpoint/2010/main" val="3170602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667E12-A0AC-4AB8-806C-2B9C352CF9E2}"/>
              </a:ext>
            </a:extLst>
          </p:cNvPr>
          <p:cNvSpPr>
            <a:spLocks noGrp="1"/>
          </p:cNvSpPr>
          <p:nvPr>
            <p:ph type="title"/>
          </p:nvPr>
        </p:nvSpPr>
        <p:spPr/>
        <p:txBody>
          <a:bodyPr/>
          <a:lstStyle/>
          <a:p>
            <a:r>
              <a:rPr lang="en-US" dirty="0"/>
              <a:t>Rule 1-4-3 </a:t>
            </a:r>
            <a:r>
              <a:rPr lang="en-US" cap="none" dirty="0"/>
              <a:t>Exception</a:t>
            </a:r>
            <a:endParaRPr lang="en-US" dirty="0"/>
          </a:p>
        </p:txBody>
      </p:sp>
      <p:sp>
        <p:nvSpPr>
          <p:cNvPr id="3" name="Content Placeholder 2">
            <a:extLst>
              <a:ext uri="{FF2B5EF4-FFF2-40B4-BE49-F238E27FC236}">
                <a16:creationId xmlns:a16="http://schemas.microsoft.com/office/drawing/2014/main" xmlns="" id="{45E36042-3DD0-4445-90EC-C1D7D9B381B7}"/>
              </a:ext>
            </a:extLst>
          </p:cNvPr>
          <p:cNvSpPr>
            <a:spLocks noGrp="1"/>
          </p:cNvSpPr>
          <p:nvPr>
            <p:ph idx="1"/>
          </p:nvPr>
        </p:nvSpPr>
        <p:spPr/>
        <p:txBody>
          <a:bodyPr/>
          <a:lstStyle/>
          <a:p>
            <a:pPr marL="0" marR="0">
              <a:lnSpc>
                <a:spcPct val="101000"/>
              </a:lnSpc>
              <a:spcBef>
                <a:spcPts val="1200"/>
              </a:spcBef>
              <a:spcAft>
                <a:spcPts val="1200"/>
              </a:spcAft>
            </a:pPr>
            <a:r>
              <a:rPr lang="en-US" sz="2000" b="1" dirty="0">
                <a:effectLst/>
                <a:latin typeface="Calibri" panose="020F0502020204030204" pitchFamily="34" charset="0"/>
                <a:ea typeface="Calibri" panose="020F0502020204030204" pitchFamily="34" charset="0"/>
              </a:rPr>
              <a:t>ART. 3 . . .</a:t>
            </a:r>
            <a:r>
              <a:rPr lang="en-US" sz="2000" dirty="0">
                <a:effectLst/>
                <a:latin typeface="Calibri" panose="020F0502020204030204" pitchFamily="34" charset="0"/>
                <a:ea typeface="Calibri" panose="020F0502020204030204" pitchFamily="34" charset="0"/>
              </a:rPr>
              <a:t> No wrestler shall represent the school in more than one weight class in any meet or wrestle in more than five matches (championship or consolation), excluding forfeits in any one day of competition. </a:t>
            </a:r>
            <a:r>
              <a:rPr lang="en-US" sz="2000" u="sng" dirty="0">
                <a:solidFill>
                  <a:schemeClr val="bg2">
                    <a:lumMod val="10000"/>
                  </a:schemeClr>
                </a:solidFill>
                <a:effectLst/>
                <a:latin typeface="Calibri" panose="020F0502020204030204" pitchFamily="34" charset="0"/>
                <a:ea typeface="Calibri" panose="020F0502020204030204" pitchFamily="34" charset="0"/>
              </a:rPr>
              <a:t>Exception: No wrestler shall wrestle in more than six matches (championship or consolation), excluding forfeits in any one day of a tournament conducted by the state high school association for qualification to the state high school championships or the championships themselves.</a:t>
            </a: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lnSpc>
                <a:spcPct val="101000"/>
              </a:lnSpc>
              <a:spcBef>
                <a:spcPts val="1200"/>
              </a:spcBef>
              <a:spcAft>
                <a:spcPts val="1200"/>
              </a:spcAft>
              <a:buNone/>
            </a:pPr>
            <a:r>
              <a:rPr lang="en-US" sz="2000" b="1" dirty="0">
                <a:effectLst/>
                <a:latin typeface="Calibri" panose="020F0502020204030204" pitchFamily="34" charset="0"/>
                <a:ea typeface="Times New Roman" panose="02020603050405020304" pitchFamily="18" charset="0"/>
              </a:rPr>
              <a:t>Rationale:</a:t>
            </a:r>
            <a:endParaRPr lang="en-US" sz="2000" dirty="0">
              <a:effectLst/>
              <a:latin typeface="Times New Roman" panose="02020603050405020304" pitchFamily="18" charset="0"/>
              <a:ea typeface="Times New Roman" panose="02020603050405020304" pitchFamily="18" charset="0"/>
            </a:endParaRPr>
          </a:p>
          <a:p>
            <a:pPr marL="0" marR="0" indent="0">
              <a:spcBef>
                <a:spcPts val="5"/>
              </a:spcBef>
              <a:spcAft>
                <a:spcPts val="0"/>
              </a:spcAft>
              <a:buNone/>
            </a:pPr>
            <a:r>
              <a:rPr lang="en-US" sz="2000" dirty="0">
                <a:effectLst/>
                <a:latin typeface="Calibri" panose="020F0502020204030204" pitchFamily="34" charset="0"/>
                <a:ea typeface="Calibri" panose="020F0502020204030204" pitchFamily="34" charset="0"/>
              </a:rPr>
              <a:t>Increasing the number of matches from five to six would allow postseason tournaments with more than 8 competitors in a weight class to complete the tournament in one day.  This would be a substantial help for post-season qualifying tournaments and state championship events where travel can be extreme.  In many cases, this would eliminate the need for schools to stay overnight in order to participate in their respective state qualifying tournaments and state championship events.  </a:t>
            </a:r>
            <a:endParaRPr lang="en-US" sz="20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F7338034-B32E-4A3B-8695-50BC10965DAD}"/>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591228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1209B4-7A26-41CB-965A-A1BCC36A79AF}"/>
              </a:ext>
            </a:extLst>
          </p:cNvPr>
          <p:cNvSpPr>
            <a:spLocks noGrp="1"/>
          </p:cNvSpPr>
          <p:nvPr>
            <p:ph type="title"/>
          </p:nvPr>
        </p:nvSpPr>
        <p:spPr/>
        <p:txBody>
          <a:bodyPr/>
          <a:lstStyle/>
          <a:p>
            <a:r>
              <a:rPr lang="en-US" dirty="0"/>
              <a:t>Weight Classifications</a:t>
            </a:r>
            <a:br>
              <a:rPr lang="en-US" dirty="0"/>
            </a:br>
            <a:r>
              <a:rPr lang="en-US" dirty="0"/>
              <a:t>Rule </a:t>
            </a:r>
            <a:r>
              <a:rPr lang="en-US" cap="none" dirty="0"/>
              <a:t>4-4-1a</a:t>
            </a:r>
            <a:r>
              <a:rPr lang="en-US" dirty="0"/>
              <a:t> AND </a:t>
            </a:r>
            <a:r>
              <a:rPr lang="en-US" cap="none" dirty="0"/>
              <a:t>b</a:t>
            </a:r>
            <a:r>
              <a:rPr lang="en-US" dirty="0"/>
              <a:t> (NEW)</a:t>
            </a:r>
          </a:p>
        </p:txBody>
      </p:sp>
      <p:sp>
        <p:nvSpPr>
          <p:cNvPr id="4" name="Footer Placeholder 3">
            <a:extLst>
              <a:ext uri="{FF2B5EF4-FFF2-40B4-BE49-F238E27FC236}">
                <a16:creationId xmlns:a16="http://schemas.microsoft.com/office/drawing/2014/main" xmlns="" id="{F2E2FCFF-45F4-4C80-B312-F97B379EE6AC}"/>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9E880161-119B-4620-827E-3CA2C7B1950A}"/>
              </a:ext>
            </a:extLst>
          </p:cNvPr>
          <p:cNvSpPr txBox="1"/>
          <p:nvPr/>
        </p:nvSpPr>
        <p:spPr>
          <a:xfrm>
            <a:off x="5219700" y="2105025"/>
            <a:ext cx="6334125"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mn-lt"/>
              </a:rPr>
              <a:t>For the first time, the NFHS has adopted standardized weight classes for girls wrestling (when girls wrestle girls).</a:t>
            </a:r>
          </a:p>
          <a:p>
            <a:pPr marL="342900" indent="-342900">
              <a:buFont typeface="Arial" panose="020B0604020202020204" pitchFamily="34" charset="0"/>
              <a:buChar char="•"/>
            </a:pPr>
            <a:endParaRPr lang="en-US" sz="2400" dirty="0">
              <a:latin typeface="+mn-lt"/>
            </a:endParaRPr>
          </a:p>
          <a:p>
            <a:pPr marL="342900" indent="-342900">
              <a:buFont typeface="Arial" panose="020B0604020202020204" pitchFamily="34" charset="0"/>
              <a:buChar char="•"/>
            </a:pPr>
            <a:r>
              <a:rPr lang="en-US" sz="2400" u="sng" dirty="0">
                <a:latin typeface="+mn-lt"/>
              </a:rPr>
              <a:t>Effective July 1, 2023</a:t>
            </a:r>
            <a:r>
              <a:rPr lang="en-US" sz="2400" dirty="0">
                <a:latin typeface="+mn-lt"/>
              </a:rPr>
              <a:t>: State associations can adopt one of three sets of weight classes.</a:t>
            </a:r>
          </a:p>
        </p:txBody>
      </p:sp>
      <p:pic>
        <p:nvPicPr>
          <p:cNvPr id="9" name="Picture 8" descr="Table&#10;&#10;Description automatically generated with medium confidence">
            <a:extLst>
              <a:ext uri="{FF2B5EF4-FFF2-40B4-BE49-F238E27FC236}">
                <a16:creationId xmlns:a16="http://schemas.microsoft.com/office/drawing/2014/main" xmlns="" id="{E7C9B5C0-4A86-4CCE-A6A0-9B9D746E61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940" y="1955291"/>
            <a:ext cx="3013710" cy="4516320"/>
          </a:xfrm>
          <a:prstGeom prst="rect">
            <a:avLst/>
          </a:prstGeom>
        </p:spPr>
      </p:pic>
    </p:spTree>
    <p:extLst>
      <p:ext uri="{BB962C8B-B14F-4D97-AF65-F5344CB8AC3E}">
        <p14:creationId xmlns:p14="http://schemas.microsoft.com/office/powerpoint/2010/main" val="1959028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650FA3-0564-4EA7-982F-21C4F7E0D191}"/>
              </a:ext>
            </a:extLst>
          </p:cNvPr>
          <p:cNvSpPr>
            <a:spLocks noGrp="1"/>
          </p:cNvSpPr>
          <p:nvPr>
            <p:ph type="title"/>
          </p:nvPr>
        </p:nvSpPr>
        <p:spPr/>
        <p:txBody>
          <a:bodyPr/>
          <a:lstStyle/>
          <a:p>
            <a:r>
              <a:rPr lang="en-US" dirty="0"/>
              <a:t>Weight Classifications</a:t>
            </a:r>
            <a:br>
              <a:rPr lang="en-US" dirty="0"/>
            </a:br>
            <a:r>
              <a:rPr lang="en-US" dirty="0"/>
              <a:t>Rule </a:t>
            </a:r>
            <a:r>
              <a:rPr lang="en-US" cap="none" dirty="0"/>
              <a:t>4-4-1a</a:t>
            </a:r>
            <a:r>
              <a:rPr lang="en-US" dirty="0"/>
              <a:t> AND </a:t>
            </a:r>
            <a:r>
              <a:rPr lang="en-US" cap="none" dirty="0"/>
              <a:t>b</a:t>
            </a:r>
            <a:r>
              <a:rPr lang="en-US" dirty="0"/>
              <a:t> (NEW)</a:t>
            </a:r>
          </a:p>
        </p:txBody>
      </p:sp>
      <p:sp>
        <p:nvSpPr>
          <p:cNvPr id="4" name="Footer Placeholder 3">
            <a:extLst>
              <a:ext uri="{FF2B5EF4-FFF2-40B4-BE49-F238E27FC236}">
                <a16:creationId xmlns:a16="http://schemas.microsoft.com/office/drawing/2014/main" xmlns="" id="{58AED1D0-3C5D-46E3-959F-936D0B146FDE}"/>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6F1820E0-FF31-4990-A496-26A04965B093}"/>
              </a:ext>
            </a:extLst>
          </p:cNvPr>
          <p:cNvSpPr txBox="1"/>
          <p:nvPr/>
        </p:nvSpPr>
        <p:spPr>
          <a:xfrm>
            <a:off x="4914900" y="2124074"/>
            <a:ext cx="6413500" cy="1200329"/>
          </a:xfrm>
          <a:prstGeom prst="rect">
            <a:avLst/>
          </a:prstGeom>
          <a:noFill/>
        </p:spPr>
        <p:txBody>
          <a:bodyPr wrap="square" rtlCol="0">
            <a:spAutoFit/>
          </a:bodyPr>
          <a:lstStyle/>
          <a:p>
            <a:pPr marL="342900" indent="-342900">
              <a:buFont typeface="Arial" panose="020B0604020202020204" pitchFamily="34" charset="0"/>
              <a:buChar char="•"/>
            </a:pPr>
            <a:r>
              <a:rPr lang="en-US" sz="2400" u="sng" dirty="0">
                <a:effectLst/>
                <a:latin typeface="+mn-lt"/>
                <a:ea typeface="Calibri" panose="020F0502020204030204" pitchFamily="34" charset="0"/>
              </a:rPr>
              <a:t>Effective July 1, 2023</a:t>
            </a:r>
            <a:r>
              <a:rPr lang="en-US" sz="2400" dirty="0">
                <a:effectLst/>
                <a:latin typeface="+mn-lt"/>
                <a:ea typeface="Calibri" panose="020F0502020204030204" pitchFamily="34" charset="0"/>
              </a:rPr>
              <a:t>: State associations can adopt one of three sets of weight classes for boys wrestling (or when girls wrestle boys).</a:t>
            </a:r>
            <a:endParaRPr lang="en-US" sz="3200" dirty="0">
              <a:latin typeface="+mn-lt"/>
            </a:endParaRPr>
          </a:p>
        </p:txBody>
      </p:sp>
      <p:pic>
        <p:nvPicPr>
          <p:cNvPr id="8" name="Picture 7" descr="Table&#10;&#10;Description automatically generated with low confidence">
            <a:extLst>
              <a:ext uri="{FF2B5EF4-FFF2-40B4-BE49-F238E27FC236}">
                <a16:creationId xmlns:a16="http://schemas.microsoft.com/office/drawing/2014/main" xmlns="" id="{014FC10B-371F-4BF6-8001-7C5B42848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259" y="1925018"/>
            <a:ext cx="2966466" cy="4487515"/>
          </a:xfrm>
          <a:prstGeom prst="rect">
            <a:avLst/>
          </a:prstGeom>
        </p:spPr>
      </p:pic>
    </p:spTree>
    <p:extLst>
      <p:ext uri="{BB962C8B-B14F-4D97-AF65-F5344CB8AC3E}">
        <p14:creationId xmlns:p14="http://schemas.microsoft.com/office/powerpoint/2010/main" val="3507435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3B4FD-AC6B-4481-B6A9-6D0CCA950BD9}"/>
              </a:ext>
            </a:extLst>
          </p:cNvPr>
          <p:cNvSpPr>
            <a:spLocks noGrp="1"/>
          </p:cNvSpPr>
          <p:nvPr>
            <p:ph type="title"/>
          </p:nvPr>
        </p:nvSpPr>
        <p:spPr/>
        <p:txBody>
          <a:bodyPr/>
          <a:lstStyle/>
          <a:p>
            <a:r>
              <a:rPr lang="en-US" dirty="0"/>
              <a:t>Rule </a:t>
            </a:r>
            <a:r>
              <a:rPr lang="en-US" cap="none" dirty="0"/>
              <a:t>4-4-1a</a:t>
            </a:r>
            <a:endParaRPr lang="en-US" dirty="0"/>
          </a:p>
        </p:txBody>
      </p:sp>
      <p:sp>
        <p:nvSpPr>
          <p:cNvPr id="3" name="Content Placeholder 2">
            <a:extLst>
              <a:ext uri="{FF2B5EF4-FFF2-40B4-BE49-F238E27FC236}">
                <a16:creationId xmlns:a16="http://schemas.microsoft.com/office/drawing/2014/main" xmlns="" id="{D6E8B0B0-54D5-4812-AB4F-1A4B3AA6E921}"/>
              </a:ext>
            </a:extLst>
          </p:cNvPr>
          <p:cNvSpPr>
            <a:spLocks noGrp="1"/>
          </p:cNvSpPr>
          <p:nvPr>
            <p:ph idx="1"/>
          </p:nvPr>
        </p:nvSpPr>
        <p:spPr/>
        <p:txBody>
          <a:bodyPr/>
          <a:lstStyle/>
          <a:p>
            <a:pPr marL="0" marR="0" indent="0">
              <a:spcBef>
                <a:spcPts val="1000"/>
              </a:spcBef>
              <a:spcAft>
                <a:spcPts val="1000"/>
              </a:spcAft>
              <a:buNone/>
            </a:pPr>
            <a:r>
              <a:rPr lang="en-US" sz="2800" b="1" dirty="0">
                <a:solidFill>
                  <a:srgbClr val="000000"/>
                </a:solidFill>
                <a:effectLst/>
                <a:latin typeface="Calibri" panose="020F0502020204030204" pitchFamily="34" charset="0"/>
                <a:ea typeface="Arial" panose="020B0604020202020204" pitchFamily="34" charset="0"/>
              </a:rPr>
              <a:t>ART. 1 . . . </a:t>
            </a:r>
            <a:r>
              <a:rPr lang="en-US" sz="2800" u="sng" dirty="0">
                <a:solidFill>
                  <a:schemeClr val="bg2">
                    <a:lumMod val="10000"/>
                  </a:schemeClr>
                </a:solidFill>
                <a:effectLst/>
                <a:latin typeface="Calibri" panose="020F0502020204030204" pitchFamily="34" charset="0"/>
                <a:ea typeface="Arial" panose="020B0604020202020204" pitchFamily="34" charset="0"/>
              </a:rPr>
              <a:t>A state association shall select one weight class.</a:t>
            </a:r>
            <a:r>
              <a:rPr lang="en-US" sz="2800" dirty="0">
                <a:solidFill>
                  <a:schemeClr val="bg2">
                    <a:lumMod val="10000"/>
                  </a:schemeClr>
                </a:solidFill>
                <a:effectLst/>
                <a:latin typeface="Calibri" panose="020F0502020204030204" pitchFamily="34" charset="0"/>
                <a:ea typeface="Arial" panose="020B0604020202020204" pitchFamily="34" charset="0"/>
              </a:rPr>
              <a:t> Competition shall be </a:t>
            </a:r>
            <a:r>
              <a:rPr lang="en-US" sz="2800" u="sng" dirty="0">
                <a:solidFill>
                  <a:schemeClr val="bg2">
                    <a:lumMod val="10000"/>
                  </a:schemeClr>
                </a:solidFill>
                <a:effectLst/>
                <a:latin typeface="Calibri" panose="020F0502020204030204" pitchFamily="34" charset="0"/>
                <a:ea typeface="Arial" panose="020B0604020202020204" pitchFamily="34" charset="0"/>
              </a:rPr>
              <a:t>in one of</a:t>
            </a:r>
            <a:r>
              <a:rPr lang="en-US" sz="2800" dirty="0">
                <a:solidFill>
                  <a:schemeClr val="bg2">
                    <a:lumMod val="10000"/>
                  </a:schemeClr>
                </a:solidFill>
                <a:effectLst/>
                <a:latin typeface="Calibri" panose="020F0502020204030204" pitchFamily="34" charset="0"/>
                <a:ea typeface="Arial" panose="020B0604020202020204" pitchFamily="34" charset="0"/>
              </a:rPr>
              <a:t> the following </a:t>
            </a:r>
            <a:r>
              <a:rPr lang="en-US" sz="2800" u="sng" dirty="0">
                <a:solidFill>
                  <a:schemeClr val="bg2">
                    <a:lumMod val="10000"/>
                  </a:schemeClr>
                </a:solidFill>
                <a:effectLst/>
                <a:latin typeface="Calibri" panose="020F0502020204030204" pitchFamily="34" charset="0"/>
                <a:ea typeface="Arial" panose="020B0604020202020204" pitchFamily="34" charset="0"/>
              </a:rPr>
              <a:t>sets of</a:t>
            </a:r>
            <a:r>
              <a:rPr lang="en-US" sz="2800" dirty="0">
                <a:solidFill>
                  <a:schemeClr val="bg2">
                    <a:lumMod val="10000"/>
                  </a:schemeClr>
                </a:solidFill>
                <a:effectLst/>
                <a:latin typeface="Calibri" panose="020F0502020204030204" pitchFamily="34" charset="0"/>
                <a:ea typeface="Arial" panose="020B0604020202020204" pitchFamily="34" charset="0"/>
              </a:rPr>
              <a:t> weight classes</a:t>
            </a:r>
            <a:r>
              <a:rPr lang="en-US" sz="2800" u="sng" dirty="0">
                <a:solidFill>
                  <a:schemeClr val="bg2">
                    <a:lumMod val="10000"/>
                  </a:schemeClr>
                </a:solidFill>
                <a:effectLst/>
                <a:latin typeface="Calibri" panose="020F0502020204030204" pitchFamily="34" charset="0"/>
                <a:ea typeface="Arial" panose="020B0604020202020204" pitchFamily="34" charset="0"/>
              </a:rPr>
              <a:t> when girls are wrestling girls</a:t>
            </a:r>
            <a:r>
              <a:rPr lang="en-US" sz="2800" dirty="0">
                <a:solidFill>
                  <a:schemeClr val="bg2">
                    <a:lumMod val="10000"/>
                  </a:schemeClr>
                </a:solidFill>
                <a:effectLst/>
                <a:latin typeface="Calibri" panose="020F0502020204030204" pitchFamily="34" charset="0"/>
                <a:ea typeface="Arial" panose="020B0604020202020204" pitchFamily="34" charset="0"/>
              </a:rPr>
              <a: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chemeClr val="bg2">
                    <a:lumMod val="10000"/>
                  </a:schemeClr>
                </a:solidFill>
                <a:effectLst/>
                <a:latin typeface="Calibri" panose="020F0502020204030204" pitchFamily="34" charset="0"/>
                <a:ea typeface="Arial" panose="020B0604020202020204" pitchFamily="34" charset="0"/>
              </a:rPr>
              <a:t>a.(</a:t>
            </a:r>
            <a:r>
              <a:rPr lang="en-US" sz="2800" u="sng" dirty="0">
                <a:solidFill>
                  <a:schemeClr val="bg2">
                    <a:lumMod val="10000"/>
                  </a:schemeClr>
                </a:solidFill>
                <a:effectLst/>
                <a:latin typeface="Calibri" panose="020F0502020204030204" pitchFamily="34" charset="0"/>
                <a:ea typeface="Arial" panose="020B0604020202020204" pitchFamily="34" charset="0"/>
              </a:rPr>
              <a:t>12) 100 lbs., 107 lbs., 114 lbs., 120 lbs., 126 lbs., 132 lbs., 138 lbs., 145 lbs., 152 lbs., 165 lbs., 185 lbs., 235 lbs.</a:t>
            </a:r>
            <a:endParaRPr lang="en-US" sz="28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u="sng" dirty="0">
                <a:solidFill>
                  <a:schemeClr val="bg2">
                    <a:lumMod val="10000"/>
                  </a:schemeClr>
                </a:solidFill>
                <a:effectLst/>
                <a:latin typeface="Calibri" panose="020F0502020204030204" pitchFamily="34" charset="0"/>
                <a:ea typeface="Arial" panose="020B0604020202020204" pitchFamily="34" charset="0"/>
              </a:rPr>
              <a:t>(13) 100 lbs., 106 lbs., 112 lbs., 118 lbs., 124 lbs., 130 lbs., 136 lbs., 142 lbs., 148 lbs., 155 lbs., 170 lbs., 190 lbs., 235 lbs.</a:t>
            </a:r>
            <a:endParaRPr lang="en-US" sz="28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u="sng" dirty="0">
                <a:solidFill>
                  <a:schemeClr val="bg2">
                    <a:lumMod val="10000"/>
                  </a:schemeClr>
                </a:solidFill>
                <a:effectLst/>
                <a:latin typeface="Calibri" panose="020F0502020204030204" pitchFamily="34" charset="0"/>
                <a:ea typeface="Arial" panose="020B0604020202020204" pitchFamily="34" charset="0"/>
              </a:rPr>
              <a:t>(14) 100 lbs., 105 lbs., 110 lbs., 115 lbs., 120 lbs., 125 lbs., 130 lbs., 135 lbs., 140 lbs., 145 lbs., 155 lbs., 170 lbs., 190 lbs., 235 lbs.</a:t>
            </a:r>
            <a:endParaRPr lang="en-US" sz="2800" dirty="0">
              <a:solidFill>
                <a:schemeClr val="bg2">
                  <a:lumMod val="10000"/>
                </a:schemeClr>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0688AED3-0647-425D-89C2-2EF835A140C8}"/>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138869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4A3856-C201-4700-81BD-7EEE2D73E118}"/>
              </a:ext>
            </a:extLst>
          </p:cNvPr>
          <p:cNvSpPr>
            <a:spLocks noGrp="1"/>
          </p:cNvSpPr>
          <p:nvPr>
            <p:ph type="title"/>
          </p:nvPr>
        </p:nvSpPr>
        <p:spPr/>
        <p:txBody>
          <a:bodyPr/>
          <a:lstStyle/>
          <a:p>
            <a:r>
              <a:rPr lang="en-US" dirty="0"/>
              <a:t>Rule </a:t>
            </a:r>
            <a:r>
              <a:rPr lang="en-US" cap="none" dirty="0"/>
              <a:t>4-4-1b</a:t>
            </a:r>
            <a:endParaRPr lang="en-US" dirty="0"/>
          </a:p>
        </p:txBody>
      </p:sp>
      <p:sp>
        <p:nvSpPr>
          <p:cNvPr id="3" name="Content Placeholder 2">
            <a:extLst>
              <a:ext uri="{FF2B5EF4-FFF2-40B4-BE49-F238E27FC236}">
                <a16:creationId xmlns:a16="http://schemas.microsoft.com/office/drawing/2014/main" xmlns="" id="{9F728465-9E18-4E3B-BF4A-38CA75F04326}"/>
              </a:ext>
            </a:extLst>
          </p:cNvPr>
          <p:cNvSpPr>
            <a:spLocks noGrp="1"/>
          </p:cNvSpPr>
          <p:nvPr>
            <p:ph idx="1"/>
          </p:nvPr>
        </p:nvSpPr>
        <p:spPr/>
        <p:txBody>
          <a:bodyPr/>
          <a:lstStyle/>
          <a:p>
            <a:pPr marL="0" marR="0">
              <a:spcBef>
                <a:spcPts val="1000"/>
              </a:spcBef>
              <a:spcAft>
                <a:spcPts val="1000"/>
              </a:spcAft>
            </a:pPr>
            <a:r>
              <a:rPr lang="en-US" sz="2800" dirty="0" err="1">
                <a:solidFill>
                  <a:schemeClr val="bg2">
                    <a:lumMod val="10000"/>
                  </a:schemeClr>
                </a:solidFill>
                <a:effectLst/>
                <a:latin typeface="Calibri" panose="020F0502020204030204" pitchFamily="34" charset="0"/>
                <a:ea typeface="Arial" panose="020B0604020202020204" pitchFamily="34" charset="0"/>
              </a:rPr>
              <a:t>b.</a:t>
            </a:r>
            <a:r>
              <a:rPr lang="en-US" sz="2800" dirty="0">
                <a:solidFill>
                  <a:schemeClr val="bg2">
                    <a:lumMod val="10000"/>
                  </a:schemeClr>
                </a:solidFill>
                <a:effectLst/>
                <a:latin typeface="Calibri" panose="020F0502020204030204" pitchFamily="34" charset="0"/>
                <a:ea typeface="Arial" panose="020B0604020202020204" pitchFamily="34" charset="0"/>
              </a:rPr>
              <a:t> </a:t>
            </a:r>
            <a:r>
              <a:rPr lang="en-US" sz="2800" u="sng" dirty="0">
                <a:solidFill>
                  <a:schemeClr val="bg2">
                    <a:lumMod val="10000"/>
                  </a:schemeClr>
                </a:solidFill>
                <a:effectLst/>
                <a:latin typeface="Calibri" panose="020F0502020204030204" pitchFamily="34" charset="0"/>
                <a:ea typeface="Arial" panose="020B0604020202020204" pitchFamily="34" charset="0"/>
              </a:rPr>
              <a:t>A state association shall select one weight class.</a:t>
            </a:r>
            <a:r>
              <a:rPr lang="en-US" sz="2800" dirty="0">
                <a:solidFill>
                  <a:schemeClr val="bg2">
                    <a:lumMod val="10000"/>
                  </a:schemeClr>
                </a:solidFill>
                <a:effectLst/>
                <a:latin typeface="Calibri" panose="020F0502020204030204" pitchFamily="34" charset="0"/>
                <a:ea typeface="Arial" panose="020B0604020202020204" pitchFamily="34" charset="0"/>
              </a:rPr>
              <a:t> Competition shall be </a:t>
            </a:r>
            <a:r>
              <a:rPr lang="en-US" sz="2800" u="sng" dirty="0">
                <a:solidFill>
                  <a:schemeClr val="bg2">
                    <a:lumMod val="10000"/>
                  </a:schemeClr>
                </a:solidFill>
                <a:effectLst/>
                <a:latin typeface="Calibri" panose="020F0502020204030204" pitchFamily="34" charset="0"/>
                <a:ea typeface="Arial" panose="020B0604020202020204" pitchFamily="34" charset="0"/>
              </a:rPr>
              <a:t>in one of</a:t>
            </a:r>
            <a:r>
              <a:rPr lang="en-US" sz="2800" dirty="0">
                <a:solidFill>
                  <a:schemeClr val="bg2">
                    <a:lumMod val="10000"/>
                  </a:schemeClr>
                </a:solidFill>
                <a:effectLst/>
                <a:latin typeface="Calibri" panose="020F0502020204030204" pitchFamily="34" charset="0"/>
                <a:ea typeface="Arial" panose="020B0604020202020204" pitchFamily="34" charset="0"/>
              </a:rPr>
              <a:t> the following </a:t>
            </a:r>
            <a:r>
              <a:rPr lang="en-US" sz="2800" u="sng" dirty="0">
                <a:solidFill>
                  <a:schemeClr val="bg2">
                    <a:lumMod val="10000"/>
                  </a:schemeClr>
                </a:solidFill>
                <a:effectLst/>
                <a:latin typeface="Calibri" panose="020F0502020204030204" pitchFamily="34" charset="0"/>
                <a:ea typeface="Arial" panose="020B0604020202020204" pitchFamily="34" charset="0"/>
              </a:rPr>
              <a:t>sets of</a:t>
            </a:r>
            <a:r>
              <a:rPr lang="en-US" sz="2800" dirty="0">
                <a:solidFill>
                  <a:schemeClr val="bg2">
                    <a:lumMod val="10000"/>
                  </a:schemeClr>
                </a:solidFill>
                <a:effectLst/>
                <a:latin typeface="Calibri" panose="020F0502020204030204" pitchFamily="34" charset="0"/>
                <a:ea typeface="Arial" panose="020B0604020202020204" pitchFamily="34" charset="0"/>
              </a:rPr>
              <a:t> weight classes</a:t>
            </a:r>
            <a:r>
              <a:rPr lang="en-US" sz="2800" u="sng" dirty="0">
                <a:solidFill>
                  <a:schemeClr val="bg2">
                    <a:lumMod val="10000"/>
                  </a:schemeClr>
                </a:solidFill>
                <a:effectLst/>
                <a:latin typeface="Calibri" panose="020F0502020204030204" pitchFamily="34" charset="0"/>
                <a:ea typeface="Arial" panose="020B0604020202020204" pitchFamily="34" charset="0"/>
              </a:rPr>
              <a:t> when boys wrestle boys (or when boys wrestle girls)</a:t>
            </a:r>
            <a:r>
              <a:rPr lang="en-US" sz="2800" dirty="0">
                <a:solidFill>
                  <a:schemeClr val="bg2">
                    <a:lumMod val="10000"/>
                  </a:schemeClr>
                </a:solidFill>
                <a:effectLst/>
                <a:latin typeface="Calibri" panose="020F0502020204030204" pitchFamily="34" charset="0"/>
                <a:ea typeface="Arial" panose="020B0604020202020204" pitchFamily="34" charset="0"/>
              </a:rPr>
              <a:t>:</a:t>
            </a:r>
            <a:endParaRPr lang="en-US" sz="28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chemeClr val="bg2">
                    <a:lumMod val="10000"/>
                  </a:schemeClr>
                </a:solidFill>
                <a:effectLst/>
                <a:latin typeface="Calibri" panose="020F0502020204030204" pitchFamily="34" charset="0"/>
                <a:ea typeface="Arial" panose="020B0604020202020204" pitchFamily="34" charset="0"/>
              </a:rPr>
              <a:t>(12) </a:t>
            </a:r>
            <a:r>
              <a:rPr lang="en-US" sz="2800" u="sng" dirty="0">
                <a:solidFill>
                  <a:schemeClr val="bg2">
                    <a:lumMod val="10000"/>
                  </a:schemeClr>
                </a:solidFill>
                <a:effectLst/>
                <a:latin typeface="Calibri" panose="020F0502020204030204" pitchFamily="34" charset="0"/>
                <a:ea typeface="Arial" panose="020B0604020202020204" pitchFamily="34" charset="0"/>
              </a:rPr>
              <a:t>108 lbs., 116 lbs., 124 lbs., 131 lbs., 138 lbs., 145 lbs., 152 lbs., 160 lbs., 170 lbs., 190 lbs., 215 lbs., 285 lbs.</a:t>
            </a:r>
            <a:endParaRPr lang="en-US" sz="28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chemeClr val="bg2">
                    <a:lumMod val="10000"/>
                  </a:schemeClr>
                </a:solidFill>
                <a:effectLst/>
                <a:latin typeface="Calibri" panose="020F0502020204030204" pitchFamily="34" charset="0"/>
                <a:ea typeface="Arial" panose="020B0604020202020204" pitchFamily="34" charset="0"/>
              </a:rPr>
              <a:t>(13) </a:t>
            </a:r>
            <a:r>
              <a:rPr lang="en-US" sz="2800" u="sng" dirty="0">
                <a:solidFill>
                  <a:schemeClr val="bg2">
                    <a:lumMod val="10000"/>
                  </a:schemeClr>
                </a:solidFill>
                <a:effectLst/>
                <a:latin typeface="Calibri" panose="020F0502020204030204" pitchFamily="34" charset="0"/>
                <a:ea typeface="Arial" panose="020B0604020202020204" pitchFamily="34" charset="0"/>
              </a:rPr>
              <a:t>107 lbs., 114 lbs., 121 lbs., 127 lbs., 133 lbs., 139 lbs., 145 lbs., 152 lbs., 160 lbs., 172 lbs., 189 lbs., 215 lbs., 285 lbs.</a:t>
            </a:r>
            <a:endParaRPr lang="en-US" sz="28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dirty="0">
                <a:solidFill>
                  <a:schemeClr val="bg2">
                    <a:lumMod val="10000"/>
                  </a:schemeClr>
                </a:solidFill>
                <a:effectLst/>
                <a:latin typeface="Calibri" panose="020F0502020204030204" pitchFamily="34" charset="0"/>
                <a:ea typeface="Arial" panose="020B0604020202020204" pitchFamily="34" charset="0"/>
              </a:rPr>
              <a:t>(14) </a:t>
            </a:r>
            <a:r>
              <a:rPr lang="en-US" sz="2800" u="sng" dirty="0">
                <a:solidFill>
                  <a:schemeClr val="bg2">
                    <a:lumMod val="10000"/>
                  </a:schemeClr>
                </a:solidFill>
                <a:effectLst/>
                <a:latin typeface="Calibri" panose="020F0502020204030204" pitchFamily="34" charset="0"/>
                <a:ea typeface="Arial" panose="020B0604020202020204" pitchFamily="34" charset="0"/>
              </a:rPr>
              <a:t>106 lbs., 113 lbs., 120 lbs., 126 lbs., 132 lbs. 138 lbs., 144 lbs., 150 lbs., 157 lbs., 165 lbs., 175 lbs., 190 lbs., 215 lbs., 285 lbs.</a:t>
            </a:r>
            <a:endParaRPr lang="en-US" sz="28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5"/>
              </a:spcBef>
              <a:spcAft>
                <a:spcPts val="0"/>
              </a:spcAft>
              <a:buNone/>
            </a:pPr>
            <a:endParaRPr lang="en-US" sz="28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F8472D3A-172D-45D2-A97F-3563CDF2BF4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484928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F485F7-48D5-4F60-AF39-A17BC450BF31}"/>
              </a:ext>
            </a:extLst>
          </p:cNvPr>
          <p:cNvSpPr>
            <a:spLocks noGrp="1"/>
          </p:cNvSpPr>
          <p:nvPr>
            <p:ph type="title"/>
          </p:nvPr>
        </p:nvSpPr>
        <p:spPr/>
        <p:txBody>
          <a:bodyPr/>
          <a:lstStyle/>
          <a:p>
            <a:r>
              <a:rPr lang="en-US" cap="none" dirty="0"/>
              <a:t>RULES 4-4-1a and b</a:t>
            </a:r>
          </a:p>
        </p:txBody>
      </p:sp>
      <p:sp>
        <p:nvSpPr>
          <p:cNvPr id="3" name="Content Placeholder 2">
            <a:extLst>
              <a:ext uri="{FF2B5EF4-FFF2-40B4-BE49-F238E27FC236}">
                <a16:creationId xmlns:a16="http://schemas.microsoft.com/office/drawing/2014/main" xmlns="" id="{E5B7E0C1-5EA7-435B-83B1-F591E78AE4A3}"/>
              </a:ext>
            </a:extLst>
          </p:cNvPr>
          <p:cNvSpPr>
            <a:spLocks noGrp="1"/>
          </p:cNvSpPr>
          <p:nvPr>
            <p:ph idx="1"/>
          </p:nvPr>
        </p:nvSpPr>
        <p:spPr/>
        <p:txBody>
          <a:bodyPr/>
          <a:lstStyle/>
          <a:p>
            <a:pPr marL="0" marR="0" indent="0">
              <a:spcBef>
                <a:spcPts val="0"/>
              </a:spcBef>
              <a:spcAft>
                <a:spcPts val="0"/>
              </a:spcAft>
              <a:buNone/>
            </a:pPr>
            <a:r>
              <a:rPr lang="en-US" sz="2400" b="1" dirty="0">
                <a:solidFill>
                  <a:srgbClr val="000000"/>
                </a:solidFill>
                <a:effectLst/>
                <a:latin typeface="Calibri" panose="020F0502020204030204" pitchFamily="34" charset="0"/>
                <a:ea typeface="Arial" panose="020B0604020202020204" pitchFamily="34" charset="0"/>
              </a:rPr>
              <a:t>Rationale:</a:t>
            </a:r>
            <a:r>
              <a:rPr lang="en-US" sz="2400" dirty="0">
                <a:solidFill>
                  <a:srgbClr val="000000"/>
                </a:solidFill>
                <a:effectLst/>
                <a:latin typeface="Calibri" panose="020F0502020204030204" pitchFamily="34" charset="0"/>
                <a:ea typeface="Arial" panose="020B0604020202020204" pitchFamily="34" charset="0"/>
              </a:rPr>
              <a:t> </a:t>
            </a:r>
            <a:endParaRPr lang="en-US" sz="24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400" b="1" dirty="0">
                <a:solidFill>
                  <a:srgbClr val="000000"/>
                </a:solidFill>
                <a:effectLst/>
                <a:latin typeface="Calibri" panose="020F0502020204030204" pitchFamily="34" charset="0"/>
                <a:ea typeface="Arial" panose="020B0604020202020204" pitchFamily="34" charset="0"/>
              </a:rPr>
              <a:t>Effective July 1, 2023: </a:t>
            </a:r>
            <a:r>
              <a:rPr lang="en-US" sz="2400" dirty="0">
                <a:solidFill>
                  <a:srgbClr val="000000"/>
                </a:solidFill>
                <a:effectLst/>
                <a:latin typeface="Calibri" panose="020F0502020204030204" pitchFamily="34" charset="0"/>
                <a:ea typeface="Arial" panose="020B0604020202020204" pitchFamily="34" charset="0"/>
              </a:rPr>
              <a:t>We have more member state associations (32) sponsoring girls wrestling and providing an equal number of uniform weight classifications is now necessary. Due to fluctuating demographics of our student enrollment, each state association shall select </a:t>
            </a:r>
            <a:r>
              <a:rPr lang="en-US" sz="2400" u="sng" dirty="0">
                <a:solidFill>
                  <a:srgbClr val="000000"/>
                </a:solidFill>
                <a:effectLst/>
                <a:latin typeface="Calibri" panose="020F0502020204030204" pitchFamily="34" charset="0"/>
                <a:ea typeface="Arial" panose="020B0604020202020204" pitchFamily="34" charset="0"/>
              </a:rPr>
              <a:t>one</a:t>
            </a:r>
            <a:r>
              <a:rPr lang="en-US" sz="2400" dirty="0">
                <a:solidFill>
                  <a:srgbClr val="000000"/>
                </a:solidFill>
                <a:effectLst/>
                <a:latin typeface="Calibri" panose="020F0502020204030204" pitchFamily="34" charset="0"/>
                <a:ea typeface="Arial" panose="020B0604020202020204" pitchFamily="34" charset="0"/>
              </a:rPr>
              <a:t> of the three sets (12, 13, 14) of listed weight classes for boys and one of the three sets (12, 13, 14) for girls. These recommended weights are based upon data from over 215,000 National Wrestling Coaches Association (NWCA) assessments.</a:t>
            </a:r>
            <a:endParaRPr lang="en-US" sz="24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77EFC95C-0FC8-472B-B6AC-BD696300AE9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046574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9BE81D-ADF0-4043-B538-C086875C6BD1}"/>
              </a:ext>
            </a:extLst>
          </p:cNvPr>
          <p:cNvSpPr>
            <a:spLocks noGrp="1"/>
          </p:cNvSpPr>
          <p:nvPr>
            <p:ph type="title"/>
          </p:nvPr>
        </p:nvSpPr>
        <p:spPr/>
        <p:txBody>
          <a:bodyPr/>
          <a:lstStyle/>
          <a:p>
            <a:r>
              <a:rPr lang="en-US" dirty="0"/>
              <a:t>Weighing in</a:t>
            </a:r>
            <a:br>
              <a:rPr lang="en-US" dirty="0"/>
            </a:br>
            <a:r>
              <a:rPr lang="en-US" dirty="0"/>
              <a:t>Rule 4-5-7</a:t>
            </a:r>
          </a:p>
        </p:txBody>
      </p:sp>
      <p:sp>
        <p:nvSpPr>
          <p:cNvPr id="4" name="Footer Placeholder 3">
            <a:extLst>
              <a:ext uri="{FF2B5EF4-FFF2-40B4-BE49-F238E27FC236}">
                <a16:creationId xmlns:a16="http://schemas.microsoft.com/office/drawing/2014/main" xmlns="" id="{41BA45F7-7B04-41C0-828F-3B4EC9BFCF77}"/>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CCA9F4B2-148B-44E9-89B3-1CF5CE5D0174}"/>
              </a:ext>
            </a:extLst>
          </p:cNvPr>
          <p:cNvSpPr txBox="1"/>
          <p:nvPr/>
        </p:nvSpPr>
        <p:spPr>
          <a:xfrm>
            <a:off x="5886450" y="2162175"/>
            <a:ext cx="563245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80808"/>
                </a:solidFill>
                <a:effectLst/>
                <a:latin typeface="+mn-lt"/>
                <a:ea typeface="Calibri" panose="020F0502020204030204" pitchFamily="34" charset="0"/>
              </a:rPr>
              <a:t>Contestants are no longer required to exclusively wear low-cut socks, if worn. Any style of socks can be worn while weighing in.</a:t>
            </a:r>
            <a:endParaRPr lang="en-US" sz="3200" dirty="0">
              <a:solidFill>
                <a:srgbClr val="080808"/>
              </a:solidFill>
              <a:latin typeface="+mn-lt"/>
            </a:endParaRPr>
          </a:p>
        </p:txBody>
      </p:sp>
      <p:pic>
        <p:nvPicPr>
          <p:cNvPr id="9" name="Picture 8" descr="A picture containing graphical user interface&#10;&#10;Description automatically generated">
            <a:extLst>
              <a:ext uri="{FF2B5EF4-FFF2-40B4-BE49-F238E27FC236}">
                <a16:creationId xmlns:a16="http://schemas.microsoft.com/office/drawing/2014/main" xmlns="" id="{B0E9F063-0FDE-4DD3-8E8F-DB2DAD28E3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6296" y="2017776"/>
            <a:ext cx="3956304" cy="4367244"/>
          </a:xfrm>
          <a:prstGeom prst="rect">
            <a:avLst/>
          </a:prstGeom>
        </p:spPr>
      </p:pic>
    </p:spTree>
    <p:extLst>
      <p:ext uri="{BB962C8B-B14F-4D97-AF65-F5344CB8AC3E}">
        <p14:creationId xmlns:p14="http://schemas.microsoft.com/office/powerpoint/2010/main" val="117504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49A5D8-B4C8-4900-9E03-7B9686CE1EAC}"/>
              </a:ext>
            </a:extLst>
          </p:cNvPr>
          <p:cNvSpPr>
            <a:spLocks noGrp="1"/>
          </p:cNvSpPr>
          <p:nvPr>
            <p:ph type="title"/>
          </p:nvPr>
        </p:nvSpPr>
        <p:spPr/>
        <p:txBody>
          <a:bodyPr/>
          <a:lstStyle/>
          <a:p>
            <a:r>
              <a:rPr lang="en-US" dirty="0"/>
              <a:t>Rule 4-5-7</a:t>
            </a:r>
          </a:p>
        </p:txBody>
      </p:sp>
      <p:sp>
        <p:nvSpPr>
          <p:cNvPr id="3" name="Content Placeholder 2">
            <a:extLst>
              <a:ext uri="{FF2B5EF4-FFF2-40B4-BE49-F238E27FC236}">
                <a16:creationId xmlns:a16="http://schemas.microsoft.com/office/drawing/2014/main" xmlns="" id="{9637D866-121A-4625-98D0-3AC343DC747C}"/>
              </a:ext>
            </a:extLst>
          </p:cNvPr>
          <p:cNvSpPr>
            <a:spLocks noGrp="1"/>
          </p:cNvSpPr>
          <p:nvPr>
            <p:ph idx="1"/>
          </p:nvPr>
        </p:nvSpPr>
        <p:spPr/>
        <p:txBody>
          <a:bodyPr/>
          <a:lstStyle/>
          <a:p>
            <a:r>
              <a:rPr lang="en-US" sz="2000" b="1" dirty="0">
                <a:solidFill>
                  <a:srgbClr val="000000"/>
                </a:solidFill>
                <a:effectLst/>
                <a:latin typeface="Calibri" panose="020F0502020204030204" pitchFamily="34" charset="0"/>
                <a:ea typeface="Arial" panose="020B0604020202020204" pitchFamily="34" charset="0"/>
              </a:rPr>
              <a:t>ART. 7 . . .</a:t>
            </a:r>
            <a:r>
              <a:rPr lang="en-US" sz="2000" dirty="0">
                <a:solidFill>
                  <a:srgbClr val="000000"/>
                </a:solidFill>
                <a:effectLst/>
                <a:latin typeface="Calibri" panose="020F0502020204030204" pitchFamily="34" charset="0"/>
                <a:ea typeface="Arial" panose="020B0604020202020204" pitchFamily="34" charset="0"/>
              </a:rPr>
              <a:t> All contestants shall weigh-in wearing a legal uniform (4-4-1) and a suitable undergarment that completely covers the buttocks and the groin area. Contestants shall not weigh-in wearing shoes or ear guards. Female contestants shall also wear a suitable form-fitted compression undergarment that completely covers their breasts. Contestants may wear </a:t>
            </a:r>
            <a:r>
              <a:rPr lang="en-US" sz="2000" strike="sngStrike" dirty="0">
                <a:solidFill>
                  <a:schemeClr val="bg2">
                    <a:lumMod val="10000"/>
                  </a:schemeClr>
                </a:solidFill>
                <a:effectLst/>
                <a:latin typeface="Calibri" panose="020F0502020204030204" pitchFamily="34" charset="0"/>
                <a:ea typeface="Arial" panose="020B0604020202020204" pitchFamily="34" charset="0"/>
              </a:rPr>
              <a:t>low-cut</a:t>
            </a:r>
            <a:r>
              <a:rPr lang="en-US" sz="2000" dirty="0">
                <a:solidFill>
                  <a:srgbClr val="FF0000"/>
                </a:solidFill>
                <a:effectLst/>
                <a:latin typeface="Calibri" panose="020F0502020204030204" pitchFamily="34" charset="0"/>
                <a:ea typeface="Arial" panose="020B0604020202020204" pitchFamily="34" charset="0"/>
              </a:rPr>
              <a:t> </a:t>
            </a:r>
            <a:r>
              <a:rPr lang="en-US" sz="2000" dirty="0">
                <a:solidFill>
                  <a:srgbClr val="000000"/>
                </a:solidFill>
                <a:effectLst/>
                <a:latin typeface="Calibri" panose="020F0502020204030204" pitchFamily="34" charset="0"/>
                <a:ea typeface="Arial" panose="020B0604020202020204" pitchFamily="34" charset="0"/>
              </a:rPr>
              <a:t>socks that cannot be removed or added if the wrestlers do not make weight.</a:t>
            </a:r>
            <a:endParaRPr lang="en-US" sz="20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000" b="1" dirty="0">
                <a:effectLst/>
                <a:latin typeface="Calibri" panose="020F0502020204030204" pitchFamily="34" charset="0"/>
                <a:ea typeface="Times New Roman" panose="02020603050405020304" pitchFamily="18" charset="0"/>
              </a:rPr>
              <a:t>      NOTE: </a:t>
            </a:r>
            <a:r>
              <a:rPr lang="en-US" sz="2000" dirty="0">
                <a:effectLst/>
                <a:latin typeface="Calibri" panose="020F0502020204030204" pitchFamily="34" charset="0"/>
                <a:ea typeface="Times New Roman" panose="02020603050405020304" pitchFamily="18" charset="0"/>
              </a:rPr>
              <a:t>No additional weight allowance shall be granted for weighing-in wearing a legal          uniform.</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dirty="0">
                <a:solidFill>
                  <a:srgbClr val="000000"/>
                </a:solidFill>
                <a:effectLst/>
                <a:latin typeface="Calibri" panose="020F0502020204030204" pitchFamily="34" charset="0"/>
                <a:ea typeface="Arial" panose="020B0604020202020204" pitchFamily="34" charset="0"/>
              </a:rPr>
              <a:t/>
            </a:r>
            <a:br>
              <a:rPr lang="en-US" sz="2000" dirty="0">
                <a:solidFill>
                  <a:srgbClr val="000000"/>
                </a:solidFill>
                <a:effectLst/>
                <a:latin typeface="Calibri" panose="020F0502020204030204" pitchFamily="34" charset="0"/>
                <a:ea typeface="Arial" panose="020B0604020202020204" pitchFamily="34" charset="0"/>
              </a:rPr>
            </a:b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1800" dirty="0">
                <a:solidFill>
                  <a:srgbClr val="000000"/>
                </a:solidFill>
                <a:effectLst/>
                <a:latin typeface="Calibri" panose="020F0502020204030204" pitchFamily="34" charset="0"/>
                <a:ea typeface="Arial" panose="020B0604020202020204" pitchFamily="34" charset="0"/>
              </a:rPr>
              <a:t>With the new 2020 rule change concerning the weigh-in process; that all wrestlers wear a legal school uniform with appropriate undergarment(s) which makes the skin check a separate procedure.  The requirement of low-cut socks to see all necessary skin is a moot point.  Any length socks should be acceptable to wear during weigh-in.  This solves a long-time argument concerning socks length.</a:t>
            </a:r>
            <a:endParaRPr lang="en-US" sz="18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4C67D078-AEBE-41A5-93CA-2D5C7B9F3B8E}"/>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228400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2A1A83-E9DE-4CED-8542-985BC85ACD62}"/>
              </a:ext>
            </a:extLst>
          </p:cNvPr>
          <p:cNvSpPr>
            <a:spLocks noGrp="1"/>
          </p:cNvSpPr>
          <p:nvPr>
            <p:ph type="title"/>
          </p:nvPr>
        </p:nvSpPr>
        <p:spPr/>
        <p:txBody>
          <a:bodyPr/>
          <a:lstStyle/>
          <a:p>
            <a:r>
              <a:rPr lang="en-US" dirty="0"/>
              <a:t>Deletion of the two-point stalling penalty during BAD TIME</a:t>
            </a:r>
            <a:br>
              <a:rPr lang="en-US" dirty="0"/>
            </a:br>
            <a:r>
              <a:rPr lang="en-US" dirty="0"/>
              <a:t>Rule 5-1-1</a:t>
            </a:r>
            <a:r>
              <a:rPr lang="en-US" cap="none" dirty="0"/>
              <a:t>e</a:t>
            </a:r>
          </a:p>
        </p:txBody>
      </p:sp>
      <p:sp>
        <p:nvSpPr>
          <p:cNvPr id="4" name="Footer Placeholder 3">
            <a:extLst>
              <a:ext uri="{FF2B5EF4-FFF2-40B4-BE49-F238E27FC236}">
                <a16:creationId xmlns:a16="http://schemas.microsoft.com/office/drawing/2014/main" xmlns="" id="{6564A278-F8FA-425D-A5B3-BC446D8D0989}"/>
              </a:ext>
            </a:extLst>
          </p:cNvPr>
          <p:cNvSpPr>
            <a:spLocks noGrp="1"/>
          </p:cNvSpPr>
          <p:nvPr>
            <p:ph type="ftr" sz="quarter" idx="11"/>
          </p:nvPr>
        </p:nvSpPr>
        <p:spPr/>
        <p:txBody>
          <a:bodyPr/>
          <a:lstStyle/>
          <a:p>
            <a:pPr>
              <a:defRPr/>
            </a:pPr>
            <a:r>
              <a:rPr lang="en-US"/>
              <a:t>www.nfhs.org</a:t>
            </a:r>
            <a:endParaRPr lang="en-US" dirty="0"/>
          </a:p>
        </p:txBody>
      </p:sp>
      <p:pic>
        <p:nvPicPr>
          <p:cNvPr id="9" name="Picture 8" descr="Diagram&#10;&#10;Description automatically generated">
            <a:extLst>
              <a:ext uri="{FF2B5EF4-FFF2-40B4-BE49-F238E27FC236}">
                <a16:creationId xmlns:a16="http://schemas.microsoft.com/office/drawing/2014/main" xmlns="" id="{8EAB7BB2-0A20-45F8-B184-929715FA39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193" y="1989963"/>
            <a:ext cx="5504307" cy="4413145"/>
          </a:xfrm>
          <a:prstGeom prst="rect">
            <a:avLst/>
          </a:prstGeom>
        </p:spPr>
      </p:pic>
    </p:spTree>
    <p:extLst>
      <p:ext uri="{BB962C8B-B14F-4D97-AF65-F5344CB8AC3E}">
        <p14:creationId xmlns:p14="http://schemas.microsoft.com/office/powerpoint/2010/main" val="2005658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F12F21-EF55-49F7-9023-6B9034750B19}"/>
              </a:ext>
            </a:extLst>
          </p:cNvPr>
          <p:cNvSpPr>
            <a:spLocks noGrp="1"/>
          </p:cNvSpPr>
          <p:nvPr>
            <p:ph type="title"/>
          </p:nvPr>
        </p:nvSpPr>
        <p:spPr/>
        <p:txBody>
          <a:bodyPr/>
          <a:lstStyle/>
          <a:p>
            <a:r>
              <a:rPr lang="en-US"/>
              <a:t>Rule </a:t>
            </a:r>
            <a:r>
              <a:rPr lang="en-US" cap="none"/>
              <a:t>5-1-1e</a:t>
            </a:r>
            <a:endParaRPr lang="en-US" dirty="0"/>
          </a:p>
        </p:txBody>
      </p:sp>
      <p:sp>
        <p:nvSpPr>
          <p:cNvPr id="3" name="Content Placeholder 2">
            <a:extLst>
              <a:ext uri="{FF2B5EF4-FFF2-40B4-BE49-F238E27FC236}">
                <a16:creationId xmlns:a16="http://schemas.microsoft.com/office/drawing/2014/main" xmlns="" id="{29527F3E-A350-46DA-B1E5-784A09ED9467}"/>
              </a:ext>
            </a:extLst>
          </p:cNvPr>
          <p:cNvSpPr>
            <a:spLocks noGrp="1"/>
          </p:cNvSpPr>
          <p:nvPr>
            <p:ph idx="1"/>
          </p:nvPr>
        </p:nvSpPr>
        <p:spPr/>
        <p:txBody>
          <a:bodyPr/>
          <a:lstStyle/>
          <a:p>
            <a:pPr marL="0" marR="0">
              <a:spcBef>
                <a:spcPts val="1000"/>
              </a:spcBef>
              <a:spcAft>
                <a:spcPts val="1000"/>
              </a:spcAft>
            </a:pPr>
            <a:r>
              <a:rPr lang="en-US" sz="2800" b="1" dirty="0">
                <a:solidFill>
                  <a:srgbClr val="000000"/>
                </a:solidFill>
                <a:effectLst/>
                <a:latin typeface="Calibri" panose="020F0502020204030204" pitchFamily="34" charset="0"/>
                <a:ea typeface="Arial" panose="020B0604020202020204" pitchFamily="34" charset="0"/>
              </a:rPr>
              <a:t>ART. 1 . . .</a:t>
            </a:r>
            <a:r>
              <a:rPr lang="en-US" sz="2800" dirty="0">
                <a:solidFill>
                  <a:srgbClr val="000000"/>
                </a:solidFill>
                <a:effectLst/>
                <a:latin typeface="Calibri" panose="020F0502020204030204" pitchFamily="34" charset="0"/>
                <a:ea typeface="Arial" panose="020B0604020202020204" pitchFamily="34" charset="0"/>
              </a:rPr>
              <a:t> Bad time is wrestled with the wrestlers in the wrong position or the wrong wrestler being given choice of position:</a:t>
            </a:r>
            <a:endParaRPr lang="en-US" sz="28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Sub-articles a.– d. remain the same.</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800" strike="sngStrike" dirty="0">
                <a:solidFill>
                  <a:schemeClr val="bg2">
                    <a:lumMod val="10000"/>
                  </a:schemeClr>
                </a:solidFill>
                <a:effectLst/>
                <a:latin typeface="Calibri" panose="020F0502020204030204" pitchFamily="34" charset="0"/>
                <a:ea typeface="Arial" panose="020B0604020202020204" pitchFamily="34" charset="0"/>
              </a:rPr>
              <a:t>e. on the next restart after opponent receives a two-point stalling penalty.</a:t>
            </a:r>
          </a:p>
          <a:p>
            <a:pPr marL="0" marR="0" indent="0">
              <a:spcBef>
                <a:spcPts val="0"/>
              </a:spcBef>
              <a:spcAft>
                <a:spcPts val="0"/>
              </a:spcAft>
              <a:buNone/>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The sub-article is no longer needed due to the 2020 NFHS 8-2 rule change. </a:t>
            </a:r>
            <a:endParaRPr lang="en-US" sz="28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D234482F-FCCA-41CB-9165-BA5D6122EE38}"/>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184338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5F317-39F7-48A1-AEBE-30029FD9C18C}"/>
              </a:ext>
            </a:extLst>
          </p:cNvPr>
          <p:cNvSpPr>
            <a:spLocks noGrp="1"/>
          </p:cNvSpPr>
          <p:nvPr>
            <p:ph type="title"/>
          </p:nvPr>
        </p:nvSpPr>
        <p:spPr>
          <a:xfrm>
            <a:off x="1940985" y="544513"/>
            <a:ext cx="10026649" cy="1204912"/>
          </a:xfrm>
        </p:spPr>
        <p:txBody>
          <a:bodyPr/>
          <a:lstStyle/>
          <a:p>
            <a:r>
              <a:rPr lang="en-US" dirty="0"/>
              <a:t>Head, Neck and Cervical during bad time will not be voided</a:t>
            </a:r>
            <a:br>
              <a:rPr lang="en-US" dirty="0"/>
            </a:br>
            <a:r>
              <a:rPr lang="en-US" dirty="0"/>
              <a:t>Rule 5-1-3</a:t>
            </a:r>
            <a:r>
              <a:rPr lang="en-US" cap="none" dirty="0"/>
              <a:t>f</a:t>
            </a:r>
            <a:r>
              <a:rPr lang="en-US" dirty="0"/>
              <a:t> (new) </a:t>
            </a:r>
          </a:p>
        </p:txBody>
      </p:sp>
      <p:sp>
        <p:nvSpPr>
          <p:cNvPr id="4" name="Footer Placeholder 3">
            <a:extLst>
              <a:ext uri="{FF2B5EF4-FFF2-40B4-BE49-F238E27FC236}">
                <a16:creationId xmlns:a16="http://schemas.microsoft.com/office/drawing/2014/main" xmlns="" id="{9CA174A8-B3C4-4D19-8ED0-4296ECC8C706}"/>
              </a:ext>
            </a:extLst>
          </p:cNvPr>
          <p:cNvSpPr>
            <a:spLocks noGrp="1"/>
          </p:cNvSpPr>
          <p:nvPr>
            <p:ph type="ftr" sz="quarter" idx="11"/>
          </p:nvPr>
        </p:nvSpPr>
        <p:spPr/>
        <p:txBody>
          <a:bodyPr/>
          <a:lstStyle/>
          <a:p>
            <a:pPr>
              <a:defRPr/>
            </a:pPr>
            <a:r>
              <a:rPr lang="en-US"/>
              <a:t>www.nfhs.org</a:t>
            </a:r>
            <a:endParaRPr lang="en-US" dirty="0"/>
          </a:p>
        </p:txBody>
      </p:sp>
      <p:pic>
        <p:nvPicPr>
          <p:cNvPr id="7" name="Picture 6" descr="Text&#10;&#10;Description automatically generated with medium confidence">
            <a:extLst>
              <a:ext uri="{FF2B5EF4-FFF2-40B4-BE49-F238E27FC236}">
                <a16:creationId xmlns:a16="http://schemas.microsoft.com/office/drawing/2014/main" xmlns="" id="{2D8113D3-5B01-4E74-B7C8-7295049F69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2293" y="2080260"/>
            <a:ext cx="7314057" cy="4281591"/>
          </a:xfrm>
          <a:prstGeom prst="rect">
            <a:avLst/>
          </a:prstGeom>
        </p:spPr>
      </p:pic>
      <p:sp>
        <p:nvSpPr>
          <p:cNvPr id="8" name="TextBox 7">
            <a:extLst>
              <a:ext uri="{FF2B5EF4-FFF2-40B4-BE49-F238E27FC236}">
                <a16:creationId xmlns:a16="http://schemas.microsoft.com/office/drawing/2014/main" xmlns="" id="{1B1B8781-3931-4254-926A-EA1886127327}"/>
              </a:ext>
            </a:extLst>
          </p:cNvPr>
          <p:cNvSpPr txBox="1"/>
          <p:nvPr/>
        </p:nvSpPr>
        <p:spPr>
          <a:xfrm>
            <a:off x="6654800" y="3923266"/>
            <a:ext cx="4483100"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effectLst/>
                <a:latin typeface="+mn-lt"/>
                <a:ea typeface="Calibri" panose="020F0502020204030204" pitchFamily="34" charset="0"/>
              </a:rPr>
              <a:t>When HNC injury time occurs during bad time, the HNC time used will not be voided.</a:t>
            </a:r>
            <a:endParaRPr lang="en-US" sz="3200" dirty="0">
              <a:latin typeface="+mn-lt"/>
            </a:endParaRPr>
          </a:p>
        </p:txBody>
      </p:sp>
    </p:spTree>
    <p:extLst>
      <p:ext uri="{BB962C8B-B14F-4D97-AF65-F5344CB8AC3E}">
        <p14:creationId xmlns:p14="http://schemas.microsoft.com/office/powerpoint/2010/main" val="3652944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7E99E3-4004-4555-B692-8DECA0BEB1E6}"/>
              </a:ext>
            </a:extLst>
          </p:cNvPr>
          <p:cNvSpPr>
            <a:spLocks noGrp="1"/>
          </p:cNvSpPr>
          <p:nvPr>
            <p:ph type="title"/>
          </p:nvPr>
        </p:nvSpPr>
        <p:spPr/>
        <p:txBody>
          <a:bodyPr/>
          <a:lstStyle/>
          <a:p>
            <a:r>
              <a:rPr lang="en-US" dirty="0"/>
              <a:t>Rule </a:t>
            </a:r>
            <a:r>
              <a:rPr lang="en-US" cap="none" dirty="0"/>
              <a:t>5-1-3f</a:t>
            </a:r>
            <a:endParaRPr lang="en-US" dirty="0"/>
          </a:p>
        </p:txBody>
      </p:sp>
      <p:sp>
        <p:nvSpPr>
          <p:cNvPr id="3" name="Content Placeholder 2">
            <a:extLst>
              <a:ext uri="{FF2B5EF4-FFF2-40B4-BE49-F238E27FC236}">
                <a16:creationId xmlns:a16="http://schemas.microsoft.com/office/drawing/2014/main" xmlns="" id="{9EADAC34-A621-4851-96B4-44E87F3F0B05}"/>
              </a:ext>
            </a:extLst>
          </p:cNvPr>
          <p:cNvSpPr>
            <a:spLocks noGrp="1"/>
          </p:cNvSpPr>
          <p:nvPr>
            <p:ph idx="1"/>
          </p:nvPr>
        </p:nvSpPr>
        <p:spPr/>
        <p:txBody>
          <a:bodyPr/>
          <a:lstStyle/>
          <a:p>
            <a:pPr marL="0" marR="0">
              <a:spcBef>
                <a:spcPts val="1000"/>
              </a:spcBef>
              <a:spcAft>
                <a:spcPts val="1000"/>
              </a:spcAft>
            </a:pPr>
            <a:r>
              <a:rPr lang="en-US" sz="2400" b="1" dirty="0">
                <a:solidFill>
                  <a:srgbClr val="000000"/>
                </a:solidFill>
                <a:effectLst/>
                <a:latin typeface="Calibri" panose="020F0502020204030204" pitchFamily="34" charset="0"/>
                <a:ea typeface="Arial" panose="020B0604020202020204" pitchFamily="34" charset="0"/>
              </a:rPr>
              <a:t>ART. 3 . . . </a:t>
            </a:r>
            <a:r>
              <a:rPr lang="en-US" sz="2400" dirty="0">
                <a:solidFill>
                  <a:srgbClr val="000000"/>
                </a:solidFill>
                <a:effectLst/>
                <a:latin typeface="Calibri" panose="020F0502020204030204" pitchFamily="34" charset="0"/>
                <a:ea typeface="Arial" panose="020B0604020202020204" pitchFamily="34" charset="0"/>
              </a:rPr>
              <a:t>Any points, penalties, or injury time that occurred during bad time shall be voided with the following exceptions:</a:t>
            </a:r>
            <a:endParaRPr lang="en-US" sz="24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400" dirty="0">
                <a:solidFill>
                  <a:srgbClr val="000000"/>
                </a:solidFill>
                <a:effectLst/>
                <a:latin typeface="Calibri" panose="020F0502020204030204" pitchFamily="34" charset="0"/>
                <a:ea typeface="Arial" panose="020B0604020202020204" pitchFamily="34" charset="0"/>
              </a:rPr>
              <a:t>Sub-articles a.-e. remain the same.</a:t>
            </a:r>
            <a:endParaRPr lang="en-US" sz="24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400" u="sng" dirty="0">
                <a:solidFill>
                  <a:schemeClr val="bg2">
                    <a:lumMod val="10000"/>
                  </a:schemeClr>
                </a:solidFill>
                <a:effectLst/>
                <a:latin typeface="Calibri" panose="020F0502020204030204" pitchFamily="34" charset="0"/>
                <a:ea typeface="Arial" panose="020B0604020202020204" pitchFamily="34" charset="0"/>
              </a:rPr>
              <a:t>f.</a:t>
            </a:r>
            <a:r>
              <a:rPr lang="en-US" sz="2400" dirty="0">
                <a:solidFill>
                  <a:schemeClr val="bg2">
                    <a:lumMod val="10000"/>
                  </a:schemeClr>
                </a:solidFill>
                <a:effectLst/>
                <a:latin typeface="Calibri" panose="020F0502020204030204" pitchFamily="34" charset="0"/>
                <a:ea typeface="Arial" panose="020B0604020202020204" pitchFamily="34" charset="0"/>
              </a:rPr>
              <a:t> </a:t>
            </a:r>
            <a:r>
              <a:rPr lang="en-US" sz="2400" u="sng" dirty="0">
                <a:solidFill>
                  <a:schemeClr val="bg2">
                    <a:lumMod val="10000"/>
                  </a:schemeClr>
                </a:solidFill>
                <a:effectLst/>
                <a:latin typeface="Calibri" panose="020F0502020204030204" pitchFamily="34" charset="0"/>
                <a:ea typeface="Arial" panose="020B0604020202020204" pitchFamily="34" charset="0"/>
              </a:rPr>
              <a:t>Head/Neck/Cervical Column (HNC) injury time.</a:t>
            </a:r>
            <a:endParaRPr lang="en-US" sz="24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solidFill>
                  <a:srgbClr val="000000"/>
                </a:solidFill>
                <a:effectLst/>
                <a:latin typeface="Calibri" panose="020F0502020204030204" pitchFamily="34" charset="0"/>
                <a:ea typeface="Arial" panose="020B0604020202020204" pitchFamily="34" charset="0"/>
              </a:rPr>
              <a:t/>
            </a:r>
            <a:br>
              <a:rPr lang="en-US" sz="2400" dirty="0">
                <a:solidFill>
                  <a:srgbClr val="000000"/>
                </a:solidFill>
                <a:effectLst/>
                <a:latin typeface="Calibri" panose="020F0502020204030204" pitchFamily="34" charset="0"/>
                <a:ea typeface="Arial" panose="020B0604020202020204" pitchFamily="34" charset="0"/>
              </a:rPr>
            </a:br>
            <a:r>
              <a:rPr lang="en-US" sz="2400" b="1" dirty="0">
                <a:solidFill>
                  <a:srgbClr val="000000"/>
                </a:solidFill>
                <a:effectLst/>
                <a:latin typeface="Calibri" panose="020F0502020204030204" pitchFamily="34" charset="0"/>
                <a:ea typeface="Arial" panose="020B0604020202020204" pitchFamily="34" charset="0"/>
              </a:rPr>
              <a:t>Rationale:</a:t>
            </a:r>
            <a:r>
              <a:rPr lang="en-US" sz="2400" dirty="0">
                <a:solidFill>
                  <a:srgbClr val="000000"/>
                </a:solidFill>
                <a:effectLst/>
                <a:latin typeface="Calibri" panose="020F0502020204030204" pitchFamily="34" charset="0"/>
                <a:ea typeface="Arial" panose="020B0604020202020204" pitchFamily="34" charset="0"/>
              </a:rPr>
              <a:t> </a:t>
            </a:r>
            <a:endParaRPr lang="en-US" sz="24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400" dirty="0">
                <a:solidFill>
                  <a:srgbClr val="000000"/>
                </a:solidFill>
                <a:effectLst/>
                <a:latin typeface="Calibri" panose="020F0502020204030204" pitchFamily="34" charset="0"/>
                <a:ea typeface="Arial" panose="020B0604020202020204" pitchFamily="34" charset="0"/>
              </a:rPr>
              <a:t>With the addition of a head/neck/cervical injury timeout definition and separate injury rule, this amendment is needed to accommodate the modification of this injury timeout rule as it relates to bad time.</a:t>
            </a:r>
            <a:endParaRPr lang="en-US" sz="24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EF9134A3-BC7E-4905-A287-8F9912D2A887}"/>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5814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85F46-BD07-4DAF-AD0C-78C9E83CAF30}"/>
              </a:ext>
            </a:extLst>
          </p:cNvPr>
          <p:cNvSpPr>
            <a:spLocks noGrp="1"/>
          </p:cNvSpPr>
          <p:nvPr>
            <p:ph type="title"/>
          </p:nvPr>
        </p:nvSpPr>
        <p:spPr>
          <a:xfrm>
            <a:off x="1940985" y="582613"/>
            <a:ext cx="8854015" cy="1204912"/>
          </a:xfrm>
        </p:spPr>
        <p:txBody>
          <a:bodyPr/>
          <a:lstStyle/>
          <a:p>
            <a:r>
              <a:rPr lang="en-US" dirty="0"/>
              <a:t>Head, Neck and Cervical column  (HNC) recovery time clarification</a:t>
            </a:r>
            <a:br>
              <a:rPr lang="en-US" dirty="0"/>
            </a:br>
            <a:r>
              <a:rPr lang="en-US" dirty="0"/>
              <a:t>Rule 5-28-3</a:t>
            </a:r>
          </a:p>
        </p:txBody>
      </p:sp>
      <p:sp>
        <p:nvSpPr>
          <p:cNvPr id="4" name="Footer Placeholder 3">
            <a:extLst>
              <a:ext uri="{FF2B5EF4-FFF2-40B4-BE49-F238E27FC236}">
                <a16:creationId xmlns:a16="http://schemas.microsoft.com/office/drawing/2014/main" xmlns="" id="{E1CF6DEE-707A-44BD-B8ED-A0058DA47A40}"/>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823D1D28-2152-4783-AD6B-7CAF730EF35D}"/>
              </a:ext>
            </a:extLst>
          </p:cNvPr>
          <p:cNvSpPr txBox="1"/>
          <p:nvPr/>
        </p:nvSpPr>
        <p:spPr>
          <a:xfrm>
            <a:off x="5514975" y="2117176"/>
            <a:ext cx="6452659" cy="1758110"/>
          </a:xfrm>
          <a:prstGeom prst="rect">
            <a:avLst/>
          </a:prstGeom>
          <a:noFill/>
        </p:spPr>
        <p:txBody>
          <a:bodyPr wrap="square" rtlCol="0">
            <a:spAutoFit/>
          </a:bodyPr>
          <a:lstStyle/>
          <a:p>
            <a:pPr marL="342900" marR="0" lvl="0" indent="-342900">
              <a:lnSpc>
                <a:spcPct val="107000"/>
              </a:lnSpc>
              <a:spcBef>
                <a:spcPts val="0"/>
              </a:spcBef>
              <a:spcAft>
                <a:spcPts val="800"/>
              </a:spcAft>
              <a:buFont typeface="Symbol" panose="05050102010706020507" pitchFamily="18" charset="2"/>
              <a:buChar char=""/>
            </a:pPr>
            <a:r>
              <a:rPr lang="en-US" sz="2400" dirty="0">
                <a:latin typeface="+mn-lt"/>
              </a:rPr>
              <a:t>HNC time-out is not connected to recovery time.</a:t>
            </a:r>
          </a:p>
          <a:p>
            <a:pPr marL="342900" marR="0" lvl="0" indent="-342900">
              <a:lnSpc>
                <a:spcPct val="107000"/>
              </a:lnSpc>
              <a:spcBef>
                <a:spcPts val="0"/>
              </a:spcBef>
              <a:spcAft>
                <a:spcPts val="800"/>
              </a:spcAft>
              <a:buFont typeface="Symbol" panose="05050102010706020507" pitchFamily="18" charset="2"/>
              <a:buChar char=""/>
            </a:pPr>
            <a:r>
              <a:rPr lang="en-US" sz="2400" dirty="0">
                <a:latin typeface="+mn-lt"/>
              </a:rPr>
              <a:t>When HNC time is used, the time used does not impact a wrestler’s recovery time allowance. </a:t>
            </a:r>
          </a:p>
        </p:txBody>
      </p:sp>
      <p:pic>
        <p:nvPicPr>
          <p:cNvPr id="8" name="Picture 7" descr="A person wearing a penguin garment&#10;&#10;Description automatically generated with low confidence">
            <a:extLst>
              <a:ext uri="{FF2B5EF4-FFF2-40B4-BE49-F238E27FC236}">
                <a16:creationId xmlns:a16="http://schemas.microsoft.com/office/drawing/2014/main" xmlns="" id="{68026668-5351-4110-8A99-3A74DCDA45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3436" y="1992594"/>
            <a:ext cx="3704209" cy="4339943"/>
          </a:xfrm>
          <a:prstGeom prst="rect">
            <a:avLst/>
          </a:prstGeom>
        </p:spPr>
      </p:pic>
    </p:spTree>
    <p:extLst>
      <p:ext uri="{BB962C8B-B14F-4D97-AF65-F5344CB8AC3E}">
        <p14:creationId xmlns:p14="http://schemas.microsoft.com/office/powerpoint/2010/main" val="482789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772144-DF0E-4DA0-8CF5-E6513B82DD1F}"/>
              </a:ext>
            </a:extLst>
          </p:cNvPr>
          <p:cNvSpPr>
            <a:spLocks noGrp="1"/>
          </p:cNvSpPr>
          <p:nvPr>
            <p:ph type="title"/>
          </p:nvPr>
        </p:nvSpPr>
        <p:spPr/>
        <p:txBody>
          <a:bodyPr/>
          <a:lstStyle/>
          <a:p>
            <a:r>
              <a:rPr lang="en-US" dirty="0"/>
              <a:t>Rule 5-28-3</a:t>
            </a:r>
          </a:p>
        </p:txBody>
      </p:sp>
      <p:sp>
        <p:nvSpPr>
          <p:cNvPr id="3" name="Content Placeholder 2">
            <a:extLst>
              <a:ext uri="{FF2B5EF4-FFF2-40B4-BE49-F238E27FC236}">
                <a16:creationId xmlns:a16="http://schemas.microsoft.com/office/drawing/2014/main" xmlns="" id="{367538E7-976A-4CCD-B364-04E8D0341BE8}"/>
              </a:ext>
            </a:extLst>
          </p:cNvPr>
          <p:cNvSpPr>
            <a:spLocks noGrp="1"/>
          </p:cNvSpPr>
          <p:nvPr>
            <p:ph idx="1"/>
          </p:nvPr>
        </p:nvSpPr>
        <p:spPr/>
        <p:txBody>
          <a:bodyPr/>
          <a:lstStyle/>
          <a:p>
            <a:pPr marL="0" marR="0">
              <a:spcBef>
                <a:spcPts val="0"/>
              </a:spcBef>
              <a:spcAft>
                <a:spcPts val="0"/>
              </a:spcAft>
            </a:pPr>
            <a:r>
              <a:rPr lang="en-US" sz="2400" b="1" dirty="0">
                <a:effectLst/>
                <a:latin typeface="Calibri" panose="020F0502020204030204" pitchFamily="34" charset="0"/>
                <a:ea typeface="Times New Roman" panose="02020603050405020304" pitchFamily="18" charset="0"/>
              </a:rPr>
              <a:t>ART. 3 . . .</a:t>
            </a:r>
            <a:r>
              <a:rPr lang="en-US" sz="2400" dirty="0">
                <a:effectLst/>
                <a:latin typeface="Calibri" panose="020F0502020204030204" pitchFamily="34" charset="0"/>
                <a:ea typeface="Times New Roman" panose="02020603050405020304" pitchFamily="18" charset="0"/>
              </a:rPr>
              <a:t> Recovery time. If a contestant is injured as a result of an illegal hold/ maneuver, unnecessary roughness, unsportsmanlike conduct during the match or the result of a false start (by the opponent) in the neutral position, the wrestler is entitled to two minutes of recovery time, which is not deducted from the injured wrestler's injury time allowance </a:t>
            </a:r>
            <a:r>
              <a:rPr lang="en-US" sz="2400" u="sng" dirty="0">
                <a:solidFill>
                  <a:schemeClr val="bg2">
                    <a:lumMod val="10000"/>
                  </a:schemeClr>
                </a:solidFill>
                <a:effectLst/>
                <a:latin typeface="Calibri" panose="020F0502020204030204" pitchFamily="34" charset="0"/>
                <a:ea typeface="Times New Roman" panose="02020603050405020304" pitchFamily="18" charset="0"/>
              </a:rPr>
              <a:t>nor shall it constitute an HNC timeout</a:t>
            </a:r>
            <a:r>
              <a:rPr lang="en-US" sz="2400" dirty="0">
                <a:solidFill>
                  <a:schemeClr val="bg2">
                    <a:lumMod val="10000"/>
                  </a:schemeClr>
                </a:solidFill>
                <a:effectLst/>
                <a:latin typeface="Calibri" panose="020F0502020204030204" pitchFamily="34" charset="0"/>
                <a:ea typeface="Times New Roman" panose="02020603050405020304" pitchFamily="18" charset="0"/>
              </a:rPr>
              <a:t>. (</a:t>
            </a:r>
            <a:r>
              <a:rPr lang="en-US" sz="2400" u="sng" dirty="0">
                <a:solidFill>
                  <a:schemeClr val="bg2">
                    <a:lumMod val="10000"/>
                  </a:schemeClr>
                </a:solidFill>
                <a:effectLst/>
                <a:latin typeface="Calibri" panose="020F0502020204030204" pitchFamily="34" charset="0"/>
                <a:ea typeface="Times New Roman" panose="02020603050405020304" pitchFamily="18" charset="0"/>
              </a:rPr>
              <a:t>5-28-6, 6-4-3</a:t>
            </a:r>
            <a:r>
              <a:rPr lang="en-US" sz="2400" dirty="0">
                <a:solidFill>
                  <a:schemeClr val="bg2">
                    <a:lumMod val="10000"/>
                  </a:schemeClr>
                </a:solidFill>
                <a:effectLst/>
                <a:latin typeface="Calibri" panose="020F0502020204030204" pitchFamily="34" charset="0"/>
                <a:ea typeface="Times New Roman" panose="02020603050405020304" pitchFamily="18" charset="0"/>
              </a:rPr>
              <a:t>,</a:t>
            </a:r>
            <a:r>
              <a:rPr lang="en-US" sz="2400" dirty="0">
                <a:effectLst/>
                <a:latin typeface="Calibri" panose="020F0502020204030204" pitchFamily="34" charset="0"/>
                <a:ea typeface="Times New Roman" panose="02020603050405020304" pitchFamily="18" charset="0"/>
              </a:rPr>
              <a:t> 8-2-2)</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b="1" dirty="0">
                <a:effectLst/>
                <a:latin typeface="Calibri" panose="020F0502020204030204" pitchFamily="34" charset="0"/>
                <a:ea typeface="Times New Roman" panose="02020603050405020304" pitchFamily="18" charset="0"/>
              </a:rPr>
              <a:t>Rationale:</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effectLst/>
                <a:latin typeface="Calibri" panose="020F0502020204030204" pitchFamily="34" charset="0"/>
                <a:ea typeface="Calibri" panose="020F0502020204030204" pitchFamily="34" charset="0"/>
              </a:rPr>
              <a:t>This proposed rule change is partnered with the proposed change to rules 5-28-6, 6-4-3, 6-6-2 and 8-2-4b1&amp;2, 8-2-6.</a:t>
            </a:r>
            <a:endParaRPr lang="en-US" sz="24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5E7C4629-D0C2-4AD7-A48E-F222FCEF2354}"/>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244069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234C7-1D34-43D2-86EF-DE6D3D452186}"/>
              </a:ext>
            </a:extLst>
          </p:cNvPr>
          <p:cNvSpPr>
            <a:spLocks noGrp="1"/>
          </p:cNvSpPr>
          <p:nvPr>
            <p:ph type="title"/>
          </p:nvPr>
        </p:nvSpPr>
        <p:spPr>
          <a:xfrm>
            <a:off x="1936752" y="563563"/>
            <a:ext cx="10026649" cy="1204912"/>
          </a:xfrm>
        </p:spPr>
        <p:txBody>
          <a:bodyPr/>
          <a:lstStyle/>
          <a:p>
            <a:r>
              <a:rPr lang="en-US" dirty="0"/>
              <a:t>Head, Neck and Cervical definition time-out</a:t>
            </a:r>
            <a:br>
              <a:rPr lang="en-US" dirty="0"/>
            </a:br>
            <a:r>
              <a:rPr lang="en-US" dirty="0"/>
              <a:t>Rule 5-28-6</a:t>
            </a:r>
          </a:p>
        </p:txBody>
      </p:sp>
      <p:sp>
        <p:nvSpPr>
          <p:cNvPr id="4" name="Footer Placeholder 3">
            <a:extLst>
              <a:ext uri="{FF2B5EF4-FFF2-40B4-BE49-F238E27FC236}">
                <a16:creationId xmlns:a16="http://schemas.microsoft.com/office/drawing/2014/main" xmlns="" id="{BCD13C2F-87F1-41BF-A375-F0E653AE8CE9}"/>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A9CE72A3-C440-42D8-9CB5-F9318C2A7ECA}"/>
              </a:ext>
            </a:extLst>
          </p:cNvPr>
          <p:cNvSpPr txBox="1"/>
          <p:nvPr/>
        </p:nvSpPr>
        <p:spPr>
          <a:xfrm>
            <a:off x="5791200" y="2678610"/>
            <a:ext cx="6197601" cy="2410916"/>
          </a:xfrm>
          <a:prstGeom prst="rect">
            <a:avLst/>
          </a:prstGeom>
          <a:noFill/>
        </p:spPr>
        <p:txBody>
          <a:bodyPr wrap="square" rtlCol="0">
            <a:spAutoFit/>
          </a:bodyPr>
          <a:lstStyle/>
          <a:p>
            <a:pPr marL="342900" indent="-342900">
              <a:spcBef>
                <a:spcPts val="0"/>
              </a:spcBef>
              <a:spcAft>
                <a:spcPts val="800"/>
              </a:spcAft>
              <a:buFont typeface="Arial" panose="020B0604020202020204" pitchFamily="34" charset="0"/>
              <a:buChar char="•"/>
            </a:pPr>
            <a:r>
              <a:rPr lang="en-US" sz="2400" dirty="0">
                <a:effectLst/>
                <a:latin typeface="+mn-lt"/>
                <a:ea typeface="Calibri" panose="020F0502020204030204" pitchFamily="34" charset="0"/>
              </a:rPr>
              <a:t>The appropriate health-care professional can evaluate the injured athlete for up to five minutes during Head, Neck and Cervical Column (HNC) time.</a:t>
            </a:r>
          </a:p>
          <a:p>
            <a:pPr marL="342900" indent="-342900">
              <a:spcBef>
                <a:spcPts val="0"/>
              </a:spcBef>
              <a:spcAft>
                <a:spcPts val="800"/>
              </a:spcAft>
              <a:buFont typeface="Arial" panose="020B0604020202020204" pitchFamily="34" charset="0"/>
              <a:buChar char="•"/>
            </a:pPr>
            <a:r>
              <a:rPr lang="en-US" sz="2400" dirty="0">
                <a:effectLst/>
                <a:latin typeface="+mn-lt"/>
                <a:ea typeface="Calibri" panose="020F0502020204030204" pitchFamily="34" charset="0"/>
              </a:rPr>
              <a:t>A second use of HNC time will cause the wrestler to default the match.</a:t>
            </a:r>
            <a:endParaRPr lang="en-US" sz="3200" dirty="0">
              <a:latin typeface="+mn-lt"/>
            </a:endParaRPr>
          </a:p>
        </p:txBody>
      </p:sp>
      <p:pic>
        <p:nvPicPr>
          <p:cNvPr id="8" name="Picture 7" descr="A picture containing text&#10;&#10;Description automatically generated">
            <a:extLst>
              <a:ext uri="{FF2B5EF4-FFF2-40B4-BE49-F238E27FC236}">
                <a16:creationId xmlns:a16="http://schemas.microsoft.com/office/drawing/2014/main" xmlns="" id="{13C661EE-2AB3-4D26-B976-A774EE305E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3510" y="1984248"/>
            <a:ext cx="4130040" cy="4447094"/>
          </a:xfrm>
          <a:prstGeom prst="rect">
            <a:avLst/>
          </a:prstGeom>
        </p:spPr>
      </p:pic>
    </p:spTree>
    <p:extLst>
      <p:ext uri="{BB962C8B-B14F-4D97-AF65-F5344CB8AC3E}">
        <p14:creationId xmlns:p14="http://schemas.microsoft.com/office/powerpoint/2010/main" val="1788289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E62330-261A-45E5-9AEC-C8D90EAD883A}"/>
              </a:ext>
            </a:extLst>
          </p:cNvPr>
          <p:cNvSpPr>
            <a:spLocks noGrp="1"/>
          </p:cNvSpPr>
          <p:nvPr>
            <p:ph type="title"/>
          </p:nvPr>
        </p:nvSpPr>
        <p:spPr/>
        <p:txBody>
          <a:bodyPr/>
          <a:lstStyle/>
          <a:p>
            <a:r>
              <a:rPr lang="en-US" dirty="0"/>
              <a:t>Rule 5-28-6</a:t>
            </a:r>
          </a:p>
        </p:txBody>
      </p:sp>
      <p:sp>
        <p:nvSpPr>
          <p:cNvPr id="3" name="Content Placeholder 2">
            <a:extLst>
              <a:ext uri="{FF2B5EF4-FFF2-40B4-BE49-F238E27FC236}">
                <a16:creationId xmlns:a16="http://schemas.microsoft.com/office/drawing/2014/main" xmlns="" id="{2AC13E1C-D3C3-4F39-9613-E5E09688AA43}"/>
              </a:ext>
            </a:extLst>
          </p:cNvPr>
          <p:cNvSpPr>
            <a:spLocks noGrp="1"/>
          </p:cNvSpPr>
          <p:nvPr>
            <p:ph idx="1"/>
          </p:nvPr>
        </p:nvSpPr>
        <p:spPr/>
        <p:txBody>
          <a:bodyPr/>
          <a:lstStyle/>
          <a:p>
            <a:pPr marL="0" marR="0">
              <a:spcBef>
                <a:spcPts val="1000"/>
              </a:spcBef>
              <a:spcAft>
                <a:spcPts val="1000"/>
              </a:spcAft>
            </a:pPr>
            <a:r>
              <a:rPr lang="en-US" sz="2000" b="1" dirty="0">
                <a:solidFill>
                  <a:srgbClr val="000000"/>
                </a:solidFill>
                <a:effectLst/>
                <a:latin typeface="Calibri" panose="020F0502020204030204" pitchFamily="34" charset="0"/>
                <a:ea typeface="calibri, sans-serif"/>
              </a:rPr>
              <a:t>ART. 6 . . . </a:t>
            </a:r>
            <a:r>
              <a:rPr lang="en-US" sz="2000" dirty="0">
                <a:solidFill>
                  <a:srgbClr val="000000"/>
                </a:solidFill>
                <a:effectLst/>
                <a:latin typeface="Calibri" panose="020F0502020204030204" pitchFamily="34" charset="0"/>
                <a:ea typeface="calibri, sans-serif"/>
              </a:rPr>
              <a:t>Head/Neck/Cervical Column (HNC). If a contestant is injured</a:t>
            </a:r>
            <a:r>
              <a:rPr lang="en-US" sz="2000" u="sng" dirty="0">
                <a:solidFill>
                  <a:srgbClr val="000000"/>
                </a:solidFill>
                <a:effectLst/>
                <a:latin typeface="Calibri" panose="020F0502020204030204" pitchFamily="34" charset="0"/>
                <a:ea typeface="calibri, sans-serif"/>
              </a:rPr>
              <a:t>,</a:t>
            </a:r>
            <a:r>
              <a:rPr lang="en-US" sz="2000" dirty="0">
                <a:solidFill>
                  <a:srgbClr val="000000"/>
                </a:solidFill>
                <a:effectLst/>
                <a:latin typeface="Calibri" panose="020F0502020204030204" pitchFamily="34" charset="0"/>
                <a:ea typeface="calibri, sans-serif"/>
              </a:rPr>
              <a:t> </a:t>
            </a:r>
            <a:r>
              <a:rPr lang="en-US" sz="2000" strike="sngStrike" dirty="0">
                <a:solidFill>
                  <a:srgbClr val="000000"/>
                </a:solidFill>
                <a:effectLst/>
                <a:latin typeface="Calibri" panose="020F0502020204030204" pitchFamily="34" charset="0"/>
                <a:ea typeface="calibri, sans-serif"/>
              </a:rPr>
              <a:t>and</a:t>
            </a:r>
            <a:r>
              <a:rPr lang="en-US" sz="2000" dirty="0">
                <a:solidFill>
                  <a:srgbClr val="000000"/>
                </a:solidFill>
                <a:effectLst/>
                <a:latin typeface="Calibri" panose="020F0502020204030204" pitchFamily="34" charset="0"/>
                <a:ea typeface="calibri, sans-serif"/>
              </a:rPr>
              <a:t> the onsite appropriate health-care professional (AHCP) </a:t>
            </a:r>
            <a:r>
              <a:rPr lang="en-US" sz="2000" strike="sngStrike" dirty="0">
                <a:solidFill>
                  <a:schemeClr val="bg2">
                    <a:lumMod val="10000"/>
                  </a:schemeClr>
                </a:solidFill>
                <a:effectLst/>
                <a:latin typeface="Calibri" panose="020F0502020204030204" pitchFamily="34" charset="0"/>
                <a:ea typeface="calibri, sans-serif"/>
              </a:rPr>
              <a:t>determines that additional time is needed</a:t>
            </a:r>
            <a:r>
              <a:rPr lang="en-US" sz="2000" dirty="0">
                <a:solidFill>
                  <a:schemeClr val="bg2">
                    <a:lumMod val="10000"/>
                  </a:schemeClr>
                </a:solidFill>
                <a:effectLst/>
                <a:latin typeface="Calibri" panose="020F0502020204030204" pitchFamily="34" charset="0"/>
                <a:ea typeface="calibri, sans-serif"/>
              </a:rPr>
              <a:t> </a:t>
            </a:r>
            <a:r>
              <a:rPr lang="en-US" sz="2000" dirty="0">
                <a:solidFill>
                  <a:srgbClr val="000000"/>
                </a:solidFill>
                <a:effectLst/>
                <a:latin typeface="Calibri" panose="020F0502020204030204" pitchFamily="34" charset="0"/>
                <a:ea typeface="calibri, sans-serif"/>
              </a:rPr>
              <a:t>will have up to five (5) minutes (maximum) to evaluate the wrestler’s head and neck involving the cervical column and/or nervous system</a:t>
            </a:r>
            <a:r>
              <a:rPr lang="en-US" sz="2000" u="sng" dirty="0">
                <a:solidFill>
                  <a:schemeClr val="bg2">
                    <a:lumMod val="10000"/>
                  </a:schemeClr>
                </a:solidFill>
                <a:effectLst/>
                <a:latin typeface="Calibri" panose="020F0502020204030204" pitchFamily="34" charset="0"/>
                <a:ea typeface="calibri, sans-serif"/>
              </a:rPr>
              <a:t>.</a:t>
            </a:r>
            <a:r>
              <a:rPr lang="en-US" sz="2000" dirty="0">
                <a:solidFill>
                  <a:schemeClr val="bg2">
                    <a:lumMod val="10000"/>
                  </a:schemeClr>
                </a:solidFill>
                <a:effectLst/>
                <a:latin typeface="Calibri" panose="020F0502020204030204" pitchFamily="34" charset="0"/>
                <a:ea typeface="calibri, sans-serif"/>
              </a:rPr>
              <a:t> </a:t>
            </a:r>
            <a:r>
              <a:rPr lang="en-US" sz="2000" strike="sngStrike" dirty="0">
                <a:solidFill>
                  <a:schemeClr val="bg2">
                    <a:lumMod val="10000"/>
                  </a:schemeClr>
                </a:solidFill>
                <a:effectLst/>
                <a:latin typeface="Calibri" panose="020F0502020204030204" pitchFamily="34" charset="0"/>
                <a:ea typeface="calibri, sans-serif"/>
              </a:rPr>
              <a:t>the wrestler is entitled to five (5) minutes, minus the elapsed injury time</a:t>
            </a:r>
            <a:r>
              <a:rPr lang="en-US" sz="2000" dirty="0">
                <a:solidFill>
                  <a:schemeClr val="bg2">
                    <a:lumMod val="10000"/>
                  </a:schemeClr>
                </a:solidFill>
                <a:effectLst/>
                <a:latin typeface="Calibri" panose="020F0502020204030204" pitchFamily="34" charset="0"/>
                <a:ea typeface="calibri, sans-serif"/>
              </a:rPr>
              <a:t>.</a:t>
            </a:r>
            <a:r>
              <a:rPr lang="en-US" sz="2000" dirty="0">
                <a:solidFill>
                  <a:srgbClr val="FF0000"/>
                </a:solidFill>
                <a:effectLst/>
                <a:latin typeface="Calibri" panose="020F0502020204030204" pitchFamily="34" charset="0"/>
                <a:ea typeface="calibri, sans-serif"/>
              </a:rPr>
              <a:t> </a:t>
            </a:r>
            <a:r>
              <a:rPr lang="en-US" sz="2000" dirty="0">
                <a:solidFill>
                  <a:srgbClr val="000000"/>
                </a:solidFill>
                <a:effectLst/>
                <a:latin typeface="Calibri" panose="020F0502020204030204" pitchFamily="34" charset="0"/>
                <a:ea typeface="calibri, sans-serif"/>
              </a:rPr>
              <a:t>A second occurrence of injury to the head and neck involving the cervical column and/or nervous system in the same match shall require the wrestler to default the match. </a:t>
            </a:r>
            <a:r>
              <a:rPr lang="en-US" sz="2000" u="sng" dirty="0">
                <a:solidFill>
                  <a:schemeClr val="bg2">
                    <a:lumMod val="10000"/>
                  </a:schemeClr>
                </a:solidFill>
                <a:effectLst/>
                <a:latin typeface="Calibri" panose="020F0502020204030204" pitchFamily="34" charset="0"/>
                <a:ea typeface="calibri, sans-serif"/>
              </a:rPr>
              <a:t>(8-2-4a, 8-2-4b1 &amp; 2)</a:t>
            </a: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b="1" dirty="0">
                <a:solidFill>
                  <a:srgbClr val="000000"/>
                </a:solidFill>
                <a:effectLst/>
                <a:latin typeface="Calibri" panose="020F0502020204030204" pitchFamily="34" charset="0"/>
                <a:ea typeface="Arial" panose="020B0604020202020204" pitchFamily="34" charset="0"/>
              </a:rPr>
              <a:t>Rationale:</a:t>
            </a:r>
            <a:r>
              <a:rPr lang="en-US" sz="2000" dirty="0">
                <a:solidFill>
                  <a:srgbClr val="000000"/>
                </a:solidFill>
                <a:effectLst/>
                <a:latin typeface="Calibri" panose="020F0502020204030204" pitchFamily="34" charset="0"/>
                <a:ea typeface="Arial" panose="020B0604020202020204" pitchFamily="34" charset="0"/>
              </a:rPr>
              <a:t> </a:t>
            </a:r>
            <a:endParaRPr lang="en-US" sz="20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000" dirty="0">
                <a:solidFill>
                  <a:srgbClr val="000000"/>
                </a:solidFill>
                <a:effectLst/>
                <a:latin typeface="Calibri" panose="020F0502020204030204" pitchFamily="34" charset="0"/>
                <a:ea typeface="calibri, sans-serif"/>
              </a:rPr>
              <a:t>There was a desire to establish a separate injury time-out that involves the head and neck involving the cervical column and/or nervous system and not connect it with the existing two (2) 1 ½ minute injury time-outs or any other stoppage of the match. This separate timeout is supported and covered in existing rules that give the referee the authority to observe signs, symptoms and behaviors of a concussion and respond appropriately.</a:t>
            </a:r>
            <a:endParaRPr lang="en-US" sz="20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0436D3D9-48ED-405C-96B3-709DD1BD7524}"/>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234546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33DC10C3-12DD-4282-9F3F-3FA7E1C488D9}"/>
              </a:ext>
            </a:extLst>
          </p:cNvPr>
          <p:cNvSpPr>
            <a:spLocks noGrp="1"/>
          </p:cNvSpPr>
          <p:nvPr>
            <p:ph type="ftr" sz="quarter" idx="11"/>
          </p:nvPr>
        </p:nvSpPr>
        <p:spPr/>
        <p:txBody>
          <a:bodyPr/>
          <a:lstStyle/>
          <a:p>
            <a:pPr>
              <a:defRPr/>
            </a:pPr>
            <a:r>
              <a:rPr lang="en-US"/>
              <a:t>www.nfhs.org</a:t>
            </a:r>
            <a:endParaRPr lang="en-US" dirty="0"/>
          </a:p>
        </p:txBody>
      </p:sp>
      <p:pic>
        <p:nvPicPr>
          <p:cNvPr id="5" name="Picture 4" descr="Graphical user interface&#10;&#10;Description automatically generated">
            <a:extLst>
              <a:ext uri="{FF2B5EF4-FFF2-40B4-BE49-F238E27FC236}">
                <a16:creationId xmlns:a16="http://schemas.microsoft.com/office/drawing/2014/main" xmlns="" id="{F4153366-4696-47F8-9D32-D72B5C52B2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2645" y="1918400"/>
            <a:ext cx="8970264" cy="3026664"/>
          </a:xfrm>
          <a:prstGeom prst="rect">
            <a:avLst/>
          </a:prstGeom>
        </p:spPr>
      </p:pic>
      <p:sp>
        <p:nvSpPr>
          <p:cNvPr id="6" name="Title 1">
            <a:extLst>
              <a:ext uri="{FF2B5EF4-FFF2-40B4-BE49-F238E27FC236}">
                <a16:creationId xmlns:a16="http://schemas.microsoft.com/office/drawing/2014/main" xmlns="" id="{B4B5412E-B57D-400F-91DE-47983CD3F8B6}"/>
              </a:ext>
            </a:extLst>
          </p:cNvPr>
          <p:cNvSpPr>
            <a:spLocks noGrp="1"/>
          </p:cNvSpPr>
          <p:nvPr>
            <p:ph type="title"/>
          </p:nvPr>
        </p:nvSpPr>
        <p:spPr>
          <a:xfrm>
            <a:off x="1940985" y="525463"/>
            <a:ext cx="10251015" cy="1204912"/>
          </a:xfrm>
        </p:spPr>
        <p:txBody>
          <a:bodyPr/>
          <a:lstStyle/>
          <a:p>
            <a:r>
              <a:rPr lang="en-US" dirty="0"/>
              <a:t>Head, Neck and Cervical Column and/or nervous system (HNC) Added as a </a:t>
            </a:r>
            <a:r>
              <a:rPr lang="en-US" dirty="0" err="1"/>
              <a:t>Time-OUT</a:t>
            </a:r>
            <a:r>
              <a:rPr lang="en-US" dirty="0"/>
              <a:t/>
            </a:r>
            <a:br>
              <a:rPr lang="en-US" dirty="0"/>
            </a:br>
            <a:r>
              <a:rPr lang="en-US" dirty="0"/>
              <a:t>Rule 6-4-3</a:t>
            </a:r>
          </a:p>
        </p:txBody>
      </p:sp>
      <p:sp>
        <p:nvSpPr>
          <p:cNvPr id="7" name="Content Placeholder 2">
            <a:extLst>
              <a:ext uri="{FF2B5EF4-FFF2-40B4-BE49-F238E27FC236}">
                <a16:creationId xmlns:a16="http://schemas.microsoft.com/office/drawing/2014/main" xmlns="" id="{2A09968C-674B-427D-BD95-FB565DD3A6B2}"/>
              </a:ext>
            </a:extLst>
          </p:cNvPr>
          <p:cNvSpPr>
            <a:spLocks noGrp="1"/>
          </p:cNvSpPr>
          <p:nvPr>
            <p:ph idx="1"/>
          </p:nvPr>
        </p:nvSpPr>
        <p:spPr>
          <a:xfrm>
            <a:off x="1630892" y="4843464"/>
            <a:ext cx="10357909" cy="1069976"/>
          </a:xfrm>
        </p:spPr>
        <p:txBody>
          <a:bodyPr/>
          <a:lstStyle/>
          <a:p>
            <a:pPr marL="342900" marR="0" lvl="0" indent="-342900">
              <a:lnSpc>
                <a:spcPct val="107000"/>
              </a:lnSpc>
              <a:spcBef>
                <a:spcPts val="0"/>
              </a:spcBef>
              <a:spcAft>
                <a:spcPts val="0"/>
              </a:spcAft>
              <a:buFont typeface="Symbol" panose="05050102010706020507" pitchFamily="18" charset="2"/>
              <a:buChar char=""/>
            </a:pPr>
            <a:r>
              <a:rPr lang="en-US" sz="2400" dirty="0">
                <a:cs typeface="Arial" panose="020B0604020202020204" pitchFamily="34" charset="0"/>
              </a:rPr>
              <a:t>The HNC time-out is the 5th occurrence in which a referee may stop a match. Other time-outs are: blood, injury, recovery and referee’s.</a:t>
            </a:r>
          </a:p>
          <a:p>
            <a:r>
              <a:rPr lang="en-US" sz="2400" dirty="0">
                <a:cs typeface="Arial" panose="020B0604020202020204" pitchFamily="34" charset="0"/>
              </a:rPr>
              <a:t>HNC time gives an appropriate health-care professional the ability to properly evaluate the wrestler.</a:t>
            </a:r>
          </a:p>
        </p:txBody>
      </p:sp>
    </p:spTree>
    <p:extLst>
      <p:ext uri="{BB962C8B-B14F-4D97-AF65-F5344CB8AC3E}">
        <p14:creationId xmlns:p14="http://schemas.microsoft.com/office/powerpoint/2010/main" val="3103348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80F564-DFAF-4E9B-ABD0-05B8D821B949}"/>
              </a:ext>
            </a:extLst>
          </p:cNvPr>
          <p:cNvSpPr>
            <a:spLocks noGrp="1"/>
          </p:cNvSpPr>
          <p:nvPr>
            <p:ph type="title"/>
          </p:nvPr>
        </p:nvSpPr>
        <p:spPr/>
        <p:txBody>
          <a:bodyPr/>
          <a:lstStyle/>
          <a:p>
            <a:r>
              <a:rPr lang="en-US" dirty="0"/>
              <a:t>Rule 6-4-3</a:t>
            </a:r>
          </a:p>
        </p:txBody>
      </p:sp>
      <p:sp>
        <p:nvSpPr>
          <p:cNvPr id="3" name="Content Placeholder 2">
            <a:extLst>
              <a:ext uri="{FF2B5EF4-FFF2-40B4-BE49-F238E27FC236}">
                <a16:creationId xmlns:a16="http://schemas.microsoft.com/office/drawing/2014/main" xmlns="" id="{133C5738-490C-4E76-B783-5FAB236273A0}"/>
              </a:ext>
            </a:extLst>
          </p:cNvPr>
          <p:cNvSpPr>
            <a:spLocks noGrp="1"/>
          </p:cNvSpPr>
          <p:nvPr>
            <p:ph idx="1"/>
          </p:nvPr>
        </p:nvSpPr>
        <p:spPr/>
        <p:txBody>
          <a:bodyPr/>
          <a:lstStyle/>
          <a:p>
            <a:pPr marL="0" marR="0">
              <a:spcBef>
                <a:spcPts val="1000"/>
              </a:spcBef>
              <a:spcAft>
                <a:spcPts val="1000"/>
              </a:spcAft>
            </a:pPr>
            <a:r>
              <a:rPr lang="en-US" sz="2800" b="1" dirty="0">
                <a:solidFill>
                  <a:srgbClr val="000000"/>
                </a:solidFill>
                <a:effectLst/>
                <a:latin typeface="Calibri" panose="020F0502020204030204" pitchFamily="34" charset="0"/>
                <a:ea typeface="calibri, sans-serif"/>
              </a:rPr>
              <a:t>ART. 3 . . . </a:t>
            </a:r>
            <a:r>
              <a:rPr lang="en-US" sz="2800" dirty="0">
                <a:solidFill>
                  <a:srgbClr val="000000"/>
                </a:solidFill>
                <a:effectLst/>
                <a:latin typeface="Calibri" panose="020F0502020204030204" pitchFamily="34" charset="0"/>
                <a:ea typeface="calibri, sans-serif"/>
              </a:rPr>
              <a:t>If a wrestler is injured due to legal or illegal action, the referee shall stop the match </a:t>
            </a:r>
            <a:r>
              <a:rPr lang="en-US" sz="2800" u="sng" dirty="0">
                <a:solidFill>
                  <a:schemeClr val="bg2">
                    <a:lumMod val="10000"/>
                  </a:schemeClr>
                </a:solidFill>
                <a:effectLst/>
                <a:latin typeface="Calibri" panose="020F0502020204030204" pitchFamily="34" charset="0"/>
                <a:ea typeface="calibri, sans-serif"/>
              </a:rPr>
              <a:t>under these certain conditions: a) injury time; b) blood time; c) recovery time; d) referee’s time; e) Head/Neck/Cervical Column (HNC) injury time. (5-28-3, 5-28-6, 8-2-4a, 8-2-4b1 &amp; 2)</a:t>
            </a:r>
            <a:endParaRPr lang="en-US" sz="28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800" dirty="0">
                <a:solidFill>
                  <a:srgbClr val="000000"/>
                </a:solidFill>
                <a:effectLst/>
                <a:latin typeface="Calibri" panose="020F0502020204030204" pitchFamily="34" charset="0"/>
                <a:ea typeface="calibri, sans-serif"/>
              </a:rPr>
              <a:t>There was a desire to establish a separate injury time-out that involves the head and neck involving the cervical column and/or nervous system. This change would identify this occurrence as a separate timeout. </a:t>
            </a:r>
            <a:endParaRPr lang="en-US" sz="28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1FEAB624-0035-4BEB-A4AB-0CD3BCFEFE20}"/>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005002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4A1AD3-30D4-43E6-985C-FB5350027122}"/>
              </a:ext>
            </a:extLst>
          </p:cNvPr>
          <p:cNvSpPr>
            <a:spLocks noGrp="1"/>
          </p:cNvSpPr>
          <p:nvPr>
            <p:ph type="title"/>
          </p:nvPr>
        </p:nvSpPr>
        <p:spPr>
          <a:xfrm>
            <a:off x="1940985" y="563563"/>
            <a:ext cx="10026649" cy="1204912"/>
          </a:xfrm>
        </p:spPr>
        <p:txBody>
          <a:bodyPr/>
          <a:lstStyle/>
          <a:p>
            <a:r>
              <a:rPr lang="en-US" dirty="0"/>
              <a:t>Head, Neck and Cervical column</a:t>
            </a:r>
            <a:br>
              <a:rPr lang="en-US" dirty="0"/>
            </a:br>
            <a:r>
              <a:rPr lang="en-US" dirty="0"/>
              <a:t>Rule 8-2-4</a:t>
            </a:r>
            <a:r>
              <a:rPr lang="en-US" cap="none" dirty="0"/>
              <a:t>b</a:t>
            </a:r>
            <a:r>
              <a:rPr lang="en-US" dirty="0"/>
              <a:t> 1 </a:t>
            </a:r>
            <a:r>
              <a:rPr lang="en-US" cap="none" dirty="0"/>
              <a:t>and</a:t>
            </a:r>
            <a:r>
              <a:rPr lang="en-US" dirty="0"/>
              <a:t> 2 Evaluation procedure</a:t>
            </a:r>
          </a:p>
        </p:txBody>
      </p:sp>
      <p:sp>
        <p:nvSpPr>
          <p:cNvPr id="4" name="Footer Placeholder 3">
            <a:extLst>
              <a:ext uri="{FF2B5EF4-FFF2-40B4-BE49-F238E27FC236}">
                <a16:creationId xmlns:a16="http://schemas.microsoft.com/office/drawing/2014/main" xmlns="" id="{16BACDBF-F796-4818-8D2B-C0F207AD0B3E}"/>
              </a:ext>
            </a:extLst>
          </p:cNvPr>
          <p:cNvSpPr>
            <a:spLocks noGrp="1"/>
          </p:cNvSpPr>
          <p:nvPr>
            <p:ph type="ftr" sz="quarter" idx="11"/>
          </p:nvPr>
        </p:nvSpPr>
        <p:spPr/>
        <p:txBody>
          <a:bodyPr/>
          <a:lstStyle/>
          <a:p>
            <a:pPr>
              <a:defRPr/>
            </a:pPr>
            <a:r>
              <a:rPr lang="en-US"/>
              <a:t>www.nfhs.org</a:t>
            </a:r>
            <a:endParaRPr lang="en-US" dirty="0"/>
          </a:p>
        </p:txBody>
      </p:sp>
      <p:sp>
        <p:nvSpPr>
          <p:cNvPr id="5" name="TextBox 4">
            <a:extLst>
              <a:ext uri="{FF2B5EF4-FFF2-40B4-BE49-F238E27FC236}">
                <a16:creationId xmlns:a16="http://schemas.microsoft.com/office/drawing/2014/main" xmlns="" id="{48FC06DE-F47C-4D7E-ABA5-591D37F622FE}"/>
              </a:ext>
            </a:extLst>
          </p:cNvPr>
          <p:cNvSpPr txBox="1"/>
          <p:nvPr/>
        </p:nvSpPr>
        <p:spPr>
          <a:xfrm>
            <a:off x="6301212" y="2654597"/>
            <a:ext cx="4780230" cy="2677656"/>
          </a:xfrm>
          <a:prstGeom prst="rect">
            <a:avLst/>
          </a:prstGeom>
          <a:noFill/>
        </p:spPr>
        <p:txBody>
          <a:bodyPr wrap="square" rtlCol="0">
            <a:spAutoFit/>
          </a:bodyPr>
          <a:lstStyle/>
          <a:p>
            <a:r>
              <a:rPr lang="en-US" sz="2400" dirty="0">
                <a:effectLst/>
                <a:latin typeface="+mn-lt"/>
                <a:ea typeface="Calibri" panose="020F0502020204030204" pitchFamily="34" charset="0"/>
              </a:rPr>
              <a:t>When an appropriate health-care professional (physician or certified athletic trainer) is present, they can evaluate the HNC area for up to five minutes. When one is not present, only injury time of up to one </a:t>
            </a:r>
            <a:r>
              <a:rPr lang="en-US" sz="2400" dirty="0">
                <a:latin typeface="+mn-lt"/>
                <a:ea typeface="Calibri" panose="020F0502020204030204" pitchFamily="34" charset="0"/>
              </a:rPr>
              <a:t>minute and 30 seconds can be used.</a:t>
            </a:r>
            <a:endParaRPr lang="en-US" sz="2400" dirty="0">
              <a:latin typeface="+mn-lt"/>
            </a:endParaRPr>
          </a:p>
        </p:txBody>
      </p:sp>
      <p:pic>
        <p:nvPicPr>
          <p:cNvPr id="7" name="Picture 6" descr="A picture containing graphical user interface&#10;&#10;Description automatically generated">
            <a:extLst>
              <a:ext uri="{FF2B5EF4-FFF2-40B4-BE49-F238E27FC236}">
                <a16:creationId xmlns:a16="http://schemas.microsoft.com/office/drawing/2014/main" xmlns="" id="{CB759448-7DBB-40F0-8348-D84643D9DB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2629" y="2020191"/>
            <a:ext cx="4313343" cy="4337621"/>
          </a:xfrm>
          <a:prstGeom prst="rect">
            <a:avLst/>
          </a:prstGeom>
        </p:spPr>
      </p:pic>
    </p:spTree>
    <p:extLst>
      <p:ext uri="{BB962C8B-B14F-4D97-AF65-F5344CB8AC3E}">
        <p14:creationId xmlns:p14="http://schemas.microsoft.com/office/powerpoint/2010/main" val="508011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E41686-79C4-4128-B8F7-F8FA8A313667}"/>
              </a:ext>
            </a:extLst>
          </p:cNvPr>
          <p:cNvSpPr>
            <a:spLocks noGrp="1"/>
          </p:cNvSpPr>
          <p:nvPr>
            <p:ph type="title"/>
          </p:nvPr>
        </p:nvSpPr>
        <p:spPr/>
        <p:txBody>
          <a:bodyPr/>
          <a:lstStyle/>
          <a:p>
            <a:r>
              <a:rPr lang="en-US" dirty="0"/>
              <a:t>Rule </a:t>
            </a:r>
            <a:r>
              <a:rPr lang="en-US" cap="none" dirty="0"/>
              <a:t>8-2-4b1</a:t>
            </a:r>
            <a:endParaRPr lang="en-US" dirty="0"/>
          </a:p>
        </p:txBody>
      </p:sp>
      <p:sp>
        <p:nvSpPr>
          <p:cNvPr id="3" name="Content Placeholder 2">
            <a:extLst>
              <a:ext uri="{FF2B5EF4-FFF2-40B4-BE49-F238E27FC236}">
                <a16:creationId xmlns:a16="http://schemas.microsoft.com/office/drawing/2014/main" xmlns="" id="{59C2699C-77C7-4824-A702-A48DDE6447A1}"/>
              </a:ext>
            </a:extLst>
          </p:cNvPr>
          <p:cNvSpPr>
            <a:spLocks noGrp="1"/>
          </p:cNvSpPr>
          <p:nvPr>
            <p:ph idx="1"/>
          </p:nvPr>
        </p:nvSpPr>
        <p:spPr/>
        <p:txBody>
          <a:bodyPr/>
          <a:lstStyle/>
          <a:p>
            <a:pPr marL="0" marR="0" indent="0">
              <a:spcBef>
                <a:spcPts val="1000"/>
              </a:spcBef>
              <a:spcAft>
                <a:spcPts val="1000"/>
              </a:spcAft>
              <a:buNone/>
            </a:pPr>
            <a:r>
              <a:rPr lang="en-US" sz="2400" b="1" dirty="0">
                <a:solidFill>
                  <a:schemeClr val="bg2">
                    <a:lumMod val="10000"/>
                  </a:schemeClr>
                </a:solidFill>
                <a:effectLst/>
                <a:latin typeface="Calibri" panose="020F0502020204030204" pitchFamily="34" charset="0"/>
                <a:ea typeface="calibri, sans-serif"/>
              </a:rPr>
              <a:t>ART. 4 . . .</a:t>
            </a:r>
            <a:endParaRPr lang="en-US" sz="24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a:spcBef>
                <a:spcPts val="1000"/>
              </a:spcBef>
              <a:spcAft>
                <a:spcPts val="1000"/>
              </a:spcAft>
            </a:pPr>
            <a:r>
              <a:rPr lang="en-US" sz="2400" b="1" dirty="0">
                <a:solidFill>
                  <a:schemeClr val="bg2">
                    <a:lumMod val="10000"/>
                  </a:schemeClr>
                </a:solidFill>
                <a:effectLst/>
                <a:latin typeface="Calibri" panose="020F0502020204030204" pitchFamily="34" charset="0"/>
                <a:ea typeface="calibri, sans-serif"/>
              </a:rPr>
              <a:t>Sub-article a. remains the same.</a:t>
            </a:r>
            <a:endParaRPr lang="en-US" sz="24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400" dirty="0" err="1">
                <a:solidFill>
                  <a:schemeClr val="bg2">
                    <a:lumMod val="10000"/>
                  </a:schemeClr>
                </a:solidFill>
                <a:effectLst/>
                <a:latin typeface="Calibri" panose="020F0502020204030204" pitchFamily="34" charset="0"/>
                <a:ea typeface="calibri, sans-serif"/>
              </a:rPr>
              <a:t>b.</a:t>
            </a:r>
            <a:r>
              <a:rPr lang="en-US" sz="2400" b="1" dirty="0">
                <a:solidFill>
                  <a:schemeClr val="bg2">
                    <a:lumMod val="10000"/>
                  </a:schemeClr>
                </a:solidFill>
                <a:effectLst/>
                <a:latin typeface="Calibri" panose="020F0502020204030204" pitchFamily="34" charset="0"/>
                <a:ea typeface="calibri, sans-serif"/>
              </a:rPr>
              <a:t> </a:t>
            </a:r>
            <a:r>
              <a:rPr lang="en-US" sz="2400" dirty="0">
                <a:solidFill>
                  <a:schemeClr val="bg2">
                    <a:lumMod val="10000"/>
                  </a:schemeClr>
                </a:solidFill>
                <a:effectLst/>
                <a:latin typeface="Calibri" panose="020F0502020204030204" pitchFamily="34" charset="0"/>
                <a:ea typeface="calibri, sans-serif"/>
              </a:rPr>
              <a:t>The following modifications to injury time-outs will be used in all competition regarding injuries to the head and neck involving cervical column and/or nervous system:</a:t>
            </a:r>
            <a:endParaRPr lang="en-US" sz="24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400" dirty="0">
                <a:solidFill>
                  <a:schemeClr val="bg2">
                    <a:lumMod val="10000"/>
                  </a:schemeClr>
                </a:solidFill>
                <a:effectLst/>
                <a:latin typeface="Calibri" panose="020F0502020204030204" pitchFamily="34" charset="0"/>
                <a:ea typeface="Arial" panose="020B0604020202020204" pitchFamily="34" charset="0"/>
              </a:rPr>
              <a:t>1.</a:t>
            </a:r>
            <a:r>
              <a:rPr lang="en-US" sz="2400" dirty="0">
                <a:solidFill>
                  <a:schemeClr val="bg2">
                    <a:lumMod val="10000"/>
                  </a:schemeClr>
                </a:solidFill>
                <a:effectLst/>
                <a:latin typeface="Calibri" panose="020F0502020204030204" pitchFamily="34" charset="0"/>
                <a:ea typeface="'times new roman'"/>
              </a:rPr>
              <a:t>    </a:t>
            </a:r>
            <a:r>
              <a:rPr lang="en-US" sz="2400" dirty="0">
                <a:solidFill>
                  <a:schemeClr val="bg2">
                    <a:lumMod val="10000"/>
                  </a:schemeClr>
                </a:solidFill>
                <a:effectLst/>
                <a:latin typeface="Calibri" panose="020F0502020204030204" pitchFamily="34" charset="0"/>
                <a:ea typeface="Arial" panose="020B0604020202020204" pitchFamily="34" charset="0"/>
              </a:rPr>
              <a:t>In the absence of appropriate health-care professional, (physician or certified athletic trainer) all injuries to the head and neck involving the cervical column and/or nervous system </a:t>
            </a:r>
            <a:r>
              <a:rPr lang="en-US" sz="2400" u="sng" dirty="0">
                <a:solidFill>
                  <a:schemeClr val="bg2">
                    <a:lumMod val="10000"/>
                  </a:schemeClr>
                </a:solidFill>
                <a:effectLst/>
                <a:latin typeface="Calibri" panose="020F0502020204030204" pitchFamily="34" charset="0"/>
                <a:ea typeface="Arial" panose="020B0604020202020204" pitchFamily="34" charset="0"/>
              </a:rPr>
              <a:t>(HNC)</a:t>
            </a:r>
            <a:r>
              <a:rPr lang="en-US" sz="2400" dirty="0">
                <a:solidFill>
                  <a:schemeClr val="bg2">
                    <a:lumMod val="10000"/>
                  </a:schemeClr>
                </a:solidFill>
                <a:effectLst/>
                <a:latin typeface="Calibri" panose="020F0502020204030204" pitchFamily="34" charset="0"/>
                <a:ea typeface="Arial" panose="020B0604020202020204" pitchFamily="34" charset="0"/>
              </a:rPr>
              <a:t> will be covered by </a:t>
            </a:r>
            <a:r>
              <a:rPr lang="en-US" sz="2400" strike="sngStrike" dirty="0">
                <a:solidFill>
                  <a:schemeClr val="bg2">
                    <a:lumMod val="10000"/>
                  </a:schemeClr>
                </a:solidFill>
                <a:effectLst/>
                <a:latin typeface="Calibri" panose="020F0502020204030204" pitchFamily="34" charset="0"/>
                <a:ea typeface="Arial" panose="020B0604020202020204" pitchFamily="34" charset="0"/>
              </a:rPr>
              <a:t>the same timeframe as other injuries</a:t>
            </a:r>
            <a:r>
              <a:rPr lang="en-US" sz="2400" dirty="0">
                <a:solidFill>
                  <a:schemeClr val="bg2">
                    <a:lumMod val="10000"/>
                  </a:schemeClr>
                </a:solidFill>
                <a:effectLst/>
                <a:latin typeface="Calibri" panose="020F0502020204030204" pitchFamily="34" charset="0"/>
                <a:ea typeface="Arial" panose="020B0604020202020204" pitchFamily="34" charset="0"/>
              </a:rPr>
              <a:t> </a:t>
            </a:r>
            <a:r>
              <a:rPr lang="en-US" sz="2400" u="sng" dirty="0">
                <a:solidFill>
                  <a:schemeClr val="bg2">
                    <a:lumMod val="10000"/>
                  </a:schemeClr>
                </a:solidFill>
                <a:effectLst/>
                <a:latin typeface="Calibri" panose="020F0502020204030204" pitchFamily="34" charset="0"/>
                <a:ea typeface="Arial" panose="020B0604020202020204" pitchFamily="34" charset="0"/>
              </a:rPr>
              <a:t>Rule 8-2-4a</a:t>
            </a:r>
            <a:r>
              <a:rPr lang="en-US" sz="2400" dirty="0">
                <a:solidFill>
                  <a:schemeClr val="bg2">
                    <a:lumMod val="10000"/>
                  </a:schemeClr>
                </a:solidFill>
                <a:effectLst/>
                <a:latin typeface="Calibri" panose="020F0502020204030204" pitchFamily="34" charset="0"/>
                <a:ea typeface="Arial" panose="020B0604020202020204" pitchFamily="34" charset="0"/>
              </a:rPr>
              <a:t>. (5-28-3, 5-28-6, </a:t>
            </a:r>
            <a:r>
              <a:rPr lang="en-US" sz="2400" u="sng" dirty="0">
                <a:solidFill>
                  <a:schemeClr val="bg2">
                    <a:lumMod val="10000"/>
                  </a:schemeClr>
                </a:solidFill>
                <a:effectLst/>
                <a:latin typeface="Calibri" panose="020F0502020204030204" pitchFamily="34" charset="0"/>
                <a:ea typeface="Arial" panose="020B0604020202020204" pitchFamily="34" charset="0"/>
              </a:rPr>
              <a:t>6-4-3,</a:t>
            </a:r>
            <a:r>
              <a:rPr lang="en-US" sz="2400" dirty="0">
                <a:solidFill>
                  <a:schemeClr val="bg2">
                    <a:lumMod val="10000"/>
                  </a:schemeClr>
                </a:solidFill>
                <a:effectLst/>
                <a:latin typeface="Calibri" panose="020F0502020204030204" pitchFamily="34" charset="0"/>
                <a:ea typeface="Arial" panose="020B0604020202020204" pitchFamily="34" charset="0"/>
              </a:rPr>
              <a:t> 8-2-6 and 8-2-9 </a:t>
            </a:r>
            <a:r>
              <a:rPr lang="en-US" sz="2400" strike="sngStrike" dirty="0">
                <a:solidFill>
                  <a:schemeClr val="bg2">
                    <a:lumMod val="10000"/>
                  </a:schemeClr>
                </a:solidFill>
                <a:effectLst/>
                <a:latin typeface="Calibri" panose="020F0502020204030204" pitchFamily="34" charset="0"/>
                <a:ea typeface="Arial" panose="020B0604020202020204" pitchFamily="34" charset="0"/>
              </a:rPr>
              <a:t>8-2-1</a:t>
            </a:r>
            <a:r>
              <a:rPr lang="en-US" sz="2400" dirty="0">
                <a:solidFill>
                  <a:schemeClr val="bg2">
                    <a:lumMod val="10000"/>
                  </a:schemeClr>
                </a:solidFill>
                <a:effectLst/>
                <a:latin typeface="Calibri" panose="020F0502020204030204" pitchFamily="34" charset="0"/>
                <a:ea typeface="Arial" panose="020B0604020202020204" pitchFamily="34" charset="0"/>
              </a:rPr>
              <a:t>)</a:t>
            </a:r>
            <a:endParaRPr lang="en-US" sz="2400" dirty="0">
              <a:solidFill>
                <a:schemeClr val="bg2">
                  <a:lumMod val="10000"/>
                </a:schemeClr>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4E4124A-E5E2-4811-BC83-70A282638DB5}"/>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546303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E41686-79C4-4128-B8F7-F8FA8A313667}"/>
              </a:ext>
            </a:extLst>
          </p:cNvPr>
          <p:cNvSpPr>
            <a:spLocks noGrp="1"/>
          </p:cNvSpPr>
          <p:nvPr>
            <p:ph type="title"/>
          </p:nvPr>
        </p:nvSpPr>
        <p:spPr/>
        <p:txBody>
          <a:bodyPr/>
          <a:lstStyle/>
          <a:p>
            <a:r>
              <a:rPr lang="en-US" dirty="0"/>
              <a:t>Rule </a:t>
            </a:r>
            <a:r>
              <a:rPr lang="en-US" cap="none" dirty="0"/>
              <a:t>8-2-4b2</a:t>
            </a:r>
            <a:endParaRPr lang="en-US" dirty="0"/>
          </a:p>
        </p:txBody>
      </p:sp>
      <p:sp>
        <p:nvSpPr>
          <p:cNvPr id="3" name="Content Placeholder 2">
            <a:extLst>
              <a:ext uri="{FF2B5EF4-FFF2-40B4-BE49-F238E27FC236}">
                <a16:creationId xmlns:a16="http://schemas.microsoft.com/office/drawing/2014/main" xmlns="" id="{59C2699C-77C7-4824-A702-A48DDE6447A1}"/>
              </a:ext>
            </a:extLst>
          </p:cNvPr>
          <p:cNvSpPr>
            <a:spLocks noGrp="1"/>
          </p:cNvSpPr>
          <p:nvPr>
            <p:ph idx="1"/>
          </p:nvPr>
        </p:nvSpPr>
        <p:spPr/>
        <p:txBody>
          <a:bodyPr/>
          <a:lstStyle/>
          <a:p>
            <a:pPr marL="0" marR="0" indent="0">
              <a:spcBef>
                <a:spcPts val="0"/>
              </a:spcBef>
              <a:spcAft>
                <a:spcPts val="1000"/>
              </a:spcAft>
              <a:buNone/>
            </a:pPr>
            <a:r>
              <a:rPr lang="en-US" sz="2000" dirty="0">
                <a:solidFill>
                  <a:schemeClr val="bg2">
                    <a:lumMod val="10000"/>
                  </a:schemeClr>
                </a:solidFill>
                <a:effectLst/>
                <a:latin typeface="Calibri" panose="020F0502020204030204" pitchFamily="34" charset="0"/>
                <a:ea typeface="Arial" panose="020B0604020202020204" pitchFamily="34" charset="0"/>
              </a:rPr>
              <a:t>2.  </a:t>
            </a:r>
            <a:r>
              <a:rPr lang="en-US" sz="2000" strike="sngStrike" dirty="0">
                <a:solidFill>
                  <a:schemeClr val="bg2">
                    <a:lumMod val="10000"/>
                  </a:schemeClr>
                </a:solidFill>
                <a:effectLst/>
                <a:latin typeface="Calibri" panose="020F0502020204030204" pitchFamily="34" charset="0"/>
                <a:ea typeface="calibri, sans-serif"/>
              </a:rPr>
              <a:t>When appropriate health-care professional(s) are present they have jurisdiction to extend the allowed time limit to a maximum of five (5) minutes for evaluation of the injuries to the head and neck involving the cervical column and/or nervous system only, at which time the athlete would be required to prepare without delay for continuation or default the match</a:t>
            </a:r>
            <a:r>
              <a:rPr lang="en-US" sz="2000" dirty="0">
                <a:solidFill>
                  <a:schemeClr val="bg2">
                    <a:lumMod val="10000"/>
                  </a:schemeClr>
                </a:solidFill>
                <a:effectLst/>
                <a:latin typeface="Calibri" panose="020F0502020204030204" pitchFamily="34" charset="0"/>
                <a:ea typeface="Arial" panose="020B0604020202020204" pitchFamily="34" charset="0"/>
              </a:rPr>
              <a:t>.  </a:t>
            </a:r>
            <a:r>
              <a:rPr lang="en-US" sz="2000" u="sng" dirty="0">
                <a:solidFill>
                  <a:schemeClr val="bg2">
                    <a:lumMod val="10000"/>
                  </a:schemeClr>
                </a:solidFill>
                <a:effectLst/>
                <a:latin typeface="Calibri" panose="020F0502020204030204" pitchFamily="34" charset="0"/>
                <a:ea typeface="Arial" panose="020B0604020202020204" pitchFamily="34" charset="0"/>
              </a:rPr>
              <a:t>When appropriate health-care professional(s) (physician or certified athletic trainer) are present they have jurisdiction to evaluate the injured wrestler for injuries to the head and neck involving the cervical column and/or nervous system only during the allowed time limit (maximum) of five (5) minutes. After that</a:t>
            </a:r>
            <a:r>
              <a:rPr lang="en-US" sz="2000" u="sng" dirty="0">
                <a:solidFill>
                  <a:schemeClr val="bg2">
                    <a:lumMod val="10000"/>
                  </a:schemeClr>
                </a:solidFill>
                <a:effectLst/>
                <a:latin typeface="Calibri" panose="020F0502020204030204" pitchFamily="34" charset="0"/>
                <a:ea typeface="'times new roman'"/>
              </a:rPr>
              <a:t> </a:t>
            </a:r>
            <a:r>
              <a:rPr lang="en-US" sz="2000" u="sng" dirty="0">
                <a:solidFill>
                  <a:schemeClr val="bg2">
                    <a:lumMod val="10000"/>
                  </a:schemeClr>
                </a:solidFill>
                <a:effectLst/>
                <a:latin typeface="Calibri" panose="020F0502020204030204" pitchFamily="34" charset="0"/>
                <a:ea typeface="Arial" panose="020B0604020202020204" pitchFamily="34" charset="0"/>
              </a:rPr>
              <a:t>evaluation, the wrestler would be required to prepare without delay for continuation or default the match.</a:t>
            </a: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000" dirty="0">
                <a:solidFill>
                  <a:schemeClr val="bg2">
                    <a:lumMod val="10000"/>
                  </a:schemeClr>
                </a:solidFill>
                <a:effectLst/>
                <a:latin typeface="Calibri" panose="020F0502020204030204" pitchFamily="34" charset="0"/>
                <a:ea typeface="Arial" panose="020B0604020202020204" pitchFamily="34" charset="0"/>
              </a:rPr>
              <a:t>3. </a:t>
            </a:r>
            <a:r>
              <a:rPr lang="en-US" sz="2000" dirty="0">
                <a:solidFill>
                  <a:schemeClr val="bg2">
                    <a:lumMod val="10000"/>
                  </a:schemeClr>
                </a:solidFill>
                <a:effectLst/>
                <a:latin typeface="Calibri" panose="020F0502020204030204" pitchFamily="34" charset="0"/>
                <a:ea typeface="'times new roman'"/>
              </a:rPr>
              <a:t>   </a:t>
            </a:r>
            <a:r>
              <a:rPr lang="en-US" sz="2000" dirty="0">
                <a:solidFill>
                  <a:schemeClr val="bg2">
                    <a:lumMod val="10000"/>
                  </a:schemeClr>
                </a:solidFill>
                <a:effectLst/>
                <a:latin typeface="Calibri" panose="020F0502020204030204" pitchFamily="34" charset="0"/>
                <a:ea typeface="Arial" panose="020B0604020202020204" pitchFamily="34" charset="0"/>
              </a:rPr>
              <a:t>A second occurrence of injury to the head and neck involving the cervical column and/or nervous system in the same match shall require the wrestler to default the match.</a:t>
            </a: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000" b="1" strike="sngStrike" dirty="0">
                <a:solidFill>
                  <a:schemeClr val="bg2">
                    <a:lumMod val="10000"/>
                  </a:schemeClr>
                </a:solidFill>
                <a:effectLst/>
                <a:latin typeface="Calibri" panose="020F0502020204030204" pitchFamily="34" charset="0"/>
                <a:ea typeface="Arial" panose="020B0604020202020204" pitchFamily="34" charset="0"/>
              </a:rPr>
              <a:t>NOTE: </a:t>
            </a:r>
            <a:r>
              <a:rPr lang="en-US" sz="2000" strike="sngStrike" dirty="0">
                <a:solidFill>
                  <a:schemeClr val="bg2">
                    <a:lumMod val="10000"/>
                  </a:schemeClr>
                </a:solidFill>
                <a:effectLst/>
                <a:latin typeface="Calibri" panose="020F0502020204030204" pitchFamily="34" charset="0"/>
                <a:ea typeface="Arial" panose="020B0604020202020204" pitchFamily="34" charset="0"/>
              </a:rPr>
              <a:t>When this provision is used, the time consumed for the injury will in no way affect time used, or available, for other types of injuries.</a:t>
            </a: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4E4124A-E5E2-4811-BC83-70A282638DB5}"/>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47515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B0E2CB-1A9F-4098-8020-D9220E1FF654}"/>
              </a:ext>
            </a:extLst>
          </p:cNvPr>
          <p:cNvSpPr>
            <a:spLocks noGrp="1"/>
          </p:cNvSpPr>
          <p:nvPr>
            <p:ph type="title"/>
          </p:nvPr>
        </p:nvSpPr>
        <p:spPr/>
        <p:txBody>
          <a:bodyPr/>
          <a:lstStyle/>
          <a:p>
            <a:r>
              <a:rPr lang="en-US" dirty="0"/>
              <a:t>Rule 8-2-4</a:t>
            </a:r>
            <a:r>
              <a:rPr lang="en-US" cap="none" dirty="0"/>
              <a:t>b</a:t>
            </a:r>
            <a:r>
              <a:rPr lang="en-US" dirty="0"/>
              <a:t> 1 </a:t>
            </a:r>
            <a:r>
              <a:rPr lang="en-US" cap="none" dirty="0"/>
              <a:t>and</a:t>
            </a:r>
            <a:r>
              <a:rPr lang="en-US" dirty="0"/>
              <a:t> 2</a:t>
            </a:r>
          </a:p>
        </p:txBody>
      </p:sp>
      <p:sp>
        <p:nvSpPr>
          <p:cNvPr id="3" name="Content Placeholder 2">
            <a:extLst>
              <a:ext uri="{FF2B5EF4-FFF2-40B4-BE49-F238E27FC236}">
                <a16:creationId xmlns:a16="http://schemas.microsoft.com/office/drawing/2014/main" xmlns="" id="{6C993C01-13EA-43A0-89AA-7E95D9D5AE79}"/>
              </a:ext>
            </a:extLst>
          </p:cNvPr>
          <p:cNvSpPr>
            <a:spLocks noGrp="1"/>
          </p:cNvSpPr>
          <p:nvPr>
            <p:ph idx="1"/>
          </p:nvPr>
        </p:nvSpPr>
        <p:spPr/>
        <p:txBody>
          <a:bodyPr/>
          <a:lstStyle/>
          <a:p>
            <a:pPr marL="0" marR="0" indent="0">
              <a:spcBef>
                <a:spcPts val="0"/>
              </a:spcBef>
              <a:spcAft>
                <a:spcPts val="0"/>
              </a:spcAft>
              <a:buNone/>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800" dirty="0">
                <a:solidFill>
                  <a:srgbClr val="000000"/>
                </a:solidFill>
                <a:effectLst/>
                <a:latin typeface="Calibri" panose="020F0502020204030204" pitchFamily="34" charset="0"/>
                <a:ea typeface="calibri, sans-serif"/>
              </a:rPr>
              <a:t>There was a desire to establish a separate injury time-out that involves the head and neck involving the cervical column and/or nervous system and not connect it with the existing two (2) 1 ½ minute injury time-outs. This separate timeout is supported and covered in existing rules that give the referee the authority to observe signs, symptoms and behaviors of a concussion and respond appropriately.</a:t>
            </a:r>
            <a:endParaRPr lang="en-US" sz="28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04607BC5-A0C4-4DC4-AE78-F9FEB978FE6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554651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4A1AD3-30D4-43E6-985C-FB5350027122}"/>
              </a:ext>
            </a:extLst>
          </p:cNvPr>
          <p:cNvSpPr>
            <a:spLocks noGrp="1"/>
          </p:cNvSpPr>
          <p:nvPr>
            <p:ph type="title"/>
          </p:nvPr>
        </p:nvSpPr>
        <p:spPr>
          <a:xfrm>
            <a:off x="1940985" y="563563"/>
            <a:ext cx="10026649" cy="1204912"/>
          </a:xfrm>
        </p:spPr>
        <p:txBody>
          <a:bodyPr/>
          <a:lstStyle/>
          <a:p>
            <a:r>
              <a:rPr lang="en-US" dirty="0"/>
              <a:t>Coaching allowed during Head, Neck and Cervical time-out</a:t>
            </a:r>
            <a:br>
              <a:rPr lang="en-US" dirty="0"/>
            </a:br>
            <a:r>
              <a:rPr lang="en-US" dirty="0"/>
              <a:t>Rule 8-2-6</a:t>
            </a:r>
          </a:p>
        </p:txBody>
      </p:sp>
      <p:sp>
        <p:nvSpPr>
          <p:cNvPr id="4" name="Footer Placeholder 3">
            <a:extLst>
              <a:ext uri="{FF2B5EF4-FFF2-40B4-BE49-F238E27FC236}">
                <a16:creationId xmlns:a16="http://schemas.microsoft.com/office/drawing/2014/main" xmlns="" id="{16BACDBF-F796-4818-8D2B-C0F207AD0B3E}"/>
              </a:ext>
            </a:extLst>
          </p:cNvPr>
          <p:cNvSpPr>
            <a:spLocks noGrp="1"/>
          </p:cNvSpPr>
          <p:nvPr>
            <p:ph type="ftr" sz="quarter" idx="11"/>
          </p:nvPr>
        </p:nvSpPr>
        <p:spPr/>
        <p:txBody>
          <a:bodyPr/>
          <a:lstStyle/>
          <a:p>
            <a:pPr>
              <a:defRPr/>
            </a:pPr>
            <a:r>
              <a:rPr lang="en-US"/>
              <a:t>www.nfhs.org</a:t>
            </a:r>
            <a:endParaRPr lang="en-US" dirty="0"/>
          </a:p>
        </p:txBody>
      </p:sp>
      <p:sp>
        <p:nvSpPr>
          <p:cNvPr id="5" name="TextBox 4">
            <a:extLst>
              <a:ext uri="{FF2B5EF4-FFF2-40B4-BE49-F238E27FC236}">
                <a16:creationId xmlns:a16="http://schemas.microsoft.com/office/drawing/2014/main" xmlns="" id="{48FC06DE-F47C-4D7E-ABA5-591D37F622FE}"/>
              </a:ext>
            </a:extLst>
          </p:cNvPr>
          <p:cNvSpPr txBox="1"/>
          <p:nvPr/>
        </p:nvSpPr>
        <p:spPr>
          <a:xfrm>
            <a:off x="2281401" y="5413854"/>
            <a:ext cx="9345816" cy="1034154"/>
          </a:xfrm>
          <a:prstGeom prst="rect">
            <a:avLst/>
          </a:prstGeom>
          <a:noFill/>
        </p:spPr>
        <p:txBody>
          <a:bodyPr wrap="square" rtlCol="0">
            <a:spAutoFit/>
          </a:bodyPr>
          <a:lstStyle/>
          <a:p>
            <a:r>
              <a:rPr lang="en-US" sz="2000" dirty="0">
                <a:effectLst/>
                <a:latin typeface="+mn-lt"/>
                <a:ea typeface="Calibri" panose="020F0502020204030204" pitchFamily="34" charset="0"/>
              </a:rPr>
              <a:t>Coaching is permitted during injury time, blood time, recovery time and HNC time. Two team attendants and appropriate health-care professional(s) may attend to either wrestler.</a:t>
            </a:r>
            <a:endParaRPr lang="en-US" sz="2000" dirty="0">
              <a:latin typeface="+mn-lt"/>
            </a:endParaRPr>
          </a:p>
        </p:txBody>
      </p:sp>
      <p:pic>
        <p:nvPicPr>
          <p:cNvPr id="6" name="Picture 5" descr="Graphical user interface, website&#10;&#10;Description automatically generated">
            <a:extLst>
              <a:ext uri="{FF2B5EF4-FFF2-40B4-BE49-F238E27FC236}">
                <a16:creationId xmlns:a16="http://schemas.microsoft.com/office/drawing/2014/main" xmlns="" id="{E651895A-E99C-4A25-ACDB-89E888D087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9785" y="2021958"/>
            <a:ext cx="8155515" cy="3391896"/>
          </a:xfrm>
          <a:prstGeom prst="rect">
            <a:avLst/>
          </a:prstGeom>
        </p:spPr>
      </p:pic>
    </p:spTree>
    <p:extLst>
      <p:ext uri="{BB962C8B-B14F-4D97-AF65-F5344CB8AC3E}">
        <p14:creationId xmlns:p14="http://schemas.microsoft.com/office/powerpoint/2010/main" val="218768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14E9B3-9FA2-4653-B13D-EDE0C209DBEF}"/>
              </a:ext>
            </a:extLst>
          </p:cNvPr>
          <p:cNvSpPr>
            <a:spLocks noGrp="1"/>
          </p:cNvSpPr>
          <p:nvPr>
            <p:ph type="title"/>
          </p:nvPr>
        </p:nvSpPr>
        <p:spPr/>
        <p:txBody>
          <a:bodyPr/>
          <a:lstStyle/>
          <a:p>
            <a:r>
              <a:rPr lang="en-US" dirty="0"/>
              <a:t>Rule 8-2-6</a:t>
            </a:r>
          </a:p>
        </p:txBody>
      </p:sp>
      <p:sp>
        <p:nvSpPr>
          <p:cNvPr id="3" name="Content Placeholder 2">
            <a:extLst>
              <a:ext uri="{FF2B5EF4-FFF2-40B4-BE49-F238E27FC236}">
                <a16:creationId xmlns:a16="http://schemas.microsoft.com/office/drawing/2014/main" xmlns="" id="{E3009926-6315-4645-BDAE-508240F5ECCC}"/>
              </a:ext>
            </a:extLst>
          </p:cNvPr>
          <p:cNvSpPr>
            <a:spLocks noGrp="1"/>
          </p:cNvSpPr>
          <p:nvPr>
            <p:ph idx="1"/>
          </p:nvPr>
        </p:nvSpPr>
        <p:spPr/>
        <p:txBody>
          <a:bodyPr/>
          <a:lstStyle/>
          <a:p>
            <a:r>
              <a:rPr lang="en-US" sz="2000" b="1" dirty="0">
                <a:solidFill>
                  <a:schemeClr val="bg2">
                    <a:lumMod val="10000"/>
                  </a:schemeClr>
                </a:solidFill>
                <a:effectLst/>
                <a:latin typeface="Calibri" panose="020F0502020204030204" pitchFamily="34" charset="0"/>
                <a:ea typeface="Calibri" panose="020F0502020204030204" pitchFamily="34" charset="0"/>
              </a:rPr>
              <a:t>ART. 6 . . . </a:t>
            </a:r>
            <a:r>
              <a:rPr lang="en-US" sz="2000" dirty="0">
                <a:solidFill>
                  <a:schemeClr val="bg2">
                    <a:lumMod val="10000"/>
                  </a:schemeClr>
                </a:solidFill>
                <a:effectLst/>
                <a:latin typeface="Calibri" panose="020F0502020204030204" pitchFamily="34" charset="0"/>
                <a:ea typeface="Calibri" panose="020F0502020204030204" pitchFamily="34" charset="0"/>
              </a:rPr>
              <a:t>During a timeout for injury, </a:t>
            </a:r>
            <a:r>
              <a:rPr lang="en-US" sz="2000" strike="sngStrike" dirty="0">
                <a:solidFill>
                  <a:schemeClr val="bg2">
                    <a:lumMod val="10000"/>
                  </a:schemeClr>
                </a:solidFill>
                <a:effectLst/>
                <a:latin typeface="Calibri" panose="020F0502020204030204" pitchFamily="34" charset="0"/>
                <a:ea typeface="Calibri" panose="020F0502020204030204" pitchFamily="34" charset="0"/>
              </a:rPr>
              <a:t>recovery</a:t>
            </a:r>
            <a:r>
              <a:rPr lang="en-US" sz="2000" dirty="0">
                <a:solidFill>
                  <a:schemeClr val="bg2">
                    <a:lumMod val="10000"/>
                  </a:schemeClr>
                </a:solidFill>
                <a:effectLst/>
                <a:latin typeface="Calibri" panose="020F0502020204030204" pitchFamily="34" charset="0"/>
                <a:ea typeface="Calibri" panose="020F0502020204030204" pitchFamily="34" charset="0"/>
              </a:rPr>
              <a:t> </a:t>
            </a:r>
            <a:r>
              <a:rPr lang="en-US" sz="2000" u="sng" dirty="0">
                <a:solidFill>
                  <a:schemeClr val="bg2">
                    <a:lumMod val="10000"/>
                  </a:schemeClr>
                </a:solidFill>
                <a:effectLst/>
                <a:latin typeface="Calibri" panose="020F0502020204030204" pitchFamily="34" charset="0"/>
                <a:ea typeface="Calibri" panose="020F0502020204030204" pitchFamily="34" charset="0"/>
              </a:rPr>
              <a:t>blood</a:t>
            </a:r>
            <a:r>
              <a:rPr lang="en-US" sz="2000" dirty="0">
                <a:solidFill>
                  <a:schemeClr val="bg2">
                    <a:lumMod val="10000"/>
                  </a:schemeClr>
                </a:solidFill>
                <a:effectLst/>
                <a:latin typeface="Calibri" panose="020F0502020204030204" pitchFamily="34" charset="0"/>
                <a:ea typeface="Calibri" panose="020F0502020204030204" pitchFamily="34" charset="0"/>
              </a:rPr>
              <a:t> time, recovery time </a:t>
            </a:r>
            <a:r>
              <a:rPr lang="en-US" sz="2000" u="sng" dirty="0">
                <a:solidFill>
                  <a:schemeClr val="bg2">
                    <a:lumMod val="10000"/>
                  </a:schemeClr>
                </a:solidFill>
                <a:effectLst/>
                <a:latin typeface="Calibri" panose="020F0502020204030204" pitchFamily="34" charset="0"/>
                <a:ea typeface="Calibri" panose="020F0502020204030204" pitchFamily="34" charset="0"/>
              </a:rPr>
              <a:t>or head and neck involving the cervical column and/or nervous system </a:t>
            </a:r>
            <a:r>
              <a:rPr lang="en-US" sz="2000" dirty="0">
                <a:solidFill>
                  <a:schemeClr val="bg2">
                    <a:lumMod val="10000"/>
                  </a:schemeClr>
                </a:solidFill>
                <a:effectLst/>
                <a:latin typeface="Calibri" panose="020F0502020204030204" pitchFamily="34" charset="0"/>
                <a:ea typeface="Calibri" panose="020F0502020204030204" pitchFamily="34" charset="0"/>
              </a:rPr>
              <a:t>time, two team attendants and appropriate health-care professionals shall be permitted on the mat with either wrestler.  Coaching is allowed during injury time, </a:t>
            </a:r>
            <a:r>
              <a:rPr lang="en-US" sz="2000" u="sng" dirty="0">
                <a:solidFill>
                  <a:schemeClr val="bg2">
                    <a:lumMod val="10000"/>
                  </a:schemeClr>
                </a:solidFill>
                <a:effectLst/>
                <a:latin typeface="Calibri" panose="020F0502020204030204" pitchFamily="34" charset="0"/>
                <a:ea typeface="Calibri" panose="020F0502020204030204" pitchFamily="34" charset="0"/>
              </a:rPr>
              <a:t>blood</a:t>
            </a:r>
            <a:r>
              <a:rPr lang="en-US" sz="2000" dirty="0">
                <a:solidFill>
                  <a:schemeClr val="bg2">
                    <a:lumMod val="10000"/>
                  </a:schemeClr>
                </a:solidFill>
                <a:effectLst/>
                <a:latin typeface="Calibri" panose="020F0502020204030204" pitchFamily="34" charset="0"/>
                <a:ea typeface="Calibri" panose="020F0502020204030204" pitchFamily="34" charset="0"/>
              </a:rPr>
              <a:t> time, </a:t>
            </a:r>
            <a:r>
              <a:rPr lang="en-US" sz="2000" u="sng" dirty="0">
                <a:solidFill>
                  <a:schemeClr val="bg2">
                    <a:lumMod val="10000"/>
                  </a:schemeClr>
                </a:solidFill>
                <a:effectLst/>
                <a:latin typeface="Calibri" panose="020F0502020204030204" pitchFamily="34" charset="0"/>
                <a:ea typeface="Calibri" panose="020F0502020204030204" pitchFamily="34" charset="0"/>
              </a:rPr>
              <a:t>recovery</a:t>
            </a:r>
            <a:r>
              <a:rPr lang="en-US" sz="2000" dirty="0">
                <a:solidFill>
                  <a:schemeClr val="bg2">
                    <a:lumMod val="10000"/>
                  </a:schemeClr>
                </a:solidFill>
                <a:effectLst/>
                <a:latin typeface="Calibri" panose="020F0502020204030204" pitchFamily="34" charset="0"/>
                <a:ea typeface="Calibri" panose="020F0502020204030204" pitchFamily="34" charset="0"/>
              </a:rPr>
              <a:t> time or </a:t>
            </a:r>
            <a:r>
              <a:rPr lang="en-US" sz="2000" u="sng" dirty="0">
                <a:solidFill>
                  <a:schemeClr val="bg2">
                    <a:lumMod val="10000"/>
                  </a:schemeClr>
                </a:solidFill>
                <a:effectLst/>
                <a:latin typeface="Calibri" panose="020F0502020204030204" pitchFamily="34" charset="0"/>
                <a:ea typeface="Calibri" panose="020F0502020204030204" pitchFamily="34" charset="0"/>
              </a:rPr>
              <a:t>head and neck involving the cervical column and/or nervous system</a:t>
            </a:r>
            <a:r>
              <a:rPr lang="en-US" sz="2000" dirty="0">
                <a:solidFill>
                  <a:schemeClr val="bg2">
                    <a:lumMod val="10000"/>
                  </a:schemeClr>
                </a:solidFill>
                <a:effectLst/>
                <a:latin typeface="Calibri" panose="020F0502020204030204" pitchFamily="34" charset="0"/>
                <a:ea typeface="Calibri" panose="020F0502020204030204" pitchFamily="34" charset="0"/>
              </a:rPr>
              <a:t> time.</a:t>
            </a:r>
          </a:p>
          <a:p>
            <a:pPr marL="0" indent="0">
              <a:buNone/>
            </a:pP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indent="0">
              <a:buNone/>
            </a:pPr>
            <a:endParaRPr lang="en-US" sz="2000" dirty="0">
              <a:solidFill>
                <a:schemeClr val="bg2">
                  <a:lumMod val="10000"/>
                </a:schemeClr>
              </a:solidFill>
            </a:endParaRPr>
          </a:p>
          <a:p>
            <a:pPr marL="0" marR="0" indent="0">
              <a:spcBef>
                <a:spcPts val="0"/>
              </a:spcBef>
              <a:spcAft>
                <a:spcPts val="0"/>
              </a:spcAft>
              <a:buNone/>
            </a:pPr>
            <a:r>
              <a:rPr lang="en-US" sz="2000" b="1" dirty="0">
                <a:solidFill>
                  <a:schemeClr val="bg2">
                    <a:lumMod val="10000"/>
                  </a:schemeClr>
                </a:solidFill>
                <a:effectLst/>
                <a:latin typeface="Calibri" panose="020F0502020204030204" pitchFamily="34" charset="0"/>
                <a:ea typeface="Arial" panose="020B0604020202020204" pitchFamily="34" charset="0"/>
              </a:rPr>
              <a:t>Rationale:</a:t>
            </a: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b="1" dirty="0">
                <a:solidFill>
                  <a:schemeClr val="bg2">
                    <a:lumMod val="10000"/>
                  </a:schemeClr>
                </a:solidFill>
                <a:effectLst/>
                <a:latin typeface="Calibri" panose="020F0502020204030204" pitchFamily="34" charset="0"/>
                <a:ea typeface="Arial" panose="020B0604020202020204" pitchFamily="34" charset="0"/>
              </a:rPr>
              <a:t> </a:t>
            </a: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dirty="0">
                <a:solidFill>
                  <a:schemeClr val="bg2">
                    <a:lumMod val="10000"/>
                  </a:schemeClr>
                </a:solidFill>
                <a:effectLst/>
                <a:latin typeface="Calibri" panose="020F0502020204030204" pitchFamily="34" charset="0"/>
                <a:ea typeface="Arial" panose="020B0604020202020204" pitchFamily="34" charset="0"/>
              </a:rPr>
              <a:t>In conjunction with the other rule changes of the addition of injury timeout of the head, neck involving the cervical column and /or nervous system (HNC), it is necessary to reorder the various injury timeouts and add HNC.</a:t>
            </a:r>
            <a:endParaRPr lang="en-US" sz="2000" dirty="0">
              <a:solidFill>
                <a:schemeClr val="bg2">
                  <a:lumMod val="10000"/>
                </a:schemeClr>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26A614D-2410-48F1-B356-CFBF604BECCA}"/>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722028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4E349-423F-4555-8327-6ECA33CADA97}"/>
              </a:ext>
            </a:extLst>
          </p:cNvPr>
          <p:cNvSpPr>
            <a:spLocks noGrp="1"/>
          </p:cNvSpPr>
          <p:nvPr>
            <p:ph type="title"/>
          </p:nvPr>
        </p:nvSpPr>
        <p:spPr>
          <a:xfrm>
            <a:off x="1940985" y="563563"/>
            <a:ext cx="10026649" cy="1204912"/>
          </a:xfrm>
        </p:spPr>
        <p:txBody>
          <a:bodyPr/>
          <a:lstStyle/>
          <a:p>
            <a:r>
              <a:rPr lang="en-US" dirty="0"/>
              <a:t>Imminent scoring when an injury occurs</a:t>
            </a:r>
            <a:br>
              <a:rPr lang="en-US" dirty="0"/>
            </a:br>
            <a:r>
              <a:rPr lang="en-US" dirty="0"/>
              <a:t>Rule 8-2-9</a:t>
            </a:r>
          </a:p>
        </p:txBody>
      </p:sp>
      <p:sp>
        <p:nvSpPr>
          <p:cNvPr id="4" name="Footer Placeholder 3">
            <a:extLst>
              <a:ext uri="{FF2B5EF4-FFF2-40B4-BE49-F238E27FC236}">
                <a16:creationId xmlns:a16="http://schemas.microsoft.com/office/drawing/2014/main" xmlns="" id="{5D378493-DDA3-40FE-9EAE-5C3D11ACFD56}"/>
              </a:ext>
            </a:extLst>
          </p:cNvPr>
          <p:cNvSpPr>
            <a:spLocks noGrp="1"/>
          </p:cNvSpPr>
          <p:nvPr>
            <p:ph type="ftr" sz="quarter" idx="11"/>
          </p:nvPr>
        </p:nvSpPr>
        <p:spPr/>
        <p:txBody>
          <a:bodyPr/>
          <a:lstStyle/>
          <a:p>
            <a:pPr>
              <a:defRPr/>
            </a:pPr>
            <a:r>
              <a:rPr lang="en-US"/>
              <a:t>www.nfhs.org</a:t>
            </a:r>
            <a:endParaRPr lang="en-US" dirty="0"/>
          </a:p>
        </p:txBody>
      </p:sp>
      <p:sp>
        <p:nvSpPr>
          <p:cNvPr id="5" name="TextBox 4">
            <a:extLst>
              <a:ext uri="{FF2B5EF4-FFF2-40B4-BE49-F238E27FC236}">
                <a16:creationId xmlns:a16="http://schemas.microsoft.com/office/drawing/2014/main" xmlns="" id="{D158717A-62FA-4451-8D3A-2A404B67310D}"/>
              </a:ext>
            </a:extLst>
          </p:cNvPr>
          <p:cNvSpPr txBox="1"/>
          <p:nvPr/>
        </p:nvSpPr>
        <p:spPr>
          <a:xfrm>
            <a:off x="6648450" y="2095500"/>
            <a:ext cx="5319184" cy="4524315"/>
          </a:xfrm>
          <a:prstGeom prst="rect">
            <a:avLst/>
          </a:prstGeom>
          <a:noFill/>
        </p:spPr>
        <p:txBody>
          <a:bodyPr wrap="square" rtlCol="0">
            <a:spAutoFit/>
          </a:bodyPr>
          <a:lstStyle/>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mn-lt"/>
                <a:ea typeface="Calibri" panose="020F0502020204030204" pitchFamily="34" charset="0"/>
                <a:cs typeface="Times New Roman" panose="02020603050405020304" pitchFamily="18" charset="0"/>
              </a:rPr>
              <a:t>When a match is stopped for injury </a:t>
            </a:r>
            <a:r>
              <a:rPr lang="en-US" sz="2400">
                <a:effectLst/>
                <a:latin typeface="+mn-lt"/>
                <a:ea typeface="Calibri" panose="020F0502020204030204" pitchFamily="34" charset="0"/>
                <a:cs typeface="Times New Roman" panose="02020603050405020304" pitchFamily="18" charset="0"/>
              </a:rPr>
              <a:t>(including HNC) </a:t>
            </a:r>
            <a:r>
              <a:rPr lang="en-US" sz="2400" dirty="0">
                <a:effectLst/>
                <a:latin typeface="+mn-lt"/>
                <a:ea typeface="Calibri" panose="020F0502020204030204" pitchFamily="34" charset="0"/>
                <a:cs typeface="Times New Roman" panose="02020603050405020304" pitchFamily="18" charset="0"/>
              </a:rPr>
              <a:t>and the referee determines imminent scoring, including near-fall, would have been successful, the referee shall charge the injury timeout and award the applicable points to the non-injured wrestler.</a:t>
            </a:r>
            <a:endParaRPr lang="en-US" sz="2400" dirty="0">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mn-lt"/>
                <a:ea typeface="Calibri" panose="020F0502020204030204" pitchFamily="34" charset="0"/>
              </a:rPr>
              <a:t>HNC injury time-out does not count against a wrestler’s injury time allowance.</a:t>
            </a:r>
            <a:endParaRPr lang="en-US" sz="4400" dirty="0">
              <a:latin typeface="+mn-lt"/>
            </a:endParaRPr>
          </a:p>
        </p:txBody>
      </p:sp>
      <p:pic>
        <p:nvPicPr>
          <p:cNvPr id="6" name="Picture 5" descr="A picture containing text, silhouette, vector graphics&#10;&#10;Description automatically generated">
            <a:extLst>
              <a:ext uri="{FF2B5EF4-FFF2-40B4-BE49-F238E27FC236}">
                <a16:creationId xmlns:a16="http://schemas.microsoft.com/office/drawing/2014/main" xmlns="" id="{7685B3A3-06AD-4FAB-B71B-7CD4AF3F38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6192" y="2095500"/>
            <a:ext cx="4883658" cy="4279166"/>
          </a:xfrm>
          <a:prstGeom prst="rect">
            <a:avLst/>
          </a:prstGeom>
        </p:spPr>
      </p:pic>
    </p:spTree>
    <p:extLst>
      <p:ext uri="{BB962C8B-B14F-4D97-AF65-F5344CB8AC3E}">
        <p14:creationId xmlns:p14="http://schemas.microsoft.com/office/powerpoint/2010/main" val="2228153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FC98B1-797D-4C87-9150-A408D969B067}"/>
              </a:ext>
            </a:extLst>
          </p:cNvPr>
          <p:cNvSpPr>
            <a:spLocks noGrp="1"/>
          </p:cNvSpPr>
          <p:nvPr>
            <p:ph type="title"/>
          </p:nvPr>
        </p:nvSpPr>
        <p:spPr/>
        <p:txBody>
          <a:bodyPr/>
          <a:lstStyle/>
          <a:p>
            <a:r>
              <a:rPr lang="en-US" dirty="0"/>
              <a:t>Rule 8-2-9</a:t>
            </a:r>
          </a:p>
        </p:txBody>
      </p:sp>
      <p:sp>
        <p:nvSpPr>
          <p:cNvPr id="3" name="Content Placeholder 2">
            <a:extLst>
              <a:ext uri="{FF2B5EF4-FFF2-40B4-BE49-F238E27FC236}">
                <a16:creationId xmlns:a16="http://schemas.microsoft.com/office/drawing/2014/main" xmlns="" id="{55074B5C-8A8E-4C65-AC1B-5F6D94E213F7}"/>
              </a:ext>
            </a:extLst>
          </p:cNvPr>
          <p:cNvSpPr>
            <a:spLocks noGrp="1"/>
          </p:cNvSpPr>
          <p:nvPr>
            <p:ph idx="1"/>
          </p:nvPr>
        </p:nvSpPr>
        <p:spPr/>
        <p:txBody>
          <a:bodyPr/>
          <a:lstStyle/>
          <a:p>
            <a:pPr marL="0" marR="0">
              <a:spcBef>
                <a:spcPts val="0"/>
              </a:spcBef>
              <a:spcAft>
                <a:spcPts val="0"/>
              </a:spcAft>
            </a:pPr>
            <a:r>
              <a:rPr lang="en-US" sz="2400" b="1" dirty="0">
                <a:effectLst/>
                <a:latin typeface="Calibri" panose="020F0502020204030204" pitchFamily="34" charset="0"/>
                <a:ea typeface="Times New Roman" panose="02020603050405020304" pitchFamily="18" charset="0"/>
              </a:rPr>
              <a:t>ART. 9 . . .</a:t>
            </a:r>
            <a:r>
              <a:rPr lang="en-US" sz="2400" dirty="0">
                <a:effectLst/>
                <a:latin typeface="Calibri" panose="020F0502020204030204" pitchFamily="34" charset="0"/>
                <a:ea typeface="Times New Roman" panose="02020603050405020304" pitchFamily="18" charset="0"/>
              </a:rPr>
              <a:t> When a match is stopped for an injury</a:t>
            </a:r>
            <a:r>
              <a:rPr lang="en-US" sz="2400" u="sng" dirty="0">
                <a:effectLst/>
                <a:latin typeface="Calibri" panose="020F0502020204030204" pitchFamily="34" charset="0"/>
                <a:ea typeface="Times New Roman" panose="02020603050405020304" pitchFamily="18" charset="0"/>
              </a:rPr>
              <a:t>, </a:t>
            </a:r>
            <a:r>
              <a:rPr lang="en-US" sz="2400" u="sng" dirty="0">
                <a:solidFill>
                  <a:schemeClr val="bg2">
                    <a:lumMod val="10000"/>
                  </a:schemeClr>
                </a:solidFill>
                <a:effectLst/>
                <a:latin typeface="Calibri" panose="020F0502020204030204" pitchFamily="34" charset="0"/>
                <a:ea typeface="Times New Roman" panose="02020603050405020304" pitchFamily="18" charset="0"/>
              </a:rPr>
              <a:t>including HNC,</a:t>
            </a:r>
            <a:r>
              <a:rPr lang="en-US" sz="2400" dirty="0">
                <a:solidFill>
                  <a:schemeClr val="bg2">
                    <a:lumMod val="10000"/>
                  </a:schemeClr>
                </a:solidFill>
                <a:effectLst/>
                <a:latin typeface="Calibri" panose="020F0502020204030204" pitchFamily="34" charset="0"/>
                <a:ea typeface="Times New Roman" panose="02020603050405020304" pitchFamily="18" charset="0"/>
              </a:rPr>
              <a:t> </a:t>
            </a:r>
            <a:r>
              <a:rPr lang="en-US" sz="2400" dirty="0">
                <a:effectLst/>
                <a:latin typeface="Calibri" panose="020F0502020204030204" pitchFamily="34" charset="0"/>
                <a:ea typeface="Times New Roman" panose="02020603050405020304" pitchFamily="18" charset="0"/>
              </a:rPr>
              <a:t>during an imminent </a:t>
            </a:r>
            <a:r>
              <a:rPr lang="en-US" sz="2400" dirty="0">
                <a:solidFill>
                  <a:schemeClr val="bg2">
                    <a:lumMod val="10000"/>
                  </a:schemeClr>
                </a:solidFill>
                <a:effectLst/>
                <a:latin typeface="Calibri" panose="020F0502020204030204" pitchFamily="34" charset="0"/>
                <a:ea typeface="Times New Roman" panose="02020603050405020304" pitchFamily="18" charset="0"/>
              </a:rPr>
              <a:t>scoring situation and the referee determines that scoring (takedown, reversal, escape, </a:t>
            </a:r>
            <a:r>
              <a:rPr lang="en-US" sz="2400" u="sng" dirty="0">
                <a:solidFill>
                  <a:schemeClr val="bg2">
                    <a:lumMod val="10000"/>
                  </a:schemeClr>
                </a:solidFill>
                <a:effectLst/>
                <a:latin typeface="Calibri" panose="020F0502020204030204" pitchFamily="34" charset="0"/>
                <a:ea typeface="Times New Roman" panose="02020603050405020304" pitchFamily="18" charset="0"/>
              </a:rPr>
              <a:t>near-fall</a:t>
            </a:r>
            <a:r>
              <a:rPr lang="en-US" sz="2400" dirty="0">
                <a:solidFill>
                  <a:schemeClr val="bg2">
                    <a:lumMod val="10000"/>
                  </a:schemeClr>
                </a:solidFill>
                <a:effectLst/>
                <a:latin typeface="Calibri" panose="020F0502020204030204" pitchFamily="34" charset="0"/>
                <a:ea typeface="Times New Roman" panose="02020603050405020304" pitchFamily="18" charset="0"/>
              </a:rPr>
              <a:t>) would have been successful if the wrestling had continued, the referee shall charge an injury time-out</a:t>
            </a:r>
            <a:r>
              <a:rPr lang="en-US" sz="2400" u="sng" dirty="0">
                <a:solidFill>
                  <a:schemeClr val="bg2">
                    <a:lumMod val="10000"/>
                  </a:schemeClr>
                </a:solidFill>
                <a:effectLst/>
                <a:latin typeface="Calibri" panose="020F0502020204030204" pitchFamily="34" charset="0"/>
                <a:ea typeface="Times New Roman" panose="02020603050405020304" pitchFamily="18" charset="0"/>
              </a:rPr>
              <a:t>, or if appropriate an HNC timeout,</a:t>
            </a:r>
            <a:r>
              <a:rPr lang="en-US" sz="2400" dirty="0">
                <a:solidFill>
                  <a:schemeClr val="bg2">
                    <a:lumMod val="10000"/>
                  </a:schemeClr>
                </a:solidFill>
                <a:effectLst/>
                <a:latin typeface="Calibri" panose="020F0502020204030204" pitchFamily="34" charset="0"/>
                <a:ea typeface="Times New Roman" panose="02020603050405020304" pitchFamily="18" charset="0"/>
              </a:rPr>
              <a:t> to the injured contestant and award applicable points to the non-injured wrestler.</a:t>
            </a:r>
          </a:p>
          <a:p>
            <a:pPr marL="0" marR="0">
              <a:spcBef>
                <a:spcPts val="0"/>
              </a:spcBef>
              <a:spcAft>
                <a:spcPts val="0"/>
              </a:spcAft>
            </a:pPr>
            <a:endParaRPr lang="en-US" sz="2400" dirty="0">
              <a:latin typeface="Calibri" panose="020F0502020204030204" pitchFamily="34" charset="0"/>
              <a:ea typeface="Times New Roman" panose="02020603050405020304" pitchFamily="18" charset="0"/>
            </a:endParaRPr>
          </a:p>
          <a:p>
            <a:pPr marL="0" marR="0" indent="0">
              <a:spcBef>
                <a:spcPts val="0"/>
              </a:spcBef>
              <a:spcAft>
                <a:spcPts val="0"/>
              </a:spcAft>
              <a:buNone/>
            </a:pP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b="1" dirty="0">
                <a:effectLst/>
                <a:latin typeface="Calibri" panose="020F0502020204030204" pitchFamily="34" charset="0"/>
                <a:ea typeface="Times New Roman" panose="02020603050405020304" pitchFamily="18" charset="0"/>
              </a:rPr>
              <a:t>Rationale:</a:t>
            </a:r>
          </a:p>
          <a:p>
            <a:pPr marL="0" marR="0" indent="0">
              <a:spcBef>
                <a:spcPts val="0"/>
              </a:spcBef>
              <a:spcAft>
                <a:spcPts val="0"/>
              </a:spcAft>
              <a:buNone/>
            </a:pP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effectLst/>
                <a:latin typeface="Calibri" panose="020F0502020204030204" pitchFamily="34" charset="0"/>
                <a:ea typeface="Calibri" panose="020F0502020204030204" pitchFamily="34" charset="0"/>
              </a:rPr>
              <a:t>This proposed rule change is partnered with the proposed change to Rules 5-28-3, 5-28-6, 6-4-3, 8-2-4b1&amp;2 and 8-2-6.</a:t>
            </a:r>
            <a:endParaRPr lang="en-US" sz="24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E2F7A4F-4B5E-4FCC-889B-4C3880F7C5CE}"/>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052175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B66D-6597-4651-9EF0-3DE4A62DB7AF}"/>
              </a:ext>
            </a:extLst>
          </p:cNvPr>
          <p:cNvSpPr>
            <a:spLocks noGrp="1"/>
          </p:cNvSpPr>
          <p:nvPr>
            <p:ph type="title"/>
          </p:nvPr>
        </p:nvSpPr>
        <p:spPr/>
        <p:txBody>
          <a:bodyPr/>
          <a:lstStyle/>
          <a:p>
            <a:r>
              <a:rPr lang="en-US" dirty="0"/>
              <a:t>Editorial changes</a:t>
            </a:r>
          </a:p>
        </p:txBody>
      </p:sp>
      <p:sp>
        <p:nvSpPr>
          <p:cNvPr id="4" name="Text Placeholder 3">
            <a:extLst>
              <a:ext uri="{FF2B5EF4-FFF2-40B4-BE49-F238E27FC236}">
                <a16:creationId xmlns:a16="http://schemas.microsoft.com/office/drawing/2014/main" xmlns="" id="{74958BCE-1C52-466E-98CE-09585FA30C7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2411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7603E5-3C2E-4603-97A6-8A5B82C805B2}"/>
              </a:ext>
            </a:extLst>
          </p:cNvPr>
          <p:cNvSpPr>
            <a:spLocks noGrp="1"/>
          </p:cNvSpPr>
          <p:nvPr>
            <p:ph type="title"/>
          </p:nvPr>
        </p:nvSpPr>
        <p:spPr/>
        <p:txBody>
          <a:bodyPr/>
          <a:lstStyle/>
          <a:p>
            <a:r>
              <a:rPr lang="en-US" dirty="0"/>
              <a:t>Choice of position not affected by forfeits</a:t>
            </a:r>
            <a:br>
              <a:rPr lang="en-US" dirty="0"/>
            </a:br>
            <a:r>
              <a:rPr lang="en-US" dirty="0"/>
              <a:t>Rule 6-3-1</a:t>
            </a:r>
          </a:p>
        </p:txBody>
      </p:sp>
      <p:sp>
        <p:nvSpPr>
          <p:cNvPr id="3" name="Content Placeholder 2">
            <a:extLst>
              <a:ext uri="{FF2B5EF4-FFF2-40B4-BE49-F238E27FC236}">
                <a16:creationId xmlns:a16="http://schemas.microsoft.com/office/drawing/2014/main" xmlns="" id="{A556CC33-2732-4C02-AFFD-8D34AF46D035}"/>
              </a:ext>
            </a:extLst>
          </p:cNvPr>
          <p:cNvSpPr>
            <a:spLocks noGrp="1"/>
          </p:cNvSpPr>
          <p:nvPr>
            <p:ph idx="1"/>
          </p:nvPr>
        </p:nvSpPr>
        <p:spPr>
          <a:xfrm>
            <a:off x="5645150" y="3187700"/>
            <a:ext cx="5759450" cy="1422401"/>
          </a:xfrm>
        </p:spPr>
        <p:txBody>
          <a:bodyPr/>
          <a:lstStyle/>
          <a:p>
            <a:r>
              <a:rPr lang="en-US" sz="2400" dirty="0">
                <a:cs typeface="Arial" panose="020B0604020202020204" pitchFamily="34" charset="0"/>
              </a:rPr>
              <a:t>Which team has choice at the end of the first period is not affected by multiple forfeits during a dual meet.</a:t>
            </a:r>
          </a:p>
        </p:txBody>
      </p:sp>
      <p:sp>
        <p:nvSpPr>
          <p:cNvPr id="4" name="Footer Placeholder 3">
            <a:extLst>
              <a:ext uri="{FF2B5EF4-FFF2-40B4-BE49-F238E27FC236}">
                <a16:creationId xmlns:a16="http://schemas.microsoft.com/office/drawing/2014/main" xmlns="" id="{641674D5-C079-4616-9B78-9BB02F4634D1}"/>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picture containing text&#10;&#10;Description automatically generated">
            <a:extLst>
              <a:ext uri="{FF2B5EF4-FFF2-40B4-BE49-F238E27FC236}">
                <a16:creationId xmlns:a16="http://schemas.microsoft.com/office/drawing/2014/main" xmlns="" id="{62C17B23-3DEF-4739-9B0B-D790B855E1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2278" y="2014620"/>
            <a:ext cx="3624072" cy="4313156"/>
          </a:xfrm>
          <a:prstGeom prst="rect">
            <a:avLst/>
          </a:prstGeom>
        </p:spPr>
      </p:pic>
    </p:spTree>
    <p:extLst>
      <p:ext uri="{BB962C8B-B14F-4D97-AF65-F5344CB8AC3E}">
        <p14:creationId xmlns:p14="http://schemas.microsoft.com/office/powerpoint/2010/main" val="2762054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D368A4-D9A0-4D83-A009-6772B3027FE6}"/>
              </a:ext>
            </a:extLst>
          </p:cNvPr>
          <p:cNvSpPr>
            <a:spLocks noGrp="1"/>
          </p:cNvSpPr>
          <p:nvPr>
            <p:ph type="title"/>
          </p:nvPr>
        </p:nvSpPr>
        <p:spPr/>
        <p:txBody>
          <a:bodyPr/>
          <a:lstStyle/>
          <a:p>
            <a:r>
              <a:rPr lang="en-US" dirty="0"/>
              <a:t>Rule 6-3-1</a:t>
            </a:r>
          </a:p>
        </p:txBody>
      </p:sp>
      <p:sp>
        <p:nvSpPr>
          <p:cNvPr id="3" name="Content Placeholder 2">
            <a:extLst>
              <a:ext uri="{FF2B5EF4-FFF2-40B4-BE49-F238E27FC236}">
                <a16:creationId xmlns:a16="http://schemas.microsoft.com/office/drawing/2014/main" xmlns="" id="{79504D64-096A-4AF7-AAD1-C7A01ED7BCB5}"/>
              </a:ext>
            </a:extLst>
          </p:cNvPr>
          <p:cNvSpPr>
            <a:spLocks noGrp="1"/>
          </p:cNvSpPr>
          <p:nvPr>
            <p:ph idx="1"/>
          </p:nvPr>
        </p:nvSpPr>
        <p:spPr/>
        <p:txBody>
          <a:bodyPr/>
          <a:lstStyle/>
          <a:p>
            <a:pPr marL="0" marR="0">
              <a:spcBef>
                <a:spcPts val="1000"/>
              </a:spcBef>
              <a:spcAft>
                <a:spcPts val="1000"/>
              </a:spcAft>
            </a:pPr>
            <a:r>
              <a:rPr lang="en-US" sz="2800" b="1"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ART. 1 . . . </a:t>
            </a:r>
            <a:r>
              <a:rPr lang="en-US" sz="2800"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The winner of the toss shall choose the odd or even numbered weight classes listed consecutively. This choice is not altered in case of fall, default, forfeit</a:t>
            </a:r>
            <a:r>
              <a:rPr lang="en-US" sz="2800" u="sng"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(s)</a:t>
            </a:r>
            <a:r>
              <a:rPr lang="en-US" sz="2800"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 or disqualification.</a:t>
            </a:r>
            <a:endParaRPr lang="en-US" sz="2800" dirty="0">
              <a:solidFill>
                <a:schemeClr val="bg2">
                  <a:lumMod val="10000"/>
                </a:schemeClr>
              </a:solidFill>
              <a:effectLst/>
              <a:latin typeface="Times" panose="02020603050405020304" pitchFamily="18"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fr-FR" sz="2800"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
            </a:r>
            <a:br>
              <a:rPr lang="fr-FR" sz="2800"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br>
            <a:r>
              <a:rPr lang="fr-FR" sz="2800" b="1" dirty="0" err="1">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Rationale</a:t>
            </a:r>
            <a:r>
              <a:rPr lang="fr-FR" sz="2800" b="1"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a:t>
            </a:r>
            <a:r>
              <a:rPr lang="fr-FR" sz="2800"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 </a:t>
            </a:r>
            <a:endParaRPr lang="en-US" sz="2800" dirty="0">
              <a:solidFill>
                <a:schemeClr val="bg2">
                  <a:lumMod val="10000"/>
                </a:schemeClr>
              </a:solidFill>
              <a:effectLst/>
              <a:latin typeface="Times" panose="02020603050405020304" pitchFamily="18" charset="0"/>
              <a:ea typeface="Times New Roman" panose="02020603050405020304" pitchFamily="18" charset="0"/>
              <a:cs typeface="Times New Roman" panose="02020603050405020304" pitchFamily="18" charset="0"/>
            </a:endParaRPr>
          </a:p>
          <a:p>
            <a:pPr marL="0" marR="0" indent="0">
              <a:spcBef>
                <a:spcPts val="1000"/>
              </a:spcBef>
              <a:spcAft>
                <a:spcPts val="1000"/>
              </a:spcAft>
              <a:buNone/>
            </a:pPr>
            <a:r>
              <a:rPr lang="fr-FR" sz="2800" dirty="0">
                <a:solidFill>
                  <a:schemeClr val="bg2">
                    <a:lumMod val="10000"/>
                  </a:schemeClr>
                </a:solidFill>
                <a:effectLst/>
                <a:latin typeface="Calibri" panose="020F0502020204030204" pitchFamily="34" charset="0"/>
                <a:ea typeface="Arial" panose="020B0604020202020204" pitchFamily="34" charset="0"/>
                <a:cs typeface="Times New Roman" panose="02020603050405020304" pitchFamily="18" charset="0"/>
              </a:rPr>
              <a:t>Clarification.</a:t>
            </a:r>
            <a:endParaRPr lang="en-US" sz="2800" dirty="0">
              <a:solidFill>
                <a:schemeClr val="bg2">
                  <a:lumMod val="10000"/>
                </a:schemeClr>
              </a:solidFill>
              <a:effectLst/>
              <a:latin typeface="Times" panose="02020603050405020304" pitchFamily="18" charset="0"/>
              <a:ea typeface="Times New Roman" panose="02020603050405020304" pitchFamily="18"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60F8895B-2641-43D1-9B4B-EA3BBB6959DA}"/>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516656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E8AE34-07AD-4A17-A578-1DEFE6F90FF6}"/>
              </a:ext>
            </a:extLst>
          </p:cNvPr>
          <p:cNvSpPr>
            <a:spLocks noGrp="1"/>
          </p:cNvSpPr>
          <p:nvPr>
            <p:ph type="title"/>
          </p:nvPr>
        </p:nvSpPr>
        <p:spPr/>
        <p:txBody>
          <a:bodyPr/>
          <a:lstStyle/>
          <a:p>
            <a:r>
              <a:rPr lang="en-US" dirty="0"/>
              <a:t>Correction of Errors does not void </a:t>
            </a:r>
            <a:r>
              <a:rPr lang="en-US" dirty="0" err="1"/>
              <a:t>hnc</a:t>
            </a:r>
            <a:r>
              <a:rPr lang="en-US" dirty="0"/>
              <a:t> time used</a:t>
            </a:r>
            <a:br>
              <a:rPr lang="en-US" dirty="0"/>
            </a:br>
            <a:r>
              <a:rPr lang="en-US" dirty="0"/>
              <a:t>Rule 6-6-2</a:t>
            </a:r>
          </a:p>
        </p:txBody>
      </p:sp>
      <p:sp>
        <p:nvSpPr>
          <p:cNvPr id="4" name="Footer Placeholder 3">
            <a:extLst>
              <a:ext uri="{FF2B5EF4-FFF2-40B4-BE49-F238E27FC236}">
                <a16:creationId xmlns:a16="http://schemas.microsoft.com/office/drawing/2014/main" xmlns="" id="{585A94F7-CB80-422D-8172-51F06AEFD7D8}"/>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picture containing text&#10;&#10;Description automatically generated">
            <a:extLst>
              <a:ext uri="{FF2B5EF4-FFF2-40B4-BE49-F238E27FC236}">
                <a16:creationId xmlns:a16="http://schemas.microsoft.com/office/drawing/2014/main" xmlns="" id="{E33CE5E7-E2D6-487E-B7D0-7D2AAF935F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6390" y="2003424"/>
            <a:ext cx="5194935" cy="4329113"/>
          </a:xfrm>
          <a:prstGeom prst="rect">
            <a:avLst/>
          </a:prstGeom>
        </p:spPr>
      </p:pic>
      <p:sp>
        <p:nvSpPr>
          <p:cNvPr id="7" name="Content Placeholder 2">
            <a:extLst>
              <a:ext uri="{FF2B5EF4-FFF2-40B4-BE49-F238E27FC236}">
                <a16:creationId xmlns:a16="http://schemas.microsoft.com/office/drawing/2014/main" xmlns="" id="{54DC4DEE-AEAA-4E8D-BE33-08CB68061198}"/>
              </a:ext>
            </a:extLst>
          </p:cNvPr>
          <p:cNvSpPr>
            <a:spLocks noGrp="1"/>
          </p:cNvSpPr>
          <p:nvPr>
            <p:ph idx="1"/>
          </p:nvPr>
        </p:nvSpPr>
        <p:spPr>
          <a:xfrm>
            <a:off x="6962775" y="2984500"/>
            <a:ext cx="4810126" cy="3343276"/>
          </a:xfrm>
        </p:spPr>
        <p:txBody>
          <a:bodyPr/>
          <a:lstStyle/>
          <a:p>
            <a:r>
              <a:rPr lang="en-US" sz="2400" dirty="0">
                <a:cs typeface="Arial" panose="020B0604020202020204" pitchFamily="34" charset="0"/>
              </a:rPr>
              <a:t>When an error occurs in the positioning of wrestlers and bad time occurs, HNC time is not voided.</a:t>
            </a:r>
          </a:p>
        </p:txBody>
      </p:sp>
    </p:spTree>
    <p:extLst>
      <p:ext uri="{BB962C8B-B14F-4D97-AF65-F5344CB8AC3E}">
        <p14:creationId xmlns:p14="http://schemas.microsoft.com/office/powerpoint/2010/main" val="3706377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752B30-3390-41C7-A2EA-E95080535FB5}"/>
              </a:ext>
            </a:extLst>
          </p:cNvPr>
          <p:cNvSpPr>
            <a:spLocks noGrp="1"/>
          </p:cNvSpPr>
          <p:nvPr>
            <p:ph type="title"/>
          </p:nvPr>
        </p:nvSpPr>
        <p:spPr/>
        <p:txBody>
          <a:bodyPr/>
          <a:lstStyle/>
          <a:p>
            <a:r>
              <a:rPr lang="en-US" dirty="0"/>
              <a:t>Rule 6-6-2</a:t>
            </a:r>
          </a:p>
        </p:txBody>
      </p:sp>
      <p:sp>
        <p:nvSpPr>
          <p:cNvPr id="3" name="Content Placeholder 2">
            <a:extLst>
              <a:ext uri="{FF2B5EF4-FFF2-40B4-BE49-F238E27FC236}">
                <a16:creationId xmlns:a16="http://schemas.microsoft.com/office/drawing/2014/main" xmlns="" id="{BEB78F36-67EF-43A0-AD36-7BF4E1340D32}"/>
              </a:ext>
            </a:extLst>
          </p:cNvPr>
          <p:cNvSpPr>
            <a:spLocks noGrp="1"/>
          </p:cNvSpPr>
          <p:nvPr>
            <p:ph idx="1"/>
          </p:nvPr>
        </p:nvSpPr>
        <p:spPr/>
        <p:txBody>
          <a:bodyPr/>
          <a:lstStyle/>
          <a:p>
            <a:pPr marL="0" marR="0">
              <a:spcBef>
                <a:spcPts val="1000"/>
              </a:spcBef>
              <a:spcAft>
                <a:spcPts val="1000"/>
              </a:spcAft>
            </a:pPr>
            <a:r>
              <a:rPr lang="en-US" sz="2800" b="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ART. 2 . . . </a:t>
            </a:r>
            <a:r>
              <a:rPr lang="en-US" sz="2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When an error occurs in positioning of wrestlers:</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227965" marR="0" indent="-227965">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a.      At the start of the third period; or</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227965" marR="0" indent="-227965">
              <a:spcBef>
                <a:spcPts val="0"/>
              </a:spcBef>
              <a:spcAft>
                <a:spcPts val="1000"/>
              </a:spcAft>
            </a:pPr>
            <a:r>
              <a:rPr lang="en-US" sz="2800" dirty="0" err="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b.</a:t>
            </a:r>
            <a:r>
              <a:rPr lang="en-US" sz="2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the start of the second 30-second tiebreaker; or</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227965" marR="0" indent="-227965">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c.       At the start of the ultimate tiebreaker; or</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227965" marR="0" indent="-227965">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d.      After the opponent has taken his/her second injury time-out; or</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227965" marR="0" indent="-227965">
              <a:spcBef>
                <a:spcPts val="0"/>
              </a:spcBef>
              <a:spcAft>
                <a:spcPts val="1000"/>
              </a:spcAft>
            </a:pPr>
            <a:r>
              <a:rPr lang="en-US" sz="2800" strike="sngStrike"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e.      On the next restart after the opponent receives a two-point stalling penalty.</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FD4F2159-62EE-40AF-96C6-069DFE89A45E}"/>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607932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B924C0-4E5B-465D-AFFA-000D954F0DFF}"/>
              </a:ext>
            </a:extLst>
          </p:cNvPr>
          <p:cNvSpPr>
            <a:spLocks noGrp="1"/>
          </p:cNvSpPr>
          <p:nvPr>
            <p:ph type="title"/>
          </p:nvPr>
        </p:nvSpPr>
        <p:spPr/>
        <p:txBody>
          <a:bodyPr/>
          <a:lstStyle/>
          <a:p>
            <a:r>
              <a:rPr lang="en-US" dirty="0"/>
              <a:t>Rule 6-6-2</a:t>
            </a:r>
          </a:p>
        </p:txBody>
      </p:sp>
      <p:sp>
        <p:nvSpPr>
          <p:cNvPr id="3" name="Content Placeholder 2">
            <a:extLst>
              <a:ext uri="{FF2B5EF4-FFF2-40B4-BE49-F238E27FC236}">
                <a16:creationId xmlns:a16="http://schemas.microsoft.com/office/drawing/2014/main" xmlns="" id="{B90B5557-B3A0-439E-B567-35956A717A3E}"/>
              </a:ext>
            </a:extLst>
          </p:cNvPr>
          <p:cNvSpPr>
            <a:spLocks noGrp="1"/>
          </p:cNvSpPr>
          <p:nvPr>
            <p:ph idx="1"/>
          </p:nvPr>
        </p:nvSpPr>
        <p:spPr/>
        <p:txBody>
          <a:bodyPr/>
          <a:lstStyle/>
          <a:p>
            <a:pPr marL="0" marR="0" indent="0">
              <a:spcBef>
                <a:spcPts val="0"/>
              </a:spcBef>
              <a:spcAft>
                <a:spcPts val="1000"/>
              </a:spcAft>
              <a:buNone/>
            </a:pPr>
            <a:r>
              <a:rPr lang="en-US" sz="2400" b="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NOTE:</a:t>
            </a:r>
            <a:r>
              <a:rPr lang="en-US" sz="24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All points earned during bad time are canceled – </a:t>
            </a:r>
            <a:r>
              <a:rPr lang="en-US" sz="2400" b="1" u="sng"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Exceptions: </a:t>
            </a:r>
            <a:r>
              <a:rPr lang="en-US" sz="2400" u="sng"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In Rule 5-1-3, any points, penalties, or injury time that occurred during bad time shall be voided excluding the exceptions of 5-1-3a-f,</a:t>
            </a:r>
            <a:r>
              <a:rPr lang="en-US" sz="24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following corrections made and a rest of one (1) minute, the period shall be re-wrestled. </a:t>
            </a:r>
            <a:r>
              <a:rPr lang="en-US" sz="2400" u="sng"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In</a:t>
            </a:r>
            <a:r>
              <a:rPr lang="en-US" sz="24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other situations when there is bad time, and if the amount of bad time can be determined by the referee, bad time shall be deleted and/or re-wrestled without delay.</a:t>
            </a:r>
            <a:endParaRPr lang="en-US" sz="2400" dirty="0">
              <a:effectLst/>
              <a:latin typeface="Times" panose="02020603050405020304" pitchFamily="18"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24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r>
            <a:br>
              <a:rPr lang="en-US" sz="24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br>
            <a:r>
              <a:rPr lang="en-US" sz="2400" b="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Rationale:</a:t>
            </a:r>
            <a:r>
              <a:rPr lang="en-US" sz="24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2400" dirty="0">
              <a:effectLst/>
              <a:latin typeface="Times" panose="02020603050405020304" pitchFamily="18" charset="0"/>
              <a:ea typeface="Times New Roman" panose="02020603050405020304" pitchFamily="18" charset="0"/>
              <a:cs typeface="Times New Roman" panose="02020603050405020304" pitchFamily="18" charset="0"/>
            </a:endParaRPr>
          </a:p>
          <a:p>
            <a:pPr marL="0" marR="0" indent="0">
              <a:spcBef>
                <a:spcPts val="1000"/>
              </a:spcBef>
              <a:spcAft>
                <a:spcPts val="1000"/>
              </a:spcAft>
              <a:buNone/>
            </a:pPr>
            <a:r>
              <a:rPr lang="en-US" sz="24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Editorial. It was necessary to add the HNC rule as an exception and to restructure the note for clarity purposes.</a:t>
            </a:r>
            <a:endParaRPr lang="en-US" sz="2400" dirty="0">
              <a:effectLst/>
              <a:latin typeface="Times" panose="02020603050405020304" pitchFamily="18" charset="0"/>
              <a:ea typeface="Times New Roman" panose="02020603050405020304" pitchFamily="18"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F5E71308-B622-4648-B4BD-9609E401F34D}"/>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356264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B66D-6597-4651-9EF0-3DE4A62DB7AF}"/>
              </a:ext>
            </a:extLst>
          </p:cNvPr>
          <p:cNvSpPr>
            <a:spLocks noGrp="1"/>
          </p:cNvSpPr>
          <p:nvPr>
            <p:ph type="title"/>
          </p:nvPr>
        </p:nvSpPr>
        <p:spPr/>
        <p:txBody>
          <a:bodyPr/>
          <a:lstStyle/>
          <a:p>
            <a:r>
              <a:rPr lang="en-US" dirty="0"/>
              <a:t>Points of emphasis</a:t>
            </a:r>
          </a:p>
        </p:txBody>
      </p:sp>
      <p:sp>
        <p:nvSpPr>
          <p:cNvPr id="4" name="Text Placeholder 3">
            <a:extLst>
              <a:ext uri="{FF2B5EF4-FFF2-40B4-BE49-F238E27FC236}">
                <a16:creationId xmlns:a16="http://schemas.microsoft.com/office/drawing/2014/main" xmlns="" id="{678E3F05-B288-422D-BD3E-DF1252C9BD3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33724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DD5675-1180-4154-9396-6E44B914F308}"/>
              </a:ext>
            </a:extLst>
          </p:cNvPr>
          <p:cNvSpPr>
            <a:spLocks noGrp="1"/>
          </p:cNvSpPr>
          <p:nvPr>
            <p:ph type="title"/>
          </p:nvPr>
        </p:nvSpPr>
        <p:spPr/>
        <p:txBody>
          <a:bodyPr/>
          <a:lstStyle/>
          <a:p>
            <a:r>
              <a:rPr lang="en-US" dirty="0"/>
              <a:t>Boys and Girls Weight Classifications</a:t>
            </a:r>
          </a:p>
        </p:txBody>
      </p:sp>
      <p:sp>
        <p:nvSpPr>
          <p:cNvPr id="3" name="Content Placeholder 2">
            <a:extLst>
              <a:ext uri="{FF2B5EF4-FFF2-40B4-BE49-F238E27FC236}">
                <a16:creationId xmlns:a16="http://schemas.microsoft.com/office/drawing/2014/main" xmlns="" id="{4342A058-EF14-4FB9-8E9F-4A18F6B47AA6}"/>
              </a:ext>
            </a:extLst>
          </p:cNvPr>
          <p:cNvSpPr>
            <a:spLocks noGrp="1"/>
          </p:cNvSpPr>
          <p:nvPr>
            <p:ph idx="1"/>
          </p:nvPr>
        </p:nvSpPr>
        <p:spPr>
          <a:xfrm>
            <a:off x="7839075" y="2085974"/>
            <a:ext cx="4128559" cy="4241801"/>
          </a:xfrm>
        </p:spPr>
        <p:txBody>
          <a:bodyPr/>
          <a:lstStyle/>
          <a:p>
            <a:pPr marL="342900" marR="0" lvl="0" indent="-342900">
              <a:lnSpc>
                <a:spcPct val="107000"/>
              </a:lnSpc>
              <a:spcBef>
                <a:spcPts val="0"/>
              </a:spcBef>
              <a:spcAft>
                <a:spcPts val="800"/>
              </a:spcAft>
              <a:buFont typeface="Symbol" panose="05050102010706020507" pitchFamily="18" charset="2"/>
              <a:buChar char=""/>
            </a:pPr>
            <a:r>
              <a:rPr lang="en-US" sz="2400" dirty="0">
                <a:ea typeface="Calibri" panose="020F0502020204030204" pitchFamily="34" charset="0"/>
                <a:cs typeface="Times New Roman" panose="02020603050405020304" pitchFamily="18" charset="0"/>
              </a:rPr>
              <a:t>S</a:t>
            </a:r>
            <a:r>
              <a:rPr lang="en-US" sz="2400" dirty="0">
                <a:effectLst/>
                <a:ea typeface="Calibri" panose="020F0502020204030204" pitchFamily="34" charset="0"/>
                <a:cs typeface="Times New Roman" panose="02020603050405020304" pitchFamily="18" charset="0"/>
              </a:rPr>
              <a:t>tate associations will have the option to adopt NFHS Girls Wrestling weight classes.</a:t>
            </a:r>
          </a:p>
          <a:p>
            <a:r>
              <a:rPr lang="en-US" sz="2400" dirty="0">
                <a:effectLst/>
                <a:ea typeface="Calibri" panose="020F0502020204030204" pitchFamily="34" charset="0"/>
              </a:rPr>
              <a:t>The new procedure also provides state associations the flexibility to select one set of weight classifications for boys and another for girls.</a:t>
            </a:r>
            <a:endParaRPr lang="en-US" sz="2400" dirty="0"/>
          </a:p>
        </p:txBody>
      </p:sp>
      <p:sp>
        <p:nvSpPr>
          <p:cNvPr id="4" name="Footer Placeholder 3">
            <a:extLst>
              <a:ext uri="{FF2B5EF4-FFF2-40B4-BE49-F238E27FC236}">
                <a16:creationId xmlns:a16="http://schemas.microsoft.com/office/drawing/2014/main" xmlns="" id="{3E389E09-6E5D-45DA-9B0E-87B00C1D555D}"/>
              </a:ext>
            </a:extLst>
          </p:cNvPr>
          <p:cNvSpPr>
            <a:spLocks noGrp="1"/>
          </p:cNvSpPr>
          <p:nvPr>
            <p:ph type="ftr" sz="quarter" idx="11"/>
          </p:nvPr>
        </p:nvSpPr>
        <p:spPr/>
        <p:txBody>
          <a:bodyPr/>
          <a:lstStyle/>
          <a:p>
            <a:pPr>
              <a:defRPr/>
            </a:pPr>
            <a:r>
              <a:rPr lang="en-US"/>
              <a:t>www.nfhs.org</a:t>
            </a:r>
            <a:endParaRPr lang="en-US" dirty="0"/>
          </a:p>
        </p:txBody>
      </p:sp>
      <p:pic>
        <p:nvPicPr>
          <p:cNvPr id="8" name="Picture 7" descr="Table&#10;&#10;Description automatically generated with medium confidence">
            <a:extLst>
              <a:ext uri="{FF2B5EF4-FFF2-40B4-BE49-F238E27FC236}">
                <a16:creationId xmlns:a16="http://schemas.microsoft.com/office/drawing/2014/main" xmlns="" id="{C5CDC637-13AF-454B-9A00-BE7AEC8C9D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6865" y="2019300"/>
            <a:ext cx="2975610" cy="4459224"/>
          </a:xfrm>
          <a:prstGeom prst="rect">
            <a:avLst/>
          </a:prstGeom>
        </p:spPr>
      </p:pic>
      <p:pic>
        <p:nvPicPr>
          <p:cNvPr id="10" name="Picture 9" descr="Table&#10;&#10;Description automatically generated with low confidence">
            <a:extLst>
              <a:ext uri="{FF2B5EF4-FFF2-40B4-BE49-F238E27FC236}">
                <a16:creationId xmlns:a16="http://schemas.microsoft.com/office/drawing/2014/main" xmlns="" id="{FA3222B3-3238-4EA9-B0A4-A8CF9C737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3059" y="2019300"/>
            <a:ext cx="2966468" cy="4487518"/>
          </a:xfrm>
          <a:prstGeom prst="rect">
            <a:avLst/>
          </a:prstGeom>
        </p:spPr>
      </p:pic>
    </p:spTree>
    <p:extLst>
      <p:ext uri="{BB962C8B-B14F-4D97-AF65-F5344CB8AC3E}">
        <p14:creationId xmlns:p14="http://schemas.microsoft.com/office/powerpoint/2010/main" val="38876637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5B204D-7B90-4940-AA3D-739139041B22}"/>
              </a:ext>
            </a:extLst>
          </p:cNvPr>
          <p:cNvSpPr>
            <a:spLocks noGrp="1"/>
          </p:cNvSpPr>
          <p:nvPr>
            <p:ph type="title"/>
          </p:nvPr>
        </p:nvSpPr>
        <p:spPr/>
        <p:txBody>
          <a:bodyPr/>
          <a:lstStyle/>
          <a:p>
            <a:pPr marL="0" marR="0">
              <a:lnSpc>
                <a:spcPct val="107000"/>
              </a:lnSpc>
              <a:spcBef>
                <a:spcPts val="0"/>
              </a:spcBef>
              <a:spcAft>
                <a:spcPts val="800"/>
              </a:spcAft>
            </a:pPr>
            <a:r>
              <a:rPr lang="en-US" sz="4000" b="1" dirty="0">
                <a:effectLst/>
                <a:latin typeface="Calibri" panose="020F0502020204030204" pitchFamily="34" charset="0"/>
                <a:ea typeface="Times New Roman" panose="02020603050405020304" pitchFamily="18" charset="0"/>
                <a:cs typeface="Calibri" panose="020F0502020204030204" pitchFamily="34" charset="0"/>
              </a:rPr>
              <a:t/>
            </a:r>
            <a:br>
              <a:rPr lang="en-US" sz="4000" b="1" dirty="0">
                <a:effectLst/>
                <a:latin typeface="Calibri" panose="020F0502020204030204" pitchFamily="34" charset="0"/>
                <a:ea typeface="Times New Roman" panose="02020603050405020304" pitchFamily="18" charset="0"/>
                <a:cs typeface="Calibri" panose="020F0502020204030204" pitchFamily="34" charset="0"/>
              </a:rPr>
            </a:br>
            <a:r>
              <a:rPr lang="en-US" sz="3600" b="1" dirty="0">
                <a:effectLst/>
                <a:latin typeface="Calibri" panose="020F0502020204030204" pitchFamily="34" charset="0"/>
                <a:ea typeface="Times New Roman" panose="02020603050405020304" pitchFamily="18" charset="0"/>
                <a:cs typeface="Calibri" panose="020F0502020204030204" pitchFamily="34" charset="0"/>
              </a:rPr>
              <a:t>Boys and Girls Weight Classifications (cont.)</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ED726D3-0097-4DA0-B7E9-287F06500C6B}"/>
              </a:ext>
            </a:extLst>
          </p:cNvPr>
          <p:cNvSpPr>
            <a:spLocks noGrp="1"/>
          </p:cNvSpPr>
          <p:nvPr>
            <p:ph idx="1"/>
          </p:nvPr>
        </p:nvSpPr>
        <p:spPr/>
        <p:txBody>
          <a:bodyPr/>
          <a:lstStyle/>
          <a:p>
            <a:r>
              <a:rPr lang="en-US" sz="2800" dirty="0">
                <a:effectLst/>
                <a:latin typeface="Calibri" panose="020F0502020204030204" pitchFamily="34" charset="0"/>
                <a:ea typeface="Times New Roman" panose="02020603050405020304" pitchFamily="18" charset="0"/>
                <a:cs typeface="Calibri" panose="020F0502020204030204" pitchFamily="34" charset="0"/>
              </a:rPr>
              <a:t>Discussion about weight classes invariably creates a lot of energy around the number of classifications and the actual weights themselves. The 2011-12 academic season was the last time high school weight classes were modified. Based on your perspective, fortunately or unfortunately the world has changed dramatically since 2011. </a:t>
            </a:r>
            <a:endParaRPr lang="en-US" sz="2800" dirty="0"/>
          </a:p>
        </p:txBody>
      </p:sp>
      <p:sp>
        <p:nvSpPr>
          <p:cNvPr id="4" name="Footer Placeholder 3">
            <a:extLst>
              <a:ext uri="{FF2B5EF4-FFF2-40B4-BE49-F238E27FC236}">
                <a16:creationId xmlns:a16="http://schemas.microsoft.com/office/drawing/2014/main" xmlns="" id="{CC124C97-CA85-4163-9DE0-4926B0DFB0E2}"/>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650637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01FB7-4127-46D7-8642-DCBB864EF80D}"/>
              </a:ext>
            </a:extLst>
          </p:cNvPr>
          <p:cNvSpPr>
            <a:spLocks noGrp="1"/>
          </p:cNvSpPr>
          <p:nvPr>
            <p:ph type="title"/>
          </p:nvPr>
        </p:nvSpPr>
        <p:spPr/>
        <p:txBody>
          <a:bodyPr/>
          <a:lstStyle/>
          <a:p>
            <a:r>
              <a:rPr lang="en-US" sz="3600" b="1" dirty="0">
                <a:effectLst/>
                <a:latin typeface="Calibri" panose="020F0502020204030204" pitchFamily="34" charset="0"/>
                <a:ea typeface="Times New Roman" panose="02020603050405020304" pitchFamily="18" charset="0"/>
                <a:cs typeface="Calibri" panose="020F0502020204030204" pitchFamily="34" charset="0"/>
              </a:rPr>
              <a:t>Boys and Girls Weight Classifications (cont.)</a:t>
            </a:r>
            <a:endParaRPr lang="en-US" dirty="0"/>
          </a:p>
        </p:txBody>
      </p:sp>
      <p:sp>
        <p:nvSpPr>
          <p:cNvPr id="3" name="Content Placeholder 2">
            <a:extLst>
              <a:ext uri="{FF2B5EF4-FFF2-40B4-BE49-F238E27FC236}">
                <a16:creationId xmlns:a16="http://schemas.microsoft.com/office/drawing/2014/main" xmlns="" id="{4160F99F-0D35-4CC4-98B1-44D454059119}"/>
              </a:ext>
            </a:extLst>
          </p:cNvPr>
          <p:cNvSpPr>
            <a:spLocks noGrp="1"/>
          </p:cNvSpPr>
          <p:nvPr>
            <p:ph idx="1"/>
          </p:nvPr>
        </p:nvSpPr>
        <p:spPr/>
        <p:txBody>
          <a:bodyPr/>
          <a:lstStyle/>
          <a:p>
            <a:r>
              <a:rPr lang="en-US" sz="2800" dirty="0">
                <a:effectLst/>
                <a:latin typeface="Calibri" panose="020F0502020204030204" pitchFamily="34" charset="0"/>
                <a:ea typeface="Times New Roman" panose="02020603050405020304" pitchFamily="18" charset="0"/>
                <a:cs typeface="Calibri" panose="020F0502020204030204" pitchFamily="34" charset="0"/>
              </a:rPr>
              <a:t>We have an increased interest in our sport by girls with growing participation numbers and the 30th state association will be sponsoring and hosting a girls’ wrestling championship next school year. Simply stated, it is time to offer a uniform set of weights for girls in different classifications for states to select one that best fits their needs (and allow for growth in the future).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7B229E35-8087-4E3E-99CE-8EE6CC162569}"/>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588510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5B204D-7B90-4940-AA3D-739139041B22}"/>
              </a:ext>
            </a:extLst>
          </p:cNvPr>
          <p:cNvSpPr>
            <a:spLocks noGrp="1"/>
          </p:cNvSpPr>
          <p:nvPr>
            <p:ph type="title"/>
          </p:nvPr>
        </p:nvSpPr>
        <p:spPr/>
        <p:txBody>
          <a:bodyPr/>
          <a:lstStyle/>
          <a:p>
            <a:pPr marL="0" marR="0">
              <a:lnSpc>
                <a:spcPct val="107000"/>
              </a:lnSpc>
              <a:spcBef>
                <a:spcPts val="0"/>
              </a:spcBef>
              <a:spcAft>
                <a:spcPts val="800"/>
              </a:spcAft>
            </a:pPr>
            <a:r>
              <a:rPr lang="en-US" sz="4000" b="1" dirty="0">
                <a:effectLst/>
                <a:latin typeface="Calibri" panose="020F0502020204030204" pitchFamily="34" charset="0"/>
                <a:ea typeface="Times New Roman" panose="02020603050405020304" pitchFamily="18" charset="0"/>
                <a:cs typeface="Calibri" panose="020F0502020204030204" pitchFamily="34" charset="0"/>
              </a:rPr>
              <a:t/>
            </a:r>
            <a:br>
              <a:rPr lang="en-US" sz="4000" b="1" dirty="0">
                <a:effectLst/>
                <a:latin typeface="Calibri" panose="020F0502020204030204" pitchFamily="34" charset="0"/>
                <a:ea typeface="Times New Roman" panose="02020603050405020304" pitchFamily="18" charset="0"/>
                <a:cs typeface="Calibri" panose="020F0502020204030204" pitchFamily="34" charset="0"/>
              </a:rPr>
            </a:br>
            <a:r>
              <a:rPr lang="en-US" sz="3600" b="1" dirty="0">
                <a:effectLst/>
                <a:latin typeface="Calibri" panose="020F0502020204030204" pitchFamily="34" charset="0"/>
                <a:ea typeface="Times New Roman" panose="02020603050405020304" pitchFamily="18" charset="0"/>
                <a:cs typeface="Calibri" panose="020F0502020204030204" pitchFamily="34" charset="0"/>
              </a:rPr>
              <a:t>Boys and Girls Weight Classifications (cont.) </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ED726D3-0097-4DA0-B7E9-287F06500C6B}"/>
              </a:ext>
            </a:extLst>
          </p:cNvPr>
          <p:cNvSpPr>
            <a:spLocks noGrp="1"/>
          </p:cNvSpPr>
          <p:nvPr>
            <p:ph idx="1"/>
          </p:nvPr>
        </p:nvSpPr>
        <p:spPr/>
        <p:txBody>
          <a:bodyPr/>
          <a:lstStyle/>
          <a:p>
            <a:r>
              <a:rPr lang="en-US" sz="2800" dirty="0">
                <a:effectLst/>
                <a:latin typeface="Calibri" panose="020F0502020204030204" pitchFamily="34" charset="0"/>
                <a:ea typeface="Times New Roman" panose="02020603050405020304" pitchFamily="18" charset="0"/>
                <a:cs typeface="Calibri" panose="020F0502020204030204" pitchFamily="34" charset="0"/>
              </a:rPr>
              <a:t>Boys’ wrestling continues to decline, there are some mitigating factors that contribute to the downturn. In part, one of those factors is reflective of our fluctuating student enrollment demographics nationally. Towns and cities have shifted their populations and we are witnessing a phenomenon playing out across the country that schools and their enrolled student bases are changing drastically. </a:t>
            </a:r>
            <a:endParaRPr lang="en-US" sz="2800" dirty="0"/>
          </a:p>
        </p:txBody>
      </p:sp>
      <p:sp>
        <p:nvSpPr>
          <p:cNvPr id="4" name="Footer Placeholder 3">
            <a:extLst>
              <a:ext uri="{FF2B5EF4-FFF2-40B4-BE49-F238E27FC236}">
                <a16:creationId xmlns:a16="http://schemas.microsoft.com/office/drawing/2014/main" xmlns="" id="{CC124C97-CA85-4163-9DE0-4926B0DFB0E2}"/>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047785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5B204D-7B90-4940-AA3D-739139041B22}"/>
              </a:ext>
            </a:extLst>
          </p:cNvPr>
          <p:cNvSpPr>
            <a:spLocks noGrp="1"/>
          </p:cNvSpPr>
          <p:nvPr>
            <p:ph type="title"/>
          </p:nvPr>
        </p:nvSpPr>
        <p:spPr/>
        <p:txBody>
          <a:bodyPr/>
          <a:lstStyle/>
          <a:p>
            <a:pPr marL="0" marR="0">
              <a:lnSpc>
                <a:spcPct val="107000"/>
              </a:lnSpc>
              <a:spcBef>
                <a:spcPts val="0"/>
              </a:spcBef>
              <a:spcAft>
                <a:spcPts val="800"/>
              </a:spcAft>
            </a:pPr>
            <a:r>
              <a:rPr lang="en-US" sz="4000" b="1" dirty="0">
                <a:effectLst/>
                <a:latin typeface="Calibri" panose="020F0502020204030204" pitchFamily="34" charset="0"/>
                <a:ea typeface="Times New Roman" panose="02020603050405020304" pitchFamily="18" charset="0"/>
                <a:cs typeface="Calibri" panose="020F0502020204030204" pitchFamily="34" charset="0"/>
              </a:rPr>
              <a:t/>
            </a:r>
            <a:br>
              <a:rPr lang="en-US" sz="4000" b="1" dirty="0">
                <a:effectLst/>
                <a:latin typeface="Calibri" panose="020F0502020204030204" pitchFamily="34" charset="0"/>
                <a:ea typeface="Times New Roman" panose="02020603050405020304" pitchFamily="18" charset="0"/>
                <a:cs typeface="Calibri" panose="020F0502020204030204" pitchFamily="34" charset="0"/>
              </a:rPr>
            </a:br>
            <a:r>
              <a:rPr lang="en-US" sz="3600" b="1" dirty="0">
                <a:effectLst/>
                <a:latin typeface="Calibri" panose="020F0502020204030204" pitchFamily="34" charset="0"/>
                <a:ea typeface="Times New Roman" panose="02020603050405020304" pitchFamily="18" charset="0"/>
                <a:cs typeface="Calibri" panose="020F0502020204030204" pitchFamily="34" charset="0"/>
              </a:rPr>
              <a:t>Boys and Girls Weight Classifications (cont.) </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ED726D3-0097-4DA0-B7E9-287F06500C6B}"/>
              </a:ext>
            </a:extLst>
          </p:cNvPr>
          <p:cNvSpPr>
            <a:spLocks noGrp="1"/>
          </p:cNvSpPr>
          <p:nvPr>
            <p:ph idx="1"/>
          </p:nvPr>
        </p:nvSpPr>
        <p:spPr/>
        <p:txBody>
          <a:bodyPr/>
          <a:lstStyle/>
          <a:p>
            <a:r>
              <a:rPr lang="en-US" sz="2800" dirty="0">
                <a:effectLst/>
                <a:latin typeface="Calibri" panose="020F0502020204030204" pitchFamily="34" charset="0"/>
                <a:ea typeface="Times New Roman" panose="02020603050405020304" pitchFamily="18" charset="0"/>
                <a:cs typeface="Calibri" panose="020F0502020204030204" pitchFamily="34" charset="0"/>
              </a:rPr>
              <a:t>Many of our member state associations have struggled filling 14 weight classifications since we changed the weights in 2011. The new rule of providing an option for state associations selecting 12, 13 or 14 weight classifications makes tremendous sense and will allow them the chance to address some of those challenges and allow more students to benefit from wrestling.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CC124C97-CA85-4163-9DE0-4926B0DFB0E2}"/>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749470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29BC74-3DEA-444D-B742-58F66670BA33}"/>
              </a:ext>
            </a:extLst>
          </p:cNvPr>
          <p:cNvSpPr>
            <a:spLocks noGrp="1"/>
          </p:cNvSpPr>
          <p:nvPr>
            <p:ph type="title"/>
          </p:nvPr>
        </p:nvSpPr>
        <p:spPr/>
        <p:txBody>
          <a:bodyPr/>
          <a:lstStyle/>
          <a:p>
            <a:pPr marL="0" marR="0">
              <a:lnSpc>
                <a:spcPct val="107000"/>
              </a:lnSpc>
              <a:spcBef>
                <a:spcPts val="0"/>
              </a:spcBef>
              <a:spcAft>
                <a:spcPts val="800"/>
              </a:spcAft>
            </a:pPr>
            <a:r>
              <a:rPr lang="en-US" sz="4000" b="1" dirty="0">
                <a:effectLst/>
                <a:latin typeface="Calibri" panose="020F0502020204030204" pitchFamily="34" charset="0"/>
                <a:ea typeface="Times New Roman" panose="02020603050405020304" pitchFamily="18" charset="0"/>
                <a:cs typeface="Calibri" panose="020F0502020204030204" pitchFamily="34" charset="0"/>
              </a:rPr>
              <a:t/>
            </a:r>
            <a:br>
              <a:rPr lang="en-US" sz="4000" b="1" dirty="0">
                <a:effectLst/>
                <a:latin typeface="Calibri" panose="020F0502020204030204" pitchFamily="34" charset="0"/>
                <a:ea typeface="Times New Roman" panose="02020603050405020304" pitchFamily="18" charset="0"/>
                <a:cs typeface="Calibri" panose="020F0502020204030204" pitchFamily="34" charset="0"/>
              </a:rPr>
            </a:br>
            <a:r>
              <a:rPr lang="en-US" sz="3600" b="1" dirty="0">
                <a:effectLst/>
                <a:latin typeface="Calibri" panose="020F0502020204030204" pitchFamily="34" charset="0"/>
                <a:ea typeface="Times New Roman" panose="02020603050405020304" pitchFamily="18" charset="0"/>
                <a:cs typeface="Calibri" panose="020F0502020204030204" pitchFamily="34" charset="0"/>
              </a:rPr>
              <a:t>Boys and Girls Weight Classifications (cont.) </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A2326A5-36F1-46F6-AE83-48FEF7F478A9}"/>
              </a:ext>
            </a:extLst>
          </p:cNvPr>
          <p:cNvSpPr>
            <a:spLocks noGrp="1"/>
          </p:cNvSpPr>
          <p:nvPr>
            <p:ph idx="1"/>
          </p:nvPr>
        </p:nvSpPr>
        <p:spPr/>
        <p:txBody>
          <a:bodyPr/>
          <a:lstStyle/>
          <a:p>
            <a:r>
              <a:rPr lang="en-US" sz="2800" dirty="0">
                <a:effectLst/>
                <a:latin typeface="Calibri" panose="020F0502020204030204" pitchFamily="34" charset="0"/>
                <a:ea typeface="Times New Roman" panose="02020603050405020304" pitchFamily="18" charset="0"/>
                <a:cs typeface="Calibri" panose="020F0502020204030204" pitchFamily="34" charset="0"/>
              </a:rPr>
              <a:t>Consequently, the suggested weights are data and science driven. These recommended weights are based upon data from 215,000 body fat assessments from high school students nationally by the National Wrestling Coaches Association (NWCA). </a:t>
            </a:r>
            <a:endParaRPr lang="en-US" dirty="0"/>
          </a:p>
        </p:txBody>
      </p:sp>
      <p:sp>
        <p:nvSpPr>
          <p:cNvPr id="4" name="Footer Placeholder 3">
            <a:extLst>
              <a:ext uri="{FF2B5EF4-FFF2-40B4-BE49-F238E27FC236}">
                <a16:creationId xmlns:a16="http://schemas.microsoft.com/office/drawing/2014/main" xmlns="" id="{DCA1C3E3-63EE-401D-850E-F7AB63EDCF18}"/>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456684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29BC74-3DEA-444D-B742-58F66670BA33}"/>
              </a:ext>
            </a:extLst>
          </p:cNvPr>
          <p:cNvSpPr>
            <a:spLocks noGrp="1"/>
          </p:cNvSpPr>
          <p:nvPr>
            <p:ph type="title"/>
          </p:nvPr>
        </p:nvSpPr>
        <p:spPr/>
        <p:txBody>
          <a:bodyPr/>
          <a:lstStyle/>
          <a:p>
            <a:pPr marL="0" marR="0">
              <a:lnSpc>
                <a:spcPct val="107000"/>
              </a:lnSpc>
              <a:spcBef>
                <a:spcPts val="0"/>
              </a:spcBef>
              <a:spcAft>
                <a:spcPts val="800"/>
              </a:spcAft>
            </a:pPr>
            <a:r>
              <a:rPr lang="en-US" sz="4000" b="1" dirty="0">
                <a:effectLst/>
                <a:latin typeface="Calibri" panose="020F0502020204030204" pitchFamily="34" charset="0"/>
                <a:ea typeface="Times New Roman" panose="02020603050405020304" pitchFamily="18" charset="0"/>
                <a:cs typeface="Calibri" panose="020F0502020204030204" pitchFamily="34" charset="0"/>
              </a:rPr>
              <a:t/>
            </a:r>
            <a:br>
              <a:rPr lang="en-US" sz="4000" b="1" dirty="0">
                <a:effectLst/>
                <a:latin typeface="Calibri" panose="020F0502020204030204" pitchFamily="34" charset="0"/>
                <a:ea typeface="Times New Roman" panose="02020603050405020304" pitchFamily="18" charset="0"/>
                <a:cs typeface="Calibri" panose="020F0502020204030204" pitchFamily="34" charset="0"/>
              </a:rPr>
            </a:br>
            <a:r>
              <a:rPr lang="en-US" sz="3600" b="1" dirty="0">
                <a:effectLst/>
                <a:latin typeface="Calibri" panose="020F0502020204030204" pitchFamily="34" charset="0"/>
                <a:ea typeface="Times New Roman" panose="02020603050405020304" pitchFamily="18" charset="0"/>
                <a:cs typeface="Calibri" panose="020F0502020204030204" pitchFamily="34" charset="0"/>
              </a:rPr>
              <a:t>Boys and Girls Weight Classifications (cont.) </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A2326A5-36F1-46F6-AE83-48FEF7F478A9}"/>
              </a:ext>
            </a:extLst>
          </p:cNvPr>
          <p:cNvSpPr>
            <a:spLocks noGrp="1"/>
          </p:cNvSpPr>
          <p:nvPr>
            <p:ph idx="1"/>
          </p:nvPr>
        </p:nvSpPr>
        <p:spPr/>
        <p:txBody>
          <a:bodyPr/>
          <a:lstStyle/>
          <a:p>
            <a:r>
              <a:rPr lang="en-US" sz="2800" dirty="0">
                <a:effectLst/>
                <a:latin typeface="Calibri" panose="020F0502020204030204" pitchFamily="34" charset="0"/>
                <a:ea typeface="Times New Roman" panose="02020603050405020304" pitchFamily="18" charset="0"/>
                <a:cs typeface="Calibri" panose="020F0502020204030204" pitchFamily="34" charset="0"/>
              </a:rPr>
              <a:t>We have established the implementation date as July 1, 2023 to give coaches, schools and students the opportunity and time to prepare for the new weights.  Our goal for this rule change is to give states who needed flexibility the chance to make better educated decisions in their state and to allow more students to wrestle.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DCA1C3E3-63EE-401D-850E-F7AB63EDCF18}"/>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5791000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10;&#10;Description automatically generated">
            <a:extLst>
              <a:ext uri="{FF2B5EF4-FFF2-40B4-BE49-F238E27FC236}">
                <a16:creationId xmlns:a16="http://schemas.microsoft.com/office/drawing/2014/main" xmlns="" id="{86D459AC-BEBF-4872-8044-F944F3089D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2645" y="1918400"/>
            <a:ext cx="8970264" cy="3026664"/>
          </a:xfrm>
          <a:prstGeom prst="rect">
            <a:avLst/>
          </a:prstGeom>
        </p:spPr>
      </p:pic>
      <p:sp>
        <p:nvSpPr>
          <p:cNvPr id="2" name="Title 1">
            <a:extLst>
              <a:ext uri="{FF2B5EF4-FFF2-40B4-BE49-F238E27FC236}">
                <a16:creationId xmlns:a16="http://schemas.microsoft.com/office/drawing/2014/main" xmlns="" id="{D16C0D02-82BA-4D26-B36E-057589747F13}"/>
              </a:ext>
            </a:extLst>
          </p:cNvPr>
          <p:cNvSpPr>
            <a:spLocks noGrp="1"/>
          </p:cNvSpPr>
          <p:nvPr>
            <p:ph type="title"/>
          </p:nvPr>
        </p:nvSpPr>
        <p:spPr>
          <a:xfrm>
            <a:off x="1940985" y="525463"/>
            <a:ext cx="10251015" cy="1204912"/>
          </a:xfrm>
        </p:spPr>
        <p:txBody>
          <a:bodyPr/>
          <a:lstStyle/>
          <a:p>
            <a:r>
              <a:rPr lang="en-US" dirty="0"/>
              <a:t>Head/neck/cervical column (HNC) time-out</a:t>
            </a:r>
          </a:p>
        </p:txBody>
      </p:sp>
      <p:sp>
        <p:nvSpPr>
          <p:cNvPr id="3" name="Content Placeholder 2">
            <a:extLst>
              <a:ext uri="{FF2B5EF4-FFF2-40B4-BE49-F238E27FC236}">
                <a16:creationId xmlns:a16="http://schemas.microsoft.com/office/drawing/2014/main" xmlns="" id="{88DCC222-9E20-4E0B-BE8B-7F3DCD3706B0}"/>
              </a:ext>
            </a:extLst>
          </p:cNvPr>
          <p:cNvSpPr>
            <a:spLocks noGrp="1"/>
          </p:cNvSpPr>
          <p:nvPr>
            <p:ph idx="1"/>
          </p:nvPr>
        </p:nvSpPr>
        <p:spPr>
          <a:xfrm>
            <a:off x="1630892" y="4843464"/>
            <a:ext cx="10357909" cy="1069976"/>
          </a:xfrm>
        </p:spPr>
        <p:txBody>
          <a:bodyPr/>
          <a:lstStyle/>
          <a:p>
            <a:pPr marL="342900" marR="0" lvl="0" indent="-342900">
              <a:lnSpc>
                <a:spcPct val="107000"/>
              </a:lnSpc>
              <a:spcBef>
                <a:spcPts val="0"/>
              </a:spcBef>
              <a:spcAft>
                <a:spcPts val="0"/>
              </a:spcAft>
              <a:buFont typeface="Symbol" panose="05050102010706020507" pitchFamily="18" charset="2"/>
              <a:buChar char=""/>
            </a:pPr>
            <a:r>
              <a:rPr lang="en-US" sz="2400" dirty="0">
                <a:cs typeface="Arial" panose="020B0604020202020204" pitchFamily="34" charset="0"/>
              </a:rPr>
              <a:t>The HNC time-out is the 5th occurrence in which a referee may stop a match. Other time-outs are: Blood, injury, recovery, referee’s.</a:t>
            </a:r>
          </a:p>
          <a:p>
            <a:r>
              <a:rPr lang="en-US" sz="2400" dirty="0">
                <a:cs typeface="Arial" panose="020B0604020202020204" pitchFamily="34" charset="0"/>
              </a:rPr>
              <a:t>HNC time gives an appropriate health-care professional the ability to properly evaluate the wrestler.</a:t>
            </a:r>
          </a:p>
        </p:txBody>
      </p:sp>
      <p:sp>
        <p:nvSpPr>
          <p:cNvPr id="4" name="Footer Placeholder 3">
            <a:extLst>
              <a:ext uri="{FF2B5EF4-FFF2-40B4-BE49-F238E27FC236}">
                <a16:creationId xmlns:a16="http://schemas.microsoft.com/office/drawing/2014/main" xmlns="" id="{403B9400-C505-42DD-ADE1-AF5B989C33C0}"/>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4127681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5B204D-7B90-4940-AA3D-739139041B22}"/>
              </a:ext>
            </a:extLst>
          </p:cNvPr>
          <p:cNvSpPr>
            <a:spLocks noGrp="1"/>
          </p:cNvSpPr>
          <p:nvPr>
            <p:ph type="title"/>
          </p:nvPr>
        </p:nvSpPr>
        <p:spPr/>
        <p:txBody>
          <a:bodyPr/>
          <a:lstStyle/>
          <a:p>
            <a:pPr marL="0" marR="0">
              <a:lnSpc>
                <a:spcPct val="107000"/>
              </a:lnSpc>
              <a:spcBef>
                <a:spcPts val="0"/>
              </a:spcBef>
              <a:spcAft>
                <a:spcPts val="800"/>
              </a:spcAft>
            </a:pPr>
            <a:r>
              <a:rPr lang="en-US" sz="4000" b="1" dirty="0">
                <a:effectLst/>
                <a:latin typeface="Calibri" panose="020F0502020204030204" pitchFamily="34" charset="0"/>
                <a:ea typeface="Times New Roman" panose="02020603050405020304" pitchFamily="18" charset="0"/>
                <a:cs typeface="Calibri" panose="020F0502020204030204" pitchFamily="34" charset="0"/>
              </a:rPr>
              <a:t/>
            </a:r>
            <a:br>
              <a:rPr lang="en-US" sz="4000" b="1" dirty="0">
                <a:effectLst/>
                <a:latin typeface="Calibri" panose="020F0502020204030204" pitchFamily="34" charset="0"/>
                <a:ea typeface="Times New Roman" panose="02020603050405020304" pitchFamily="18" charset="0"/>
                <a:cs typeface="Calibri" panose="020F0502020204030204" pitchFamily="34" charset="0"/>
              </a:rPr>
            </a:br>
            <a:r>
              <a:rPr lang="en-US" sz="3200" b="1" dirty="0">
                <a:effectLst/>
                <a:latin typeface="Calibri" panose="020F0502020204030204" pitchFamily="34" charset="0"/>
                <a:ea typeface="Times New Roman" panose="02020603050405020304" pitchFamily="18" charset="0"/>
                <a:cs typeface="Calibri" panose="020F0502020204030204" pitchFamily="34" charset="0"/>
              </a:rPr>
              <a:t>Head/Neck/Cervical Column (HNC) Time-out (cont.)</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ED726D3-0097-4DA0-B7E9-287F06500C6B}"/>
              </a:ext>
            </a:extLst>
          </p:cNvPr>
          <p:cNvSpPr>
            <a:spLocks noGrp="1"/>
          </p:cNvSpPr>
          <p:nvPr>
            <p:ph idx="1"/>
          </p:nvPr>
        </p:nvSpPr>
        <p:spPr/>
        <p:txBody>
          <a:bodyPr/>
          <a:lstStyle/>
          <a:p>
            <a:pPr marL="0" marR="0">
              <a:lnSpc>
                <a:spcPct val="107000"/>
              </a:lnSpc>
              <a:spcBef>
                <a:spcPts val="1000"/>
              </a:spcBef>
              <a:spcAft>
                <a:spcPts val="1000"/>
              </a:spcAft>
            </a:pPr>
            <a:r>
              <a:rPr lang="en-US" sz="2800" dirty="0">
                <a:solidFill>
                  <a:srgbClr val="000000"/>
                </a:solidFill>
                <a:effectLst/>
                <a:latin typeface="Calibri" panose="020F0502020204030204" pitchFamily="34" charset="0"/>
                <a:ea typeface="calibri, sans-serif"/>
                <a:cs typeface="Calibri" panose="020F0502020204030204" pitchFamily="34" charset="0"/>
              </a:rPr>
              <a:t>There was a desire to establish a separate injury time-out that involves the head and neck involving the cervical column and/or nervous system and not connect it with the existing 1 ½ minute injury time-outs. The HNC timeout is the 5</a:t>
            </a:r>
            <a:r>
              <a:rPr lang="en-US" sz="2800" baseline="30000" dirty="0">
                <a:solidFill>
                  <a:srgbClr val="000000"/>
                </a:solidFill>
                <a:effectLst/>
                <a:latin typeface="Calibri" panose="020F0502020204030204" pitchFamily="34" charset="0"/>
                <a:ea typeface="calibri, sans-serif"/>
                <a:cs typeface="Calibri" panose="020F0502020204030204" pitchFamily="34" charset="0"/>
              </a:rPr>
              <a:t>th</a:t>
            </a:r>
            <a:r>
              <a:rPr lang="en-US" sz="2800" dirty="0">
                <a:solidFill>
                  <a:srgbClr val="000000"/>
                </a:solidFill>
                <a:effectLst/>
                <a:latin typeface="Calibri" panose="020F0502020204030204" pitchFamily="34" charset="0"/>
                <a:ea typeface="calibri, sans-serif"/>
                <a:cs typeface="Calibri" panose="020F0502020204030204" pitchFamily="34" charset="0"/>
              </a:rPr>
              <a:t> occurrence that a referee would stop a match. </a:t>
            </a:r>
            <a:endParaRPr lang="en-US" dirty="0"/>
          </a:p>
        </p:txBody>
      </p:sp>
      <p:sp>
        <p:nvSpPr>
          <p:cNvPr id="4" name="Footer Placeholder 3">
            <a:extLst>
              <a:ext uri="{FF2B5EF4-FFF2-40B4-BE49-F238E27FC236}">
                <a16:creationId xmlns:a16="http://schemas.microsoft.com/office/drawing/2014/main" xmlns="" id="{CC124C97-CA85-4163-9DE0-4926B0DFB0E2}"/>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8925955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5B204D-7B90-4940-AA3D-739139041B22}"/>
              </a:ext>
            </a:extLst>
          </p:cNvPr>
          <p:cNvSpPr>
            <a:spLocks noGrp="1"/>
          </p:cNvSpPr>
          <p:nvPr>
            <p:ph type="title"/>
          </p:nvPr>
        </p:nvSpPr>
        <p:spPr/>
        <p:txBody>
          <a:bodyPr/>
          <a:lstStyle/>
          <a:p>
            <a:pPr marL="0" marR="0">
              <a:lnSpc>
                <a:spcPct val="107000"/>
              </a:lnSpc>
              <a:spcBef>
                <a:spcPts val="0"/>
              </a:spcBef>
              <a:spcAft>
                <a:spcPts val="800"/>
              </a:spcAft>
            </a:pPr>
            <a:r>
              <a:rPr lang="en-US" sz="4000" b="1" dirty="0">
                <a:effectLst/>
                <a:latin typeface="Calibri" panose="020F0502020204030204" pitchFamily="34" charset="0"/>
                <a:ea typeface="Times New Roman" panose="02020603050405020304" pitchFamily="18" charset="0"/>
                <a:cs typeface="Calibri" panose="020F0502020204030204" pitchFamily="34" charset="0"/>
              </a:rPr>
              <a:t/>
            </a:r>
            <a:br>
              <a:rPr lang="en-US" sz="4000" b="1" dirty="0">
                <a:effectLst/>
                <a:latin typeface="Calibri" panose="020F0502020204030204" pitchFamily="34" charset="0"/>
                <a:ea typeface="Times New Roman" panose="02020603050405020304" pitchFamily="18" charset="0"/>
                <a:cs typeface="Calibri" panose="020F0502020204030204" pitchFamily="34" charset="0"/>
              </a:rPr>
            </a:br>
            <a:r>
              <a:rPr lang="en-US" sz="3200" b="1" dirty="0">
                <a:effectLst/>
                <a:latin typeface="Calibri" panose="020F0502020204030204" pitchFamily="34" charset="0"/>
                <a:ea typeface="Times New Roman" panose="02020603050405020304" pitchFamily="18" charset="0"/>
                <a:cs typeface="Calibri" panose="020F0502020204030204" pitchFamily="34" charset="0"/>
              </a:rPr>
              <a:t>Head/Neck/Cervical Column (HNC) Time-out (cont.)</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ED726D3-0097-4DA0-B7E9-287F06500C6B}"/>
              </a:ext>
            </a:extLst>
          </p:cNvPr>
          <p:cNvSpPr>
            <a:spLocks noGrp="1"/>
          </p:cNvSpPr>
          <p:nvPr>
            <p:ph idx="1"/>
          </p:nvPr>
        </p:nvSpPr>
        <p:spPr/>
        <p:txBody>
          <a:bodyPr/>
          <a:lstStyle/>
          <a:p>
            <a:pPr marL="0" marR="0">
              <a:lnSpc>
                <a:spcPct val="107000"/>
              </a:lnSpc>
              <a:spcBef>
                <a:spcPts val="1000"/>
              </a:spcBef>
              <a:spcAft>
                <a:spcPts val="1000"/>
              </a:spcAft>
            </a:pPr>
            <a:r>
              <a:rPr lang="en-US" sz="2800" dirty="0">
                <a:solidFill>
                  <a:srgbClr val="000000"/>
                </a:solidFill>
                <a:effectLst/>
                <a:latin typeface="Calibri" panose="020F0502020204030204" pitchFamily="34" charset="0"/>
                <a:ea typeface="calibri, sans-serif"/>
                <a:cs typeface="Calibri" panose="020F0502020204030204" pitchFamily="34" charset="0"/>
              </a:rPr>
              <a:t>This separate timeout is supported and covered in existing rules that give the referee the authority to observe signs, symptoms and behaviors of a concussion and respond appropriately with or without an appropriate health-care professional present.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CC124C97-CA85-4163-9DE0-4926B0DFB0E2}"/>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1398458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6BED5F-56D4-4829-B8A5-A54AC76B641A}"/>
              </a:ext>
            </a:extLst>
          </p:cNvPr>
          <p:cNvSpPr>
            <a:spLocks noGrp="1"/>
          </p:cNvSpPr>
          <p:nvPr>
            <p:ph type="title"/>
          </p:nvPr>
        </p:nvSpPr>
        <p:spPr/>
        <p:txBody>
          <a:bodyPr/>
          <a:lstStyle/>
          <a:p>
            <a:r>
              <a:rPr lang="en-US" dirty="0"/>
              <a:t>Stalling in the ultimate tiebreaker</a:t>
            </a:r>
          </a:p>
        </p:txBody>
      </p:sp>
      <p:sp>
        <p:nvSpPr>
          <p:cNvPr id="3" name="Content Placeholder 2">
            <a:extLst>
              <a:ext uri="{FF2B5EF4-FFF2-40B4-BE49-F238E27FC236}">
                <a16:creationId xmlns:a16="http://schemas.microsoft.com/office/drawing/2014/main" xmlns="" id="{97BF4964-CDD5-479A-8D54-4F6101908236}"/>
              </a:ext>
            </a:extLst>
          </p:cNvPr>
          <p:cNvSpPr>
            <a:spLocks noGrp="1"/>
          </p:cNvSpPr>
          <p:nvPr>
            <p:ph idx="1"/>
          </p:nvPr>
        </p:nvSpPr>
        <p:spPr>
          <a:xfrm>
            <a:off x="7219950" y="2654300"/>
            <a:ext cx="4747685" cy="2813050"/>
          </a:xfrm>
        </p:spPr>
        <p:txBody>
          <a:bodyPr/>
          <a:lstStyle/>
          <a:p>
            <a:r>
              <a:rPr lang="en-US" sz="2400" dirty="0">
                <a:effectLst/>
                <a:ea typeface="Calibri" panose="020F0502020204030204" pitchFamily="34" charset="0"/>
              </a:rPr>
              <a:t>While stalling can be penalized severely during the course of a match, the Ultimate Tiebreaker (UT) is a unique scenario in which the offensive wrestler is rewarded by maintaining control/riding out.</a:t>
            </a:r>
            <a:endParaRPr lang="en-US" sz="2400" dirty="0"/>
          </a:p>
        </p:txBody>
      </p:sp>
      <p:sp>
        <p:nvSpPr>
          <p:cNvPr id="4" name="Footer Placeholder 3">
            <a:extLst>
              <a:ext uri="{FF2B5EF4-FFF2-40B4-BE49-F238E27FC236}">
                <a16:creationId xmlns:a16="http://schemas.microsoft.com/office/drawing/2014/main" xmlns="" id="{B4F3E258-F8C8-4597-A9C9-998D1FFB9DD1}"/>
              </a:ext>
            </a:extLst>
          </p:cNvPr>
          <p:cNvSpPr>
            <a:spLocks noGrp="1"/>
          </p:cNvSpPr>
          <p:nvPr>
            <p:ph type="ftr" sz="quarter" idx="11"/>
          </p:nvPr>
        </p:nvSpPr>
        <p:spPr/>
        <p:txBody>
          <a:bodyPr/>
          <a:lstStyle/>
          <a:p>
            <a:pPr>
              <a:defRPr/>
            </a:pPr>
            <a:r>
              <a:rPr lang="en-US"/>
              <a:t>www.nfhs.org</a:t>
            </a:r>
            <a:endParaRPr lang="en-US" dirty="0"/>
          </a:p>
        </p:txBody>
      </p:sp>
      <p:pic>
        <p:nvPicPr>
          <p:cNvPr id="6" name="Picture 5">
            <a:extLst>
              <a:ext uri="{FF2B5EF4-FFF2-40B4-BE49-F238E27FC236}">
                <a16:creationId xmlns:a16="http://schemas.microsoft.com/office/drawing/2014/main" xmlns="" id="{F1CD17C8-A438-4713-B61D-6898625C1E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9444" y="2028825"/>
            <a:ext cx="5275706" cy="4389454"/>
          </a:xfrm>
          <a:prstGeom prst="rect">
            <a:avLst/>
          </a:prstGeom>
        </p:spPr>
      </p:pic>
    </p:spTree>
    <p:extLst>
      <p:ext uri="{BB962C8B-B14F-4D97-AF65-F5344CB8AC3E}">
        <p14:creationId xmlns:p14="http://schemas.microsoft.com/office/powerpoint/2010/main" val="11005135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5B204D-7B90-4940-AA3D-739139041B22}"/>
              </a:ext>
            </a:extLst>
          </p:cNvPr>
          <p:cNvSpPr>
            <a:spLocks noGrp="1"/>
          </p:cNvSpPr>
          <p:nvPr>
            <p:ph type="title"/>
          </p:nvPr>
        </p:nvSpPr>
        <p:spPr/>
        <p:txBody>
          <a:bodyPr/>
          <a:lstStyle/>
          <a:p>
            <a:pPr marL="0" marR="0">
              <a:lnSpc>
                <a:spcPct val="107000"/>
              </a:lnSpc>
              <a:spcBef>
                <a:spcPts val="1000"/>
              </a:spcBef>
              <a:spcAft>
                <a:spcPts val="1000"/>
              </a:spcAft>
            </a:pPr>
            <a:r>
              <a:rPr lang="en-US" sz="4000" b="1" dirty="0">
                <a:solidFill>
                  <a:srgbClr val="000000"/>
                </a:solidFill>
                <a:effectLst/>
                <a:latin typeface="Calibri" panose="020F0502020204030204" pitchFamily="34" charset="0"/>
                <a:ea typeface="calibri, sans-serif"/>
                <a:cs typeface="Calibri" panose="020F0502020204030204" pitchFamily="34" charset="0"/>
              </a:rPr>
              <a:t/>
            </a:r>
            <a:br>
              <a:rPr lang="en-US" sz="4000" b="1" dirty="0">
                <a:solidFill>
                  <a:srgbClr val="000000"/>
                </a:solidFill>
                <a:effectLst/>
                <a:latin typeface="Calibri" panose="020F0502020204030204" pitchFamily="34" charset="0"/>
                <a:ea typeface="calibri, sans-serif"/>
                <a:cs typeface="Calibri" panose="020F0502020204030204" pitchFamily="34" charset="0"/>
              </a:rPr>
            </a:br>
            <a:r>
              <a:rPr lang="en-US" sz="4000" b="1" dirty="0">
                <a:solidFill>
                  <a:srgbClr val="000000"/>
                </a:solidFill>
                <a:effectLst/>
                <a:latin typeface="Calibri" panose="020F0502020204030204" pitchFamily="34" charset="0"/>
                <a:ea typeface="calibri, sans-serif"/>
                <a:cs typeface="Calibri" panose="020F0502020204030204" pitchFamily="34" charset="0"/>
              </a:rPr>
              <a:t>Stalling in the Ultimate Tiebreaker</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4ED726D3-0097-4DA0-B7E9-287F06500C6B}"/>
              </a:ext>
            </a:extLst>
          </p:cNvPr>
          <p:cNvSpPr>
            <a:spLocks noGrp="1"/>
          </p:cNvSpPr>
          <p:nvPr>
            <p:ph idx="1"/>
          </p:nvPr>
        </p:nvSpPr>
        <p:spPr/>
        <p:txBody>
          <a:bodyPr/>
          <a:lstStyle/>
          <a:p>
            <a:pPr marL="0" marR="0">
              <a:lnSpc>
                <a:spcPct val="107000"/>
              </a:lnSpc>
              <a:spcBef>
                <a:spcPts val="1000"/>
              </a:spcBef>
              <a:spcAft>
                <a:spcPts val="1000"/>
              </a:spcAft>
            </a:pPr>
            <a:r>
              <a:rPr lang="en-US" sz="2400" dirty="0">
                <a:effectLst/>
                <a:latin typeface="Calibri" panose="020F0502020204030204" pitchFamily="34" charset="0"/>
                <a:ea typeface="Times New Roman" panose="02020603050405020304" pitchFamily="18" charset="0"/>
                <a:cs typeface="Calibri" panose="020F0502020204030204" pitchFamily="34" charset="0"/>
              </a:rPr>
              <a:t>Stalling by nature and by definition is something we typically do not reward during regulation time of a match. In fact, it is severely penalized because wrestling is an attacking and rigorous activity. The aggressive wrestler benefits in the number of points he/she accumulates during a match. But the Ultimate Tiebreaker (UT) is a unique one-time situation that has some different nuances. In proper context, we have wrestled an entire regulation match, three overtimes (one 60 second and two 30 second) and remain tied. If no scoring occurs during the UT, the offensive wrestler is rewarded a match point during the UT for maintaining control/riding out (6-7-1c8, 9-1-8, Scoring Symbols (pg. 58)) and will ultimately win the match.</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
        <p:nvSpPr>
          <p:cNvPr id="4" name="Footer Placeholder 3">
            <a:extLst>
              <a:ext uri="{FF2B5EF4-FFF2-40B4-BE49-F238E27FC236}">
                <a16:creationId xmlns:a16="http://schemas.microsoft.com/office/drawing/2014/main" xmlns="" id="{CC124C97-CA85-4163-9DE0-4926B0DFB0E2}"/>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3369076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B66D-6597-4651-9EF0-3DE4A62DB7AF}"/>
              </a:ext>
            </a:extLst>
          </p:cNvPr>
          <p:cNvSpPr>
            <a:spLocks noGrp="1"/>
          </p:cNvSpPr>
          <p:nvPr>
            <p:ph type="title"/>
          </p:nvPr>
        </p:nvSpPr>
        <p:spPr/>
        <p:txBody>
          <a:bodyPr/>
          <a:lstStyle/>
          <a:p>
            <a:r>
              <a:rPr lang="en-US" dirty="0"/>
              <a:t>Rules Reminders</a:t>
            </a:r>
          </a:p>
        </p:txBody>
      </p:sp>
      <p:sp>
        <p:nvSpPr>
          <p:cNvPr id="4" name="Text Placeholder 3">
            <a:extLst>
              <a:ext uri="{FF2B5EF4-FFF2-40B4-BE49-F238E27FC236}">
                <a16:creationId xmlns:a16="http://schemas.microsoft.com/office/drawing/2014/main" xmlns="" id="{8F2B0764-D3F3-43F7-82CA-5A660CCE099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401669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38BB3C-B50A-46F5-A275-E136249139A5}"/>
              </a:ext>
            </a:extLst>
          </p:cNvPr>
          <p:cNvSpPr>
            <a:spLocks noGrp="1"/>
          </p:cNvSpPr>
          <p:nvPr>
            <p:ph type="title"/>
          </p:nvPr>
        </p:nvSpPr>
        <p:spPr/>
        <p:txBody>
          <a:bodyPr/>
          <a:lstStyle/>
          <a:p>
            <a:r>
              <a:rPr lang="en-US" dirty="0"/>
              <a:t>Logo on EAR GUARDS</a:t>
            </a:r>
            <a:br>
              <a:rPr lang="en-US" dirty="0"/>
            </a:br>
            <a:r>
              <a:rPr lang="en-US" dirty="0"/>
              <a:t>Rule 4-1-4</a:t>
            </a:r>
          </a:p>
        </p:txBody>
      </p:sp>
      <p:sp>
        <p:nvSpPr>
          <p:cNvPr id="4" name="Footer Placeholder 3">
            <a:extLst>
              <a:ext uri="{FF2B5EF4-FFF2-40B4-BE49-F238E27FC236}">
                <a16:creationId xmlns:a16="http://schemas.microsoft.com/office/drawing/2014/main" xmlns="" id="{085FA866-319E-4F86-84AA-BDC57442FF83}"/>
              </a:ext>
            </a:extLst>
          </p:cNvPr>
          <p:cNvSpPr>
            <a:spLocks noGrp="1"/>
          </p:cNvSpPr>
          <p:nvPr>
            <p:ph type="ftr" sz="quarter" idx="11"/>
          </p:nvPr>
        </p:nvSpPr>
        <p:spPr/>
        <p:txBody>
          <a:bodyPr/>
          <a:lstStyle/>
          <a:p>
            <a:pPr>
              <a:defRPr/>
            </a:pPr>
            <a:r>
              <a:rPr lang="en-US"/>
              <a:t>www.nfhs.org</a:t>
            </a:r>
            <a:endParaRPr lang="en-US" dirty="0"/>
          </a:p>
        </p:txBody>
      </p:sp>
      <p:pic>
        <p:nvPicPr>
          <p:cNvPr id="8" name="Content Placeholder 5">
            <a:extLst>
              <a:ext uri="{FF2B5EF4-FFF2-40B4-BE49-F238E27FC236}">
                <a16:creationId xmlns:a16="http://schemas.microsoft.com/office/drawing/2014/main" xmlns="" id="{B199B5CB-4AB8-48A2-B587-C9C1CD133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377377" y="1993900"/>
            <a:ext cx="4427909" cy="4338637"/>
          </a:xfrm>
          <a:prstGeom prst="rect">
            <a:avLst/>
          </a:prstGeom>
          <a:noFill/>
          <a:ln w="9525">
            <a:noFill/>
            <a:miter lim="800000"/>
            <a:headEnd/>
            <a:tailEnd/>
          </a:ln>
        </p:spPr>
      </p:pic>
      <p:sp>
        <p:nvSpPr>
          <p:cNvPr id="9" name="TextBox 8">
            <a:extLst>
              <a:ext uri="{FF2B5EF4-FFF2-40B4-BE49-F238E27FC236}">
                <a16:creationId xmlns:a16="http://schemas.microsoft.com/office/drawing/2014/main" xmlns="" id="{5ACA90AD-D957-44D3-A7CA-78DEFF809C88}"/>
              </a:ext>
            </a:extLst>
          </p:cNvPr>
          <p:cNvSpPr txBox="1"/>
          <p:nvPr/>
        </p:nvSpPr>
        <p:spPr>
          <a:xfrm>
            <a:off x="5805286" y="2314326"/>
            <a:ext cx="6272414"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mn-lt"/>
              </a:rPr>
              <a:t>Any manufacturer's logo/trademark/reference that appears on the wrestling ear guards, including legal head covering, can be no more than 2-1/4 square inches with no dimension more than 2-1/4 inches and may appear no more than once on ear guards.</a:t>
            </a:r>
          </a:p>
          <a:p>
            <a:pPr marL="342900" indent="-342900">
              <a:buFont typeface="Arial" panose="020B0604020202020204" pitchFamily="34" charset="0"/>
              <a:buChar char="•"/>
            </a:pPr>
            <a:r>
              <a:rPr lang="en-US" sz="2400" dirty="0">
                <a:latin typeface="+mn-lt"/>
              </a:rPr>
              <a:t>No additional manufacturer's logo/trademark or promotional reference shall be allowed on the wrestling ear guard. [</a:t>
            </a:r>
            <a:r>
              <a:rPr lang="en-US" sz="2400" b="1" dirty="0">
                <a:latin typeface="+mn-lt"/>
              </a:rPr>
              <a:t>Effective July 1, 2022]</a:t>
            </a:r>
            <a:endParaRPr lang="en-US" sz="2400" dirty="0">
              <a:latin typeface="+mn-lt"/>
            </a:endParaRPr>
          </a:p>
        </p:txBody>
      </p:sp>
    </p:spTree>
    <p:extLst>
      <p:ext uri="{BB962C8B-B14F-4D97-AF65-F5344CB8AC3E}">
        <p14:creationId xmlns:p14="http://schemas.microsoft.com/office/powerpoint/2010/main" val="5910574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38BB3C-B50A-46F5-A275-E136249139A5}"/>
              </a:ext>
            </a:extLst>
          </p:cNvPr>
          <p:cNvSpPr>
            <a:spLocks noGrp="1"/>
          </p:cNvSpPr>
          <p:nvPr>
            <p:ph type="title"/>
          </p:nvPr>
        </p:nvSpPr>
        <p:spPr/>
        <p:txBody>
          <a:bodyPr/>
          <a:lstStyle/>
          <a:p>
            <a:r>
              <a:rPr lang="en-US" dirty="0"/>
              <a:t>Illustration #53</a:t>
            </a:r>
            <a:br>
              <a:rPr lang="en-US" dirty="0"/>
            </a:br>
            <a:r>
              <a:rPr lang="en-US" dirty="0"/>
              <a:t>Rule 7-1-5</a:t>
            </a:r>
            <a:r>
              <a:rPr lang="en-US" cap="none" dirty="0"/>
              <a:t>d</a:t>
            </a:r>
            <a:endParaRPr lang="en-US" dirty="0"/>
          </a:p>
        </p:txBody>
      </p:sp>
      <p:sp>
        <p:nvSpPr>
          <p:cNvPr id="4" name="Footer Placeholder 3">
            <a:extLst>
              <a:ext uri="{FF2B5EF4-FFF2-40B4-BE49-F238E27FC236}">
                <a16:creationId xmlns:a16="http://schemas.microsoft.com/office/drawing/2014/main" xmlns="" id="{085FA866-319E-4F86-84AA-BDC57442FF83}"/>
              </a:ext>
            </a:extLst>
          </p:cNvPr>
          <p:cNvSpPr>
            <a:spLocks noGrp="1"/>
          </p:cNvSpPr>
          <p:nvPr>
            <p:ph type="ftr" sz="quarter" idx="11"/>
          </p:nvPr>
        </p:nvSpPr>
        <p:spPr/>
        <p:txBody>
          <a:bodyPr/>
          <a:lstStyle/>
          <a:p>
            <a:pPr>
              <a:defRPr/>
            </a:pPr>
            <a:r>
              <a:rPr lang="en-US"/>
              <a:t>www.nfhs.org</a:t>
            </a:r>
            <a:endParaRPr lang="en-US" dirty="0"/>
          </a:p>
        </p:txBody>
      </p:sp>
      <p:pic>
        <p:nvPicPr>
          <p:cNvPr id="10" name="Content Placeholder 9" descr="Text&#10;&#10;Description automatically generated">
            <a:extLst>
              <a:ext uri="{FF2B5EF4-FFF2-40B4-BE49-F238E27FC236}">
                <a16:creationId xmlns:a16="http://schemas.microsoft.com/office/drawing/2014/main" xmlns="" id="{E107C3FD-E1E3-444B-9C30-E4F8D74CC55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25418" y="2027850"/>
            <a:ext cx="7071600" cy="3317342"/>
          </a:xfrm>
        </p:spPr>
      </p:pic>
      <p:sp>
        <p:nvSpPr>
          <p:cNvPr id="5" name="Content Placeholder 2">
            <a:extLst>
              <a:ext uri="{FF2B5EF4-FFF2-40B4-BE49-F238E27FC236}">
                <a16:creationId xmlns:a16="http://schemas.microsoft.com/office/drawing/2014/main" xmlns="" id="{1BA4190C-E588-4F88-B0D0-7F529BE83054}"/>
              </a:ext>
            </a:extLst>
          </p:cNvPr>
          <p:cNvSpPr txBox="1">
            <a:spLocks/>
          </p:cNvSpPr>
          <p:nvPr/>
        </p:nvSpPr>
        <p:spPr bwMode="auto">
          <a:xfrm>
            <a:off x="1682843" y="5435599"/>
            <a:ext cx="9556750" cy="14224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cs typeface="Arial" panose="020B0604020202020204" pitchFamily="34" charset="0"/>
              </a:rPr>
              <a:t>Illustration #53 in the NFHS Wrestling Rules Book has been updated to clarify that once near-fall criteria are met, this is a legal headlock.</a:t>
            </a:r>
          </a:p>
        </p:txBody>
      </p:sp>
    </p:spTree>
    <p:extLst>
      <p:ext uri="{BB962C8B-B14F-4D97-AF65-F5344CB8AC3E}">
        <p14:creationId xmlns:p14="http://schemas.microsoft.com/office/powerpoint/2010/main" val="23634723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38" name="Picture 37" descr="A picture containing woman, sport, person, female&#10;&#10;Description automatically generated">
            <a:extLst>
              <a:ext uri="{FF2B5EF4-FFF2-40B4-BE49-F238E27FC236}">
                <a16:creationId xmlns:a16="http://schemas.microsoft.com/office/drawing/2014/main" xmlns="" id="{18D58579-80AC-4F5F-AC97-C6E2CBB07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7617" y="4949577"/>
            <a:ext cx="1005840" cy="143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A picture containing game, sport, water, surfing&#10;&#10;Description automatically generated">
            <a:extLst>
              <a:ext uri="{FF2B5EF4-FFF2-40B4-BE49-F238E27FC236}">
                <a16:creationId xmlns:a16="http://schemas.microsoft.com/office/drawing/2014/main" xmlns="" id="{575F506B-CD57-43AA-BBF8-3B1070A470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173" y="3454179"/>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A person playing tennis&#10;&#10;Description automatically generated with low confidence">
            <a:extLst>
              <a:ext uri="{FF2B5EF4-FFF2-40B4-BE49-F238E27FC236}">
                <a16:creationId xmlns:a16="http://schemas.microsoft.com/office/drawing/2014/main" xmlns="" id="{6BE67FA9-33E9-4A69-9EC5-CD3C38C19A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0093" y="3453290"/>
            <a:ext cx="1057168" cy="1426464"/>
          </a:xfrm>
          <a:prstGeom prst="rect">
            <a:avLst/>
          </a:prstGeom>
        </p:spPr>
      </p:pic>
      <p:pic>
        <p:nvPicPr>
          <p:cNvPr id="41" name="Picture 40" descr="A picture containing text, outdoor, player&#10;&#10;Description automatically generated">
            <a:extLst>
              <a:ext uri="{FF2B5EF4-FFF2-40B4-BE49-F238E27FC236}">
                <a16:creationId xmlns:a16="http://schemas.microsoft.com/office/drawing/2014/main" xmlns="" id="{3C9D4470-FB67-4738-84F5-2D19B3850C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7665" y="3453290"/>
            <a:ext cx="1057168" cy="1426464"/>
          </a:xfrm>
          <a:prstGeom prst="rect">
            <a:avLst/>
          </a:prstGeom>
        </p:spPr>
      </p:pic>
      <p:pic>
        <p:nvPicPr>
          <p:cNvPr id="42" name="Picture 41" descr="Website&#10;&#10;Description automatically generated with medium confidence">
            <a:extLst>
              <a:ext uri="{FF2B5EF4-FFF2-40B4-BE49-F238E27FC236}">
                <a16:creationId xmlns:a16="http://schemas.microsoft.com/office/drawing/2014/main" xmlns="" id="{2D3A181F-50D1-4D26-AED2-024138CCD0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6091" y="3453290"/>
            <a:ext cx="1057168" cy="1426464"/>
          </a:xfrm>
          <a:prstGeom prst="rect">
            <a:avLst/>
          </a:prstGeom>
        </p:spPr>
      </p:pic>
      <p:pic>
        <p:nvPicPr>
          <p:cNvPr id="43" name="Picture 42" descr="A picture containing text, person, person&#10;&#10;Description automatically generated">
            <a:extLst>
              <a:ext uri="{FF2B5EF4-FFF2-40B4-BE49-F238E27FC236}">
                <a16:creationId xmlns:a16="http://schemas.microsoft.com/office/drawing/2014/main" xmlns="" id="{DD0BC544-8692-4957-83E5-EBDF1DC0F9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43224" y="3453290"/>
            <a:ext cx="1057168" cy="1426464"/>
          </a:xfrm>
          <a:prstGeom prst="rect">
            <a:avLst/>
          </a:prstGeom>
        </p:spPr>
      </p:pic>
      <p:pic>
        <p:nvPicPr>
          <p:cNvPr id="44" name="Picture 43" descr="A person kicking a football ball&#10;&#10;Description automatically generated with medium confidence">
            <a:extLst>
              <a:ext uri="{FF2B5EF4-FFF2-40B4-BE49-F238E27FC236}">
                <a16:creationId xmlns:a16="http://schemas.microsoft.com/office/drawing/2014/main" xmlns="" id="{93FF3EB6-C6EF-4881-A7C5-25F28925092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02879" y="3453290"/>
            <a:ext cx="1057168" cy="1426464"/>
          </a:xfrm>
          <a:prstGeom prst="rect">
            <a:avLst/>
          </a:prstGeom>
        </p:spPr>
      </p:pic>
      <p:pic>
        <p:nvPicPr>
          <p:cNvPr id="45" name="Picture 44" descr="A person jumping in the air&#10;&#10;Description automatically generated with low confidence">
            <a:extLst>
              <a:ext uri="{FF2B5EF4-FFF2-40B4-BE49-F238E27FC236}">
                <a16:creationId xmlns:a16="http://schemas.microsoft.com/office/drawing/2014/main" xmlns="" id="{4B34C923-647E-4D81-8179-3FBA4CD84FE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33696" y="3429000"/>
            <a:ext cx="1057168" cy="1426464"/>
          </a:xfrm>
          <a:prstGeom prst="rect">
            <a:avLst/>
          </a:prstGeom>
        </p:spPr>
      </p:pic>
      <p:pic>
        <p:nvPicPr>
          <p:cNvPr id="46" name="Picture 45" descr="A picture containing text, track and field&#10;&#10;Description automatically generated">
            <a:extLst>
              <a:ext uri="{FF2B5EF4-FFF2-40B4-BE49-F238E27FC236}">
                <a16:creationId xmlns:a16="http://schemas.microsoft.com/office/drawing/2014/main" xmlns="" id="{C8427C40-F865-45D6-984A-535E51B44A7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17145" y="3453290"/>
            <a:ext cx="1057168" cy="1426464"/>
          </a:xfrm>
          <a:prstGeom prst="rect">
            <a:avLst/>
          </a:prstGeom>
        </p:spPr>
      </p:pic>
      <p:pic>
        <p:nvPicPr>
          <p:cNvPr id="47" name="Picture 46">
            <a:extLst>
              <a:ext uri="{FF2B5EF4-FFF2-40B4-BE49-F238E27FC236}">
                <a16:creationId xmlns:a16="http://schemas.microsoft.com/office/drawing/2014/main" xmlns="" id="{1AD06F1C-C974-4314-8FE8-892A51A2032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018460" y="4961004"/>
            <a:ext cx="1057168" cy="1426464"/>
          </a:xfrm>
          <a:prstGeom prst="rect">
            <a:avLst/>
          </a:prstGeom>
        </p:spPr>
      </p:pic>
      <p:pic>
        <p:nvPicPr>
          <p:cNvPr id="48" name="Picture 47" descr="Text&#10;&#10;Description automatically generated">
            <a:extLst>
              <a:ext uri="{FF2B5EF4-FFF2-40B4-BE49-F238E27FC236}">
                <a16:creationId xmlns:a16="http://schemas.microsoft.com/office/drawing/2014/main" xmlns="" id="{DBA9D308-A4C3-43BC-8607-15BD13EE8CA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67665" y="4961004"/>
            <a:ext cx="1057168" cy="1426464"/>
          </a:xfrm>
          <a:prstGeom prst="rect">
            <a:avLst/>
          </a:prstGeom>
        </p:spPr>
      </p:pic>
      <p:pic>
        <p:nvPicPr>
          <p:cNvPr id="49" name="Picture 48" descr="Graphical user interface, website&#10;&#10;Description automatically generated">
            <a:extLst>
              <a:ext uri="{FF2B5EF4-FFF2-40B4-BE49-F238E27FC236}">
                <a16:creationId xmlns:a16="http://schemas.microsoft.com/office/drawing/2014/main" xmlns="" id="{991B952C-FE82-4887-A649-1A51D0C66AA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16870" y="4961004"/>
            <a:ext cx="1057168" cy="1426464"/>
          </a:xfrm>
          <a:prstGeom prst="rect">
            <a:avLst/>
          </a:prstGeom>
        </p:spPr>
      </p:pic>
      <p:pic>
        <p:nvPicPr>
          <p:cNvPr id="50" name="Picture 49" descr="Graphical user interface&#10;&#10;Description automatically generated with medium confidence">
            <a:extLst>
              <a:ext uri="{FF2B5EF4-FFF2-40B4-BE49-F238E27FC236}">
                <a16:creationId xmlns:a16="http://schemas.microsoft.com/office/drawing/2014/main" xmlns="" id="{C18613B8-F6AC-44B8-8D5D-E537A7C5C49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49038" y="4949577"/>
            <a:ext cx="1057168" cy="1426464"/>
          </a:xfrm>
          <a:prstGeom prst="rect">
            <a:avLst/>
          </a:prstGeom>
        </p:spPr>
      </p:pic>
      <p:pic>
        <p:nvPicPr>
          <p:cNvPr id="51" name="Picture 50" descr="A person holding a tennis racket&#10;&#10;Description automatically generated with medium confidence">
            <a:extLst>
              <a:ext uri="{FF2B5EF4-FFF2-40B4-BE49-F238E27FC236}">
                <a16:creationId xmlns:a16="http://schemas.microsoft.com/office/drawing/2014/main" xmlns="" id="{A98C5462-56DB-4119-8AC7-D7191B7CE1E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604630" y="4949577"/>
            <a:ext cx="1057168" cy="1426464"/>
          </a:xfrm>
          <a:prstGeom prst="rect">
            <a:avLst/>
          </a:prstGeom>
        </p:spPr>
      </p:pic>
      <p:pic>
        <p:nvPicPr>
          <p:cNvPr id="52" name="Picture 51" descr="A picture containing text, person, outdoor&#10;&#10;Description automatically generated">
            <a:extLst>
              <a:ext uri="{FF2B5EF4-FFF2-40B4-BE49-F238E27FC236}">
                <a16:creationId xmlns:a16="http://schemas.microsoft.com/office/drawing/2014/main" xmlns="" id="{D6BE3648-44D8-47EA-845A-9BC265A26CC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763328" y="4961004"/>
            <a:ext cx="1057168" cy="1426464"/>
          </a:xfrm>
          <a:prstGeom prst="rect">
            <a:avLst/>
          </a:prstGeom>
        </p:spPr>
      </p:pic>
      <p:pic>
        <p:nvPicPr>
          <p:cNvPr id="53" name="Picture 52" descr="A picture containing text, track and field, sport&#10;&#10;Description automatically generated">
            <a:extLst>
              <a:ext uri="{FF2B5EF4-FFF2-40B4-BE49-F238E27FC236}">
                <a16:creationId xmlns:a16="http://schemas.microsoft.com/office/drawing/2014/main" xmlns="" id="{AD22ED79-6252-4B83-9284-45BC178B22A9}"/>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917145" y="4949577"/>
            <a:ext cx="1057168" cy="1426464"/>
          </a:xfrm>
          <a:prstGeom prst="rect">
            <a:avLst/>
          </a:prstGeom>
        </p:spPr>
      </p:pic>
      <p:pic>
        <p:nvPicPr>
          <p:cNvPr id="54" name="Picture 53" descr="A person playing golf&#10;&#10;Description automatically generated with medium confidence">
            <a:extLst>
              <a:ext uri="{FF2B5EF4-FFF2-40B4-BE49-F238E27FC236}">
                <a16:creationId xmlns:a16="http://schemas.microsoft.com/office/drawing/2014/main" xmlns="" id="{52764C9C-31E2-4B27-B9E8-8DDA64BBEDCE}"/>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502613">
            <a:off x="10459480" y="816821"/>
            <a:ext cx="1247953" cy="1581912"/>
          </a:xfrm>
          <a:prstGeom prst="rect">
            <a:avLst/>
          </a:prstGeom>
        </p:spPr>
      </p:pic>
      <p:pic>
        <p:nvPicPr>
          <p:cNvPr id="55" name="Picture 54" descr="A picture containing text, track and field&#10;&#10;Description automatically generated">
            <a:extLst>
              <a:ext uri="{FF2B5EF4-FFF2-40B4-BE49-F238E27FC236}">
                <a16:creationId xmlns:a16="http://schemas.microsoft.com/office/drawing/2014/main" xmlns="" id="{4E368B9C-7968-4A33-9C1F-5F157C136F5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826161">
            <a:off x="9375705" y="1469639"/>
            <a:ext cx="1247953" cy="1581912"/>
          </a:xfrm>
          <a:prstGeom prst="rect">
            <a:avLst/>
          </a:prstGeom>
        </p:spPr>
      </p:pic>
    </p:spTree>
    <p:extLst>
      <p:ext uri="{BB962C8B-B14F-4D97-AF65-F5344CB8AC3E}">
        <p14:creationId xmlns:p14="http://schemas.microsoft.com/office/powerpoint/2010/main" val="12645301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6441AE-AE3A-4F34-BE46-9265E2DF86AB}"/>
              </a:ext>
            </a:extLst>
          </p:cNvPr>
          <p:cNvSpPr>
            <a:spLocks noGrp="1"/>
          </p:cNvSpPr>
          <p:nvPr>
            <p:ph type="title"/>
          </p:nvPr>
        </p:nvSpPr>
        <p:spPr/>
        <p:txBody>
          <a:bodyPr/>
          <a:lstStyle/>
          <a:p>
            <a:pPr>
              <a:defRPr/>
            </a:pPr>
            <a:r>
              <a:rPr lang="en-US" dirty="0"/>
              <a:t>NFHS Rules Book as e-Books </a:t>
            </a:r>
          </a:p>
        </p:txBody>
      </p:sp>
      <p:sp>
        <p:nvSpPr>
          <p:cNvPr id="24579" name="Content Placeholder 2">
            <a:extLst>
              <a:ext uri="{FF2B5EF4-FFF2-40B4-BE49-F238E27FC236}">
                <a16:creationId xmlns:a16="http://schemas.microsoft.com/office/drawing/2014/main" xmlns="" id="{0B5A5558-50AD-4F9C-8A11-1F64BFEB394B}"/>
              </a:ext>
            </a:extLst>
          </p:cNvPr>
          <p:cNvSpPr>
            <a:spLocks noGrp="1" noChangeArrowheads="1"/>
          </p:cNvSpPr>
          <p:nvPr>
            <p:ph idx="1"/>
          </p:nvPr>
        </p:nvSpPr>
        <p:spPr>
          <a:xfrm>
            <a:off x="6096000" y="1989138"/>
            <a:ext cx="5872163" cy="4338637"/>
          </a:xfrm>
        </p:spPr>
        <p:txBody>
          <a:bodyPr/>
          <a:lstStyle/>
          <a:p>
            <a:r>
              <a:rPr lang="en-US" altLang="en-US"/>
              <a:t>E-books features:</a:t>
            </a:r>
          </a:p>
          <a:p>
            <a:pPr lvl="1"/>
            <a:r>
              <a:rPr lang="en-US" altLang="en-US"/>
              <a:t>Searchable</a:t>
            </a:r>
          </a:p>
          <a:p>
            <a:pPr lvl="1"/>
            <a:r>
              <a:rPr lang="en-US" altLang="en-US"/>
              <a:t>Highlight areas of interest</a:t>
            </a:r>
          </a:p>
          <a:p>
            <a:pPr lvl="1"/>
            <a:r>
              <a:rPr lang="en-US" altLang="en-US"/>
              <a:t>Make notes</a:t>
            </a:r>
          </a:p>
          <a:p>
            <a:pPr lvl="1"/>
            <a:r>
              <a:rPr lang="en-US" altLang="en-US"/>
              <a:t>Easy navigation</a:t>
            </a:r>
          </a:p>
          <a:p>
            <a:pPr lvl="1"/>
            <a:r>
              <a:rPr lang="en-US" altLang="en-US"/>
              <a:t>Adjustable viewing size</a:t>
            </a:r>
          </a:p>
          <a:p>
            <a:pPr lvl="1"/>
            <a:r>
              <a:rPr lang="en-US" altLang="en-US"/>
              <a:t>Immediate availability</a:t>
            </a:r>
          </a:p>
        </p:txBody>
      </p:sp>
      <p:sp>
        <p:nvSpPr>
          <p:cNvPr id="4" name="Footer Placeholder 3">
            <a:extLst>
              <a:ext uri="{FF2B5EF4-FFF2-40B4-BE49-F238E27FC236}">
                <a16:creationId xmlns:a16="http://schemas.microsoft.com/office/drawing/2014/main" xmlns="" id="{D03FD8CE-4B26-4FF1-A161-D5E633E7801B}"/>
              </a:ext>
            </a:extLst>
          </p:cNvPr>
          <p:cNvSpPr>
            <a:spLocks noGrp="1"/>
          </p:cNvSpPr>
          <p:nvPr>
            <p:ph type="ftr" sz="quarter" idx="11"/>
          </p:nvPr>
        </p:nvSpPr>
        <p:spPr/>
        <p:txBody>
          <a:bodyPr/>
          <a:lstStyle/>
          <a:p>
            <a:pPr>
              <a:defRPr/>
            </a:pPr>
            <a:r>
              <a:rPr lang="en-US"/>
              <a:t>www.nfhs.org</a:t>
            </a:r>
          </a:p>
        </p:txBody>
      </p:sp>
      <p:pic>
        <p:nvPicPr>
          <p:cNvPr id="6" name="Picture 5" descr="Website&#10;&#10;Description automatically generated with medium confidence">
            <a:extLst>
              <a:ext uri="{FF2B5EF4-FFF2-40B4-BE49-F238E27FC236}">
                <a16:creationId xmlns:a16="http://schemas.microsoft.com/office/drawing/2014/main" xmlns="" id="{32160BEB-E6C1-4DCF-8351-C5726AB668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8111" y="1885950"/>
            <a:ext cx="3584431" cy="4638675"/>
          </a:xfrm>
          <a:prstGeom prst="rect">
            <a:avLst/>
          </a:prstGeom>
        </p:spPr>
      </p:pic>
    </p:spTree>
    <p:extLst>
      <p:ext uri="{BB962C8B-B14F-4D97-AF65-F5344CB8AC3E}">
        <p14:creationId xmlns:p14="http://schemas.microsoft.com/office/powerpoint/2010/main" val="4767247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altLang="en-US" sz="4000"/>
              <a:t/>
            </a:r>
            <a:br>
              <a:rPr lang="en-US" altLang="en-US" sz="4000"/>
            </a:br>
            <a:r>
              <a:rPr lang="en-US" altLang="en-US" sz="3600"/>
              <a:t>Guidelines for Schools and state associations for consideration of accommodations</a:t>
            </a:r>
            <a:r>
              <a:rPr lang="en-US" altLang="en-US"/>
              <a:t/>
            </a:r>
            <a:br>
              <a:rPr lang="en-US" altLang="en-US"/>
            </a:br>
            <a:endParaRPr lang="en-US"/>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2" descr="C:\Users\jhadd\Desktop\Inclusion Guidelines Chart.jpg">
            <a:extLst>
              <a:ext uri="{FF2B5EF4-FFF2-40B4-BE49-F238E27FC236}">
                <a16:creationId xmlns:a16="http://schemas.microsoft.com/office/drawing/2014/main" xmlns="" id="{3F2F22F1-1A44-4EB7-9FC8-77E7411850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78295" y="2120943"/>
            <a:ext cx="4435409"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5019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outdoor, screenshot&#10;&#10;Description automatically generated">
            <a:extLst>
              <a:ext uri="{FF2B5EF4-FFF2-40B4-BE49-F238E27FC236}">
                <a16:creationId xmlns:a16="http://schemas.microsoft.com/office/drawing/2014/main" xmlns="" id="{77BF718D-85B6-46EE-8AF5-377B91DB21B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999248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a:t>NFHS Network</a:t>
            </a:r>
            <a:endParaRPr lang="en-US" dirty="0"/>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0" u="sng" strike="noStrike" kern="1200" cap="none" spc="0" normalizeH="0" baseline="0" noProof="0">
                <a:ln>
                  <a:noFill/>
                </a:ln>
                <a:solidFill>
                  <a:srgbClr val="00205B"/>
                </a:solidFill>
                <a:effectLst/>
                <a:uLnTx/>
                <a:uFillTx/>
                <a:latin typeface="Calibri" panose="020F0502020204030204" pitchFamily="34" charset="0"/>
                <a:ea typeface="+mn-ea"/>
                <a:cs typeface="Arial" panose="020B0604020202020204" pitchFamily="34" charset="0"/>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A close up of a sign&#10;&#10;Description automatically generated">
            <a:extLst>
              <a:ext uri="{FF2B5EF4-FFF2-40B4-BE49-F238E27FC236}">
                <a16:creationId xmlns:a16="http://schemas.microsoft.com/office/drawing/2014/main" xmlns="" id="{90893D14-5825-4C91-BD1E-467E1A573F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4910138"/>
            <a:ext cx="1268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0262B"/>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B41000DE-E878-4821-A582-BD013015CFDB}"/>
              </a:ext>
            </a:extLst>
          </p:cNvPr>
          <p:cNvSpPr>
            <a:spLocks noGrp="1"/>
          </p:cNvSpPr>
          <p:nvPr>
            <p:ph type="ftr" sz="quarter" idx="3"/>
          </p:nvPr>
        </p:nvSpPr>
        <p:spPr>
          <a:xfrm>
            <a:off x="10199688" y="6524625"/>
            <a:ext cx="1992312" cy="295275"/>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414B56"/>
                </a:solidFill>
                <a:effectLst/>
                <a:uLnTx/>
                <a:uFillTx/>
                <a:latin typeface="Arial" panose="020B0604020202020204" pitchFamily="34" charset="0"/>
                <a:ea typeface="+mn-ea"/>
                <a:cs typeface="Arial" panose="020B0604020202020204" pitchFamily="34" charset="0"/>
              </a:rPr>
              <a:t>www.nfhs.org</a:t>
            </a:r>
          </a:p>
        </p:txBody>
      </p:sp>
      <p:pic>
        <p:nvPicPr>
          <p:cNvPr id="40963" name="Picture 5" descr="Slide10.png">
            <a:extLst>
              <a:ext uri="{FF2B5EF4-FFF2-40B4-BE49-F238E27FC236}">
                <a16:creationId xmlns:a16="http://schemas.microsoft.com/office/drawing/2014/main" xmlns="" id="{F40B21C5-BFFC-4F71-9658-E47C8A2CE6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E787F9-B3B1-48F2-892C-7A1116C682C3}"/>
              </a:ext>
            </a:extLst>
          </p:cNvPr>
          <p:cNvSpPr>
            <a:spLocks noGrp="1"/>
          </p:cNvSpPr>
          <p:nvPr>
            <p:ph type="ctrTitle"/>
          </p:nvPr>
        </p:nvSpPr>
        <p:spPr/>
        <p:txBody>
          <a:bodyPr/>
          <a:lstStyle/>
          <a:p>
            <a:r>
              <a:rPr lang="en-US" dirty="0"/>
              <a:t>Thank you. Have a wonderful season!</a:t>
            </a:r>
          </a:p>
        </p:txBody>
      </p:sp>
      <p:sp>
        <p:nvSpPr>
          <p:cNvPr id="3" name="Subtitle 2">
            <a:extLst>
              <a:ext uri="{FF2B5EF4-FFF2-40B4-BE49-F238E27FC236}">
                <a16:creationId xmlns:a16="http://schemas.microsoft.com/office/drawing/2014/main" xmlns="" id="{00778549-E484-4976-AAD9-69968761C7E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37334275"/>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AFB6AFDB-9441-4101-A010-325E7393A86D}" vid="{6EEE9F5D-7D94-405F-ADC3-CE551A4F8991}"/>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1-22 NFHS Stock PowerPoint Slides_Wide Format" id="{1A9F365B-03EC-4D58-818A-E072E36BA363}" vid="{C4157D0B-CF8F-4B23-A3F9-D5C83EA2560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3169</Words>
  <Application>Microsoft Office PowerPoint</Application>
  <PresentationFormat>Custom</PresentationFormat>
  <Paragraphs>324</Paragraphs>
  <Slides>63</Slides>
  <Notes>22</Notes>
  <HiddenSlides>0</HiddenSlides>
  <MMClips>0</MMClips>
  <ScaleCrop>false</ScaleCrop>
  <HeadingPairs>
    <vt:vector size="4" baseType="variant">
      <vt:variant>
        <vt:lpstr>Theme</vt:lpstr>
      </vt:variant>
      <vt:variant>
        <vt:i4>3</vt:i4>
      </vt:variant>
      <vt:variant>
        <vt:lpstr>Slide Titles</vt:lpstr>
      </vt:variant>
      <vt:variant>
        <vt:i4>63</vt:i4>
      </vt:variant>
    </vt:vector>
  </HeadingPairs>
  <TitlesOfParts>
    <vt:vector size="66" baseType="lpstr">
      <vt:lpstr>Office Theme</vt:lpstr>
      <vt:lpstr>1_Office Theme</vt:lpstr>
      <vt:lpstr>Office Theme</vt:lpstr>
      <vt:lpstr>2021-22 nfhs wrestling rule interpretation powerpoint</vt:lpstr>
      <vt:lpstr>National Federation of  State High School Associations</vt:lpstr>
      <vt:lpstr>NFHS Rules Review Committee</vt:lpstr>
      <vt:lpstr>Rule changes</vt:lpstr>
      <vt:lpstr>Representation Rule 1-4-3 Exception</vt:lpstr>
      <vt:lpstr>Rule 1-4-3 Exception</vt:lpstr>
      <vt:lpstr>Weight Classifications Rule 4-4-1a AND b (NEW)</vt:lpstr>
      <vt:lpstr>Weight Classifications Rule 4-4-1a AND b (NEW)</vt:lpstr>
      <vt:lpstr>Rule 4-4-1a</vt:lpstr>
      <vt:lpstr>Rule 4-4-1b</vt:lpstr>
      <vt:lpstr>RULES 4-4-1a and b</vt:lpstr>
      <vt:lpstr>Weighing in Rule 4-5-7</vt:lpstr>
      <vt:lpstr>Rule 4-5-7</vt:lpstr>
      <vt:lpstr>Deletion of the two-point stalling penalty during BAD TIME Rule 5-1-1e</vt:lpstr>
      <vt:lpstr>Rule 5-1-1e</vt:lpstr>
      <vt:lpstr>Head, Neck and Cervical during bad time will not be voided Rule 5-1-3f (new) </vt:lpstr>
      <vt:lpstr>Rule 5-1-3f</vt:lpstr>
      <vt:lpstr>Head, Neck and Cervical column  (HNC) recovery time clarification Rule 5-28-3</vt:lpstr>
      <vt:lpstr>Rule 5-28-3</vt:lpstr>
      <vt:lpstr>Head, Neck and Cervical definition time-out Rule 5-28-6</vt:lpstr>
      <vt:lpstr>Rule 5-28-6</vt:lpstr>
      <vt:lpstr>Head, Neck and Cervical Column and/or nervous system (HNC) Added as a Time-OUT Rule 6-4-3</vt:lpstr>
      <vt:lpstr>Rule 6-4-3</vt:lpstr>
      <vt:lpstr>Head, Neck and Cervical column Rule 8-2-4b 1 and 2 Evaluation procedure</vt:lpstr>
      <vt:lpstr>Rule 8-2-4b1</vt:lpstr>
      <vt:lpstr>Rule 8-2-4b2</vt:lpstr>
      <vt:lpstr>Rule 8-2-4b 1 and 2</vt:lpstr>
      <vt:lpstr>Coaching allowed during Head, Neck and Cervical time-out Rule 8-2-6</vt:lpstr>
      <vt:lpstr>Rule 8-2-6</vt:lpstr>
      <vt:lpstr>Imminent scoring when an injury occurs Rule 8-2-9</vt:lpstr>
      <vt:lpstr>Rule 8-2-9</vt:lpstr>
      <vt:lpstr>Editorial changes</vt:lpstr>
      <vt:lpstr>Choice of position not affected by forfeits Rule 6-3-1</vt:lpstr>
      <vt:lpstr>Rule 6-3-1</vt:lpstr>
      <vt:lpstr>Correction of Errors does not void hnc time used Rule 6-6-2</vt:lpstr>
      <vt:lpstr>Rule 6-6-2</vt:lpstr>
      <vt:lpstr>Rule 6-6-2</vt:lpstr>
      <vt:lpstr>Points of emphasis</vt:lpstr>
      <vt:lpstr>Boys and Girls Weight Classifications</vt:lpstr>
      <vt:lpstr> Boys and Girls Weight Classifications (cont.) </vt:lpstr>
      <vt:lpstr>Boys and Girls Weight Classifications (cont.)</vt:lpstr>
      <vt:lpstr> Boys and Girls Weight Classifications (cont.)  </vt:lpstr>
      <vt:lpstr> Boys and Girls Weight Classifications (cont.)  </vt:lpstr>
      <vt:lpstr> Boys and Girls Weight Classifications (cont.)  </vt:lpstr>
      <vt:lpstr> Boys and Girls Weight Classifications (cont.)  </vt:lpstr>
      <vt:lpstr>Head/neck/cervical column (HNC) time-out</vt:lpstr>
      <vt:lpstr> Head/Neck/Cervical Column (HNC) Time-out (cont.) </vt:lpstr>
      <vt:lpstr> Head/Neck/Cervical Column (HNC) Time-out (cont.) </vt:lpstr>
      <vt:lpstr>Stalling in the ultimate tiebreaker</vt:lpstr>
      <vt:lpstr> Stalling in the Ultimate Tiebreaker </vt:lpstr>
      <vt:lpstr>Rules Reminders</vt:lpstr>
      <vt:lpstr>Logo on EAR GUARDS Rule 4-1-4</vt:lpstr>
      <vt:lpstr>Illustration #53 Rule 7-1-5d</vt:lpstr>
      <vt:lpstr>National Federation of  State High School Associations</vt:lpstr>
      <vt:lpstr>NFHS Rules Book as e-Books </vt:lpstr>
      <vt:lpstr>NEW NFHS Rules App</vt:lpstr>
      <vt:lpstr> Guidelines for Schools and state associations for consideration of accommodations </vt:lpstr>
      <vt:lpstr> NFHS Learning Center</vt:lpstr>
      <vt:lpstr>PowerPoint Presentation</vt:lpstr>
      <vt:lpstr>NFHS Network</vt:lpstr>
      <vt:lpstr>NFHS Network</vt:lpstr>
      <vt:lpstr>PowerPoint Presentation</vt:lpstr>
      <vt:lpstr>Thank you. Have a wonderful season!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2021-22 nfhs wrestling rule interpretation powerpoint</dc:title>
  <dc:creator>B. Elliot Hopkins</dc:creator>
  <cp:lastModifiedBy>jay</cp:lastModifiedBy>
  <cp:revision>22</cp:revision>
  <dcterms:created xsi:type="dcterms:W3CDTF">2021-06-22T18:37:28Z</dcterms:created>
  <dcterms:modified xsi:type="dcterms:W3CDTF">2021-09-16T21:37:17Z</dcterms:modified>
</cp:coreProperties>
</file>