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 ContentType="image/tiff"/>
  <Default Extension="tiff" ContentType="image/tif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4.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6055" r:id="rId5"/>
    <p:sldMasterId id="2147486056" r:id="rId6"/>
    <p:sldMasterId id="2147486068" r:id="rId7"/>
    <p:sldMasterId id="2147486096" r:id="rId8"/>
  </p:sldMasterIdLst>
  <p:notesMasterIdLst>
    <p:notesMasterId r:id="rId55"/>
  </p:notesMasterIdLst>
  <p:handoutMasterIdLst>
    <p:handoutMasterId r:id="rId56"/>
  </p:handoutMasterIdLst>
  <p:sldIdLst>
    <p:sldId id="376" r:id="rId9"/>
    <p:sldId id="258" r:id="rId10"/>
    <p:sldId id="346" r:id="rId11"/>
    <p:sldId id="347" r:id="rId12"/>
    <p:sldId id="377" r:id="rId13"/>
    <p:sldId id="259" r:id="rId14"/>
    <p:sldId id="372" r:id="rId15"/>
    <p:sldId id="319" r:id="rId16"/>
    <p:sldId id="368" r:id="rId17"/>
    <p:sldId id="369" r:id="rId18"/>
    <p:sldId id="266" r:id="rId19"/>
    <p:sldId id="371" r:id="rId20"/>
    <p:sldId id="293" r:id="rId21"/>
    <p:sldId id="256" r:id="rId22"/>
    <p:sldId id="294" r:id="rId23"/>
    <p:sldId id="358" r:id="rId24"/>
    <p:sldId id="370" r:id="rId25"/>
    <p:sldId id="352" r:id="rId26"/>
    <p:sldId id="359" r:id="rId27"/>
    <p:sldId id="314" r:id="rId28"/>
    <p:sldId id="317" r:id="rId29"/>
    <p:sldId id="360" r:id="rId30"/>
    <p:sldId id="268" r:id="rId31"/>
    <p:sldId id="315" r:id="rId32"/>
    <p:sldId id="355" r:id="rId33"/>
    <p:sldId id="260" r:id="rId34"/>
    <p:sldId id="262" r:id="rId35"/>
    <p:sldId id="263" r:id="rId36"/>
    <p:sldId id="364" r:id="rId37"/>
    <p:sldId id="356" r:id="rId38"/>
    <p:sldId id="357" r:id="rId39"/>
    <p:sldId id="261" r:id="rId40"/>
    <p:sldId id="316" r:id="rId41"/>
    <p:sldId id="362" r:id="rId42"/>
    <p:sldId id="318" r:id="rId43"/>
    <p:sldId id="267" r:id="rId44"/>
    <p:sldId id="269" r:id="rId45"/>
    <p:sldId id="366" r:id="rId46"/>
    <p:sldId id="373" r:id="rId47"/>
    <p:sldId id="275" r:id="rId48"/>
    <p:sldId id="367" r:id="rId49"/>
    <p:sldId id="374" r:id="rId50"/>
    <p:sldId id="286" r:id="rId51"/>
    <p:sldId id="280" r:id="rId52"/>
    <p:sldId id="281" r:id="rId53"/>
    <p:sldId id="285" r:id="rId54"/>
  </p:sldIdLst>
  <p:sldSz cx="12192000" cy="6858000"/>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5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17" autoAdjust="0"/>
    <p:restoredTop sz="82021" autoAdjust="0"/>
  </p:normalViewPr>
  <p:slideViewPr>
    <p:cSldViewPr snapToGrid="0">
      <p:cViewPr>
        <p:scale>
          <a:sx n="101" d="100"/>
          <a:sy n="101" d="100"/>
        </p:scale>
        <p:origin x="-840" y="-72"/>
      </p:cViewPr>
      <p:guideLst>
        <p:guide orient="horz" pos="2160"/>
        <p:guide pos="3840"/>
      </p:guideLst>
    </p:cSldViewPr>
  </p:slideViewPr>
  <p:outlineViewPr>
    <p:cViewPr>
      <p:scale>
        <a:sx n="33" d="100"/>
        <a:sy n="33" d="100"/>
      </p:scale>
      <p:origin x="0" y="-9522"/>
    </p:cViewPr>
  </p:outlineViewPr>
  <p:notesTextViewPr>
    <p:cViewPr>
      <p:scale>
        <a:sx n="100" d="100"/>
        <a:sy n="100" d="100"/>
      </p:scale>
      <p:origin x="0" y="0"/>
    </p:cViewPr>
  </p:notesTextViewPr>
  <p:notesViewPr>
    <p:cSldViewPr snapToGrid="0">
      <p:cViewPr varScale="1">
        <p:scale>
          <a:sx n="83" d="100"/>
          <a:sy n="83" d="100"/>
        </p:scale>
        <p:origin x="3810"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slide" Target="slides/slide42.xml"/><Relationship Id="rId55" Type="http://schemas.openxmlformats.org/officeDocument/2006/relationships/notesMaster" Target="notesMasters/notesMaster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viewProps" Target="viewProps.xml"/><Relationship Id="rId5" Type="http://schemas.openxmlformats.org/officeDocument/2006/relationships/slideMaster" Target="slideMasters/slideMaster2.xml"/><Relationship Id="rId19" Type="http://schemas.openxmlformats.org/officeDocument/2006/relationships/slide" Target="slides/slide1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handoutMaster" Target="handoutMasters/handoutMaster1.xml"/><Relationship Id="rId8" Type="http://schemas.openxmlformats.org/officeDocument/2006/relationships/slideMaster" Target="slideMasters/slideMaster5.xml"/><Relationship Id="rId51" Type="http://schemas.openxmlformats.org/officeDocument/2006/relationships/slide" Target="slides/slide43.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theme" Target="theme/theme1.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presProps" Target="presProps.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A667761B-651F-4064-81B6-B777F6BEA1F9}"/>
              </a:ext>
            </a:extLst>
          </p:cNvPr>
          <p:cNvSpPr>
            <a:spLocks noGrp="1"/>
          </p:cNvSpPr>
          <p:nvPr>
            <p:ph type="hdr" sz="quarter"/>
          </p:nvPr>
        </p:nvSpPr>
        <p:spPr>
          <a:xfrm>
            <a:off x="0" y="0"/>
            <a:ext cx="3038475" cy="465138"/>
          </a:xfrm>
          <a:prstGeom prst="rect">
            <a:avLst/>
          </a:prstGeom>
        </p:spPr>
        <p:txBody>
          <a:bodyPr vert="horz" lIns="93177" tIns="46589" rIns="93177" bIns="46589" rtlCol="0"/>
          <a:lstStyle>
            <a:lvl1pPr algn="l" eaLnBrk="1" hangingPunct="1">
              <a:defRPr sz="1200">
                <a:latin typeface="Arial" charset="0"/>
                <a:cs typeface="Arial" charset="0"/>
              </a:defRPr>
            </a:lvl1pPr>
          </a:lstStyle>
          <a:p>
            <a:pPr>
              <a:defRPr/>
            </a:pPr>
            <a:endParaRPr lang="en-US" dirty="0"/>
          </a:p>
        </p:txBody>
      </p:sp>
      <p:sp>
        <p:nvSpPr>
          <p:cNvPr id="3" name="Date Placeholder 2">
            <a:extLst>
              <a:ext uri="{FF2B5EF4-FFF2-40B4-BE49-F238E27FC236}">
                <a16:creationId xmlns:a16="http://schemas.microsoft.com/office/drawing/2014/main" xmlns="" id="{5765D01F-00DA-4F60-A320-4763C6920206}"/>
              </a:ext>
            </a:extLst>
          </p:cNvPr>
          <p:cNvSpPr>
            <a:spLocks noGrp="1"/>
          </p:cNvSpPr>
          <p:nvPr>
            <p:ph type="dt" sz="quarter" idx="1"/>
          </p:nvPr>
        </p:nvSpPr>
        <p:spPr>
          <a:xfrm>
            <a:off x="3970338" y="0"/>
            <a:ext cx="3038475" cy="465138"/>
          </a:xfrm>
          <a:prstGeom prst="rect">
            <a:avLst/>
          </a:prstGeom>
        </p:spPr>
        <p:txBody>
          <a:bodyPr vert="horz" lIns="93177" tIns="46589" rIns="93177" bIns="46589" rtlCol="0"/>
          <a:lstStyle>
            <a:lvl1pPr algn="r" eaLnBrk="1" hangingPunct="1">
              <a:defRPr sz="1200">
                <a:latin typeface="Arial" charset="0"/>
                <a:cs typeface="Arial" charset="0"/>
              </a:defRPr>
            </a:lvl1pPr>
          </a:lstStyle>
          <a:p>
            <a:pPr>
              <a:defRPr/>
            </a:pPr>
            <a:fld id="{C1BA456B-DFCD-437A-AF96-8E9E1D402BD9}" type="datetimeFigureOut">
              <a:rPr lang="en-US"/>
              <a:pPr>
                <a:defRPr/>
              </a:pPr>
              <a:t>6/30/2021</a:t>
            </a:fld>
            <a:endParaRPr lang="en-US" dirty="0"/>
          </a:p>
        </p:txBody>
      </p:sp>
      <p:sp>
        <p:nvSpPr>
          <p:cNvPr id="4" name="Footer Placeholder 3">
            <a:extLst>
              <a:ext uri="{FF2B5EF4-FFF2-40B4-BE49-F238E27FC236}">
                <a16:creationId xmlns:a16="http://schemas.microsoft.com/office/drawing/2014/main" xmlns="" id="{8F15CA5B-8F0D-4630-8718-BB72E92FE2CE}"/>
              </a:ext>
            </a:extLst>
          </p:cNvPr>
          <p:cNvSpPr>
            <a:spLocks noGrp="1"/>
          </p:cNvSpPr>
          <p:nvPr>
            <p:ph type="ftr" sz="quarter" idx="2"/>
          </p:nvPr>
        </p:nvSpPr>
        <p:spPr>
          <a:xfrm>
            <a:off x="0" y="8829675"/>
            <a:ext cx="3038475" cy="465138"/>
          </a:xfrm>
          <a:prstGeom prst="rect">
            <a:avLst/>
          </a:prstGeom>
        </p:spPr>
        <p:txBody>
          <a:bodyPr vert="horz" lIns="93177" tIns="46589" rIns="93177" bIns="46589" rtlCol="0" anchor="b"/>
          <a:lstStyle>
            <a:lvl1pPr algn="l" eaLnBrk="1" hangingPunct="1">
              <a:defRPr sz="1200">
                <a:latin typeface="Arial" charset="0"/>
                <a:cs typeface="Arial" charset="0"/>
              </a:defRPr>
            </a:lvl1pPr>
          </a:lstStyle>
          <a:p>
            <a:pPr>
              <a:defRPr/>
            </a:pPr>
            <a:endParaRPr lang="en-US" dirty="0"/>
          </a:p>
        </p:txBody>
      </p:sp>
      <p:sp>
        <p:nvSpPr>
          <p:cNvPr id="5" name="Slide Number Placeholder 4">
            <a:extLst>
              <a:ext uri="{FF2B5EF4-FFF2-40B4-BE49-F238E27FC236}">
                <a16:creationId xmlns:a16="http://schemas.microsoft.com/office/drawing/2014/main" xmlns="" id="{EBC6E7EA-1876-46A8-9DA7-18B9E841E6CC}"/>
              </a:ext>
            </a:extLst>
          </p:cNvPr>
          <p:cNvSpPr>
            <a:spLocks noGrp="1"/>
          </p:cNvSpPr>
          <p:nvPr>
            <p:ph type="sldNum" sz="quarter" idx="3"/>
          </p:nvPr>
        </p:nvSpPr>
        <p:spPr>
          <a:xfrm>
            <a:off x="3970338" y="8829675"/>
            <a:ext cx="3038475" cy="465138"/>
          </a:xfrm>
          <a:prstGeom prst="rect">
            <a:avLst/>
          </a:prstGeom>
        </p:spPr>
        <p:txBody>
          <a:bodyPr vert="horz" wrap="square" lIns="93177" tIns="46589" rIns="93177" bIns="46589" numCol="1" anchor="b" anchorCtr="0" compatLnSpc="1">
            <a:prstTxWarp prst="textNoShape">
              <a:avLst/>
            </a:prstTxWarp>
          </a:bodyPr>
          <a:lstStyle>
            <a:lvl1pPr algn="r" eaLnBrk="1" hangingPunct="1">
              <a:defRPr sz="1200"/>
            </a:lvl1pPr>
          </a:lstStyle>
          <a:p>
            <a:pPr>
              <a:defRPr/>
            </a:pPr>
            <a:fld id="{5F353E50-3DD7-4927-9EAB-FF842B89BF10}"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C2C17F1E-7736-4C4E-82F9-A2DF45E301B8}"/>
              </a:ext>
            </a:extLst>
          </p:cNvPr>
          <p:cNvSpPr>
            <a:spLocks noGrp="1"/>
          </p:cNvSpPr>
          <p:nvPr>
            <p:ph type="hdr" sz="quarter"/>
          </p:nvPr>
        </p:nvSpPr>
        <p:spPr>
          <a:xfrm>
            <a:off x="0" y="0"/>
            <a:ext cx="3038475" cy="465138"/>
          </a:xfrm>
          <a:prstGeom prst="rect">
            <a:avLst/>
          </a:prstGeom>
        </p:spPr>
        <p:txBody>
          <a:bodyPr vert="horz" lIns="93177" tIns="46589" rIns="93177" bIns="46589" rtlCol="0"/>
          <a:lstStyle>
            <a:lvl1pPr algn="l" eaLnBrk="1" hangingPunct="1">
              <a:defRPr sz="1200">
                <a:latin typeface="Arial" charset="0"/>
                <a:cs typeface="Arial" charset="0"/>
              </a:defRPr>
            </a:lvl1pPr>
          </a:lstStyle>
          <a:p>
            <a:pPr>
              <a:defRPr/>
            </a:pPr>
            <a:endParaRPr lang="en-US" dirty="0"/>
          </a:p>
        </p:txBody>
      </p:sp>
      <p:sp>
        <p:nvSpPr>
          <p:cNvPr id="3" name="Date Placeholder 2">
            <a:extLst>
              <a:ext uri="{FF2B5EF4-FFF2-40B4-BE49-F238E27FC236}">
                <a16:creationId xmlns:a16="http://schemas.microsoft.com/office/drawing/2014/main" xmlns="" id="{9340C33E-3539-46A0-A4AE-B673717498E6}"/>
              </a:ext>
            </a:extLst>
          </p:cNvPr>
          <p:cNvSpPr>
            <a:spLocks noGrp="1"/>
          </p:cNvSpPr>
          <p:nvPr>
            <p:ph type="dt" idx="1"/>
          </p:nvPr>
        </p:nvSpPr>
        <p:spPr>
          <a:xfrm>
            <a:off x="3970338" y="0"/>
            <a:ext cx="3038475" cy="465138"/>
          </a:xfrm>
          <a:prstGeom prst="rect">
            <a:avLst/>
          </a:prstGeom>
        </p:spPr>
        <p:txBody>
          <a:bodyPr vert="horz" lIns="93177" tIns="46589" rIns="93177" bIns="46589" rtlCol="0"/>
          <a:lstStyle>
            <a:lvl1pPr algn="r" eaLnBrk="1" hangingPunct="1">
              <a:defRPr sz="1200">
                <a:latin typeface="Arial" charset="0"/>
                <a:cs typeface="Arial" charset="0"/>
              </a:defRPr>
            </a:lvl1pPr>
          </a:lstStyle>
          <a:p>
            <a:pPr>
              <a:defRPr/>
            </a:pPr>
            <a:fld id="{DC6A7870-C92C-4D76-9D05-3F47BC4403D9}" type="datetimeFigureOut">
              <a:rPr lang="en-US"/>
              <a:pPr>
                <a:defRPr/>
              </a:pPr>
              <a:t>6/30/2021</a:t>
            </a:fld>
            <a:endParaRPr lang="en-US" dirty="0"/>
          </a:p>
        </p:txBody>
      </p:sp>
      <p:sp>
        <p:nvSpPr>
          <p:cNvPr id="4" name="Slide Image Placeholder 3">
            <a:extLst>
              <a:ext uri="{FF2B5EF4-FFF2-40B4-BE49-F238E27FC236}">
                <a16:creationId xmlns:a16="http://schemas.microsoft.com/office/drawing/2014/main" xmlns="" id="{52DBC56F-0699-42AA-9D62-01412C72F7B4}"/>
              </a:ext>
            </a:extLst>
          </p:cNvPr>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pPr lvl="0"/>
            <a:endParaRPr lang="en-US" noProof="0" dirty="0"/>
          </a:p>
        </p:txBody>
      </p:sp>
      <p:sp>
        <p:nvSpPr>
          <p:cNvPr id="5" name="Notes Placeholder 4">
            <a:extLst>
              <a:ext uri="{FF2B5EF4-FFF2-40B4-BE49-F238E27FC236}">
                <a16:creationId xmlns:a16="http://schemas.microsoft.com/office/drawing/2014/main" xmlns="" id="{7C0DF841-C365-4BBD-9F59-2971ADC316C7}"/>
              </a:ext>
            </a:extLst>
          </p:cNvPr>
          <p:cNvSpPr>
            <a:spLocks noGrp="1"/>
          </p:cNvSpPr>
          <p:nvPr>
            <p:ph type="body" sz="quarter" idx="3"/>
          </p:nvPr>
        </p:nvSpPr>
        <p:spPr>
          <a:xfrm>
            <a:off x="701675" y="4416425"/>
            <a:ext cx="5607050" cy="4183063"/>
          </a:xfrm>
          <a:prstGeom prst="rect">
            <a:avLst/>
          </a:prstGeom>
        </p:spPr>
        <p:txBody>
          <a:bodyPr vert="horz" lIns="93177" tIns="46589" rIns="93177" bIns="46589"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xmlns="" id="{3E137439-2143-4DBB-B61D-532B1BC43DD2}"/>
              </a:ext>
            </a:extLst>
          </p:cNvPr>
          <p:cNvSpPr>
            <a:spLocks noGrp="1"/>
          </p:cNvSpPr>
          <p:nvPr>
            <p:ph type="ftr" sz="quarter" idx="4"/>
          </p:nvPr>
        </p:nvSpPr>
        <p:spPr>
          <a:xfrm>
            <a:off x="0" y="8829675"/>
            <a:ext cx="3038475" cy="465138"/>
          </a:xfrm>
          <a:prstGeom prst="rect">
            <a:avLst/>
          </a:prstGeom>
        </p:spPr>
        <p:txBody>
          <a:bodyPr vert="horz" lIns="93177" tIns="46589" rIns="93177" bIns="46589" rtlCol="0" anchor="b"/>
          <a:lstStyle>
            <a:lvl1pPr algn="l" eaLnBrk="1" hangingPunct="1">
              <a:defRPr sz="1200">
                <a:latin typeface="Arial" charset="0"/>
                <a:cs typeface="Arial" charset="0"/>
              </a:defRPr>
            </a:lvl1pPr>
          </a:lstStyle>
          <a:p>
            <a:pPr>
              <a:defRPr/>
            </a:pPr>
            <a:endParaRPr lang="en-US" dirty="0"/>
          </a:p>
        </p:txBody>
      </p:sp>
      <p:sp>
        <p:nvSpPr>
          <p:cNvPr id="7" name="Slide Number Placeholder 6">
            <a:extLst>
              <a:ext uri="{FF2B5EF4-FFF2-40B4-BE49-F238E27FC236}">
                <a16:creationId xmlns:a16="http://schemas.microsoft.com/office/drawing/2014/main" xmlns="" id="{60460781-F08F-479B-ADEE-89B254A7C4C1}"/>
              </a:ext>
            </a:extLst>
          </p:cNvPr>
          <p:cNvSpPr>
            <a:spLocks noGrp="1"/>
          </p:cNvSpPr>
          <p:nvPr>
            <p:ph type="sldNum" sz="quarter" idx="5"/>
          </p:nvPr>
        </p:nvSpPr>
        <p:spPr>
          <a:xfrm>
            <a:off x="3970338" y="8829675"/>
            <a:ext cx="3038475" cy="465138"/>
          </a:xfrm>
          <a:prstGeom prst="rect">
            <a:avLst/>
          </a:prstGeom>
        </p:spPr>
        <p:txBody>
          <a:bodyPr vert="horz" wrap="square" lIns="93177" tIns="46589" rIns="93177" bIns="46589" numCol="1" anchor="b" anchorCtr="0" compatLnSpc="1">
            <a:prstTxWarp prst="textNoShape">
              <a:avLst/>
            </a:prstTxWarp>
          </a:bodyPr>
          <a:lstStyle>
            <a:lvl1pPr algn="r" eaLnBrk="1" hangingPunct="1">
              <a:defRPr sz="1200"/>
            </a:lvl1pPr>
          </a:lstStyle>
          <a:p>
            <a:pPr>
              <a:defRPr/>
            </a:pPr>
            <a:fld id="{57EF4683-4D8D-4D73-8726-D24F3E767CE2}" type="slidenum">
              <a:rPr lang="en-US" altLang="en-US"/>
              <a:pPr>
                <a:defRPr/>
              </a:pPr>
              <a:t>‹#›</a:t>
            </a:fld>
            <a:endParaRPr lang="en-US" altLang="en-US" dirty="0"/>
          </a:p>
        </p:txBody>
      </p:sp>
    </p:spTree>
    <p:extLst>
      <p:ext uri="{BB962C8B-B14F-4D97-AF65-F5344CB8AC3E}">
        <p14:creationId xmlns:p14="http://schemas.microsoft.com/office/powerpoint/2010/main" val="226898179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www.nfhs.org/erules"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3" Type="http://schemas.openxmlformats.org/officeDocument/2006/relationships/hyperlink" Target="http://www.nfhslearn.com/" TargetMode="External"/><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3" Type="http://schemas.openxmlformats.org/officeDocument/2006/relationships/hyperlink" Target="mailto:kirk@dragonflyathletics.com" TargetMode="External"/><Relationship Id="rId2" Type="http://schemas.openxmlformats.org/officeDocument/2006/relationships/slide" Target="../slides/slide39.xml"/><Relationship Id="rId1" Type="http://schemas.openxmlformats.org/officeDocument/2006/relationships/notesMaster" Target="../notesMasters/notesMaster1.xml"/><Relationship Id="rId4" Type="http://schemas.openxmlformats.org/officeDocument/2006/relationships/hyperlink" Target="mailto:brandon@dragonflyathletics.com" TargetMode="Externa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8" Type="http://schemas.openxmlformats.org/officeDocument/2006/relationships/hyperlink" Target="https://www.youtube.com/NFHSnetwork" TargetMode="External"/><Relationship Id="rId3" Type="http://schemas.openxmlformats.org/officeDocument/2006/relationships/hyperlink" Target="http://nfhs.org/" TargetMode="External"/><Relationship Id="rId7" Type="http://schemas.openxmlformats.org/officeDocument/2006/relationships/hyperlink" Target="https://www.instagram.com/NFHSnetwork" TargetMode="External"/><Relationship Id="rId2" Type="http://schemas.openxmlformats.org/officeDocument/2006/relationships/slide" Target="../slides/slide44.xml"/><Relationship Id="rId1" Type="http://schemas.openxmlformats.org/officeDocument/2006/relationships/notesMaster" Target="../notesMasters/notesMaster1.xml"/><Relationship Id="rId6" Type="http://schemas.openxmlformats.org/officeDocument/2006/relationships/hyperlink" Target="https://twitter.com/NFHSNetwork" TargetMode="External"/><Relationship Id="rId5" Type="http://schemas.openxmlformats.org/officeDocument/2006/relationships/hyperlink" Target="https://www.facebook.com/NFHSNetwork" TargetMode="External"/><Relationship Id="rId4" Type="http://schemas.openxmlformats.org/officeDocument/2006/relationships/hyperlink" Target="https://www.nfhsnetwork.com/" TargetMode="Externa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a:extLst>
              <a:ext uri="{FF2B5EF4-FFF2-40B4-BE49-F238E27FC236}">
                <a16:creationId xmlns:a16="http://schemas.microsoft.com/office/drawing/2014/main" xmlns="" id="{E3B3D3C0-360A-402A-9C61-711D8DDA5A3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a:extLst>
              <a:ext uri="{FF2B5EF4-FFF2-40B4-BE49-F238E27FC236}">
                <a16:creationId xmlns:a16="http://schemas.microsoft.com/office/drawing/2014/main" xmlns="" id="{71DC946F-4575-4DA7-AFA5-42C32DFA569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8436" name="Slide Number Placeholder 3">
            <a:extLst>
              <a:ext uri="{FF2B5EF4-FFF2-40B4-BE49-F238E27FC236}">
                <a16:creationId xmlns:a16="http://schemas.microsoft.com/office/drawing/2014/main" xmlns="" id="{90853AA1-6E0A-4613-92D2-E5DFC3F7E4D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6900200-DD1F-4E62-BDC8-27D1F130FE2F}"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a:extLst>
              <a:ext uri="{FF2B5EF4-FFF2-40B4-BE49-F238E27FC236}">
                <a16:creationId xmlns:a16="http://schemas.microsoft.com/office/drawing/2014/main" xmlns="" id="{3F23D51E-1545-4DC6-994A-55F6A64D53A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Notes Placeholder 2">
            <a:extLst>
              <a:ext uri="{FF2B5EF4-FFF2-40B4-BE49-F238E27FC236}">
                <a16:creationId xmlns:a16="http://schemas.microsoft.com/office/drawing/2014/main" xmlns="" id="{0DF38925-9F3A-4A32-80F3-47FC94DC695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dirty="0"/>
              <a:t>2021-22 NATIONAL FEDERATION OF STATE HIGH SCHOOL ASSOCIATIONS (NFHS)</a:t>
            </a:r>
          </a:p>
        </p:txBody>
      </p:sp>
      <p:sp>
        <p:nvSpPr>
          <p:cNvPr id="58372" name="Slide Number Placeholder 3">
            <a:extLst>
              <a:ext uri="{FF2B5EF4-FFF2-40B4-BE49-F238E27FC236}">
                <a16:creationId xmlns:a16="http://schemas.microsoft.com/office/drawing/2014/main" xmlns="" id="{53DE3C66-5E70-488B-98B2-91FEAA057DC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A17AD85-81A9-4388-A6B8-8C9226544D71}" type="slidenum">
              <a:rPr lang="en-US" altLang="en-US" smtClean="0"/>
              <a:pPr/>
              <a:t>2</a:t>
            </a:fld>
            <a:endParaRPr lang="en-US"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a:extLst>
              <a:ext uri="{FF2B5EF4-FFF2-40B4-BE49-F238E27FC236}">
                <a16:creationId xmlns:a16="http://schemas.microsoft.com/office/drawing/2014/main" xmlns="" id="{3760396B-DDD6-47EB-9048-C4AEC6199B7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Notes Placeholder 2">
            <a:extLst>
              <a:ext uri="{FF2B5EF4-FFF2-40B4-BE49-F238E27FC236}">
                <a16:creationId xmlns:a16="http://schemas.microsoft.com/office/drawing/2014/main" xmlns="" id="{E34419A3-B80B-4325-9627-DDB018FC886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b="1" dirty="0"/>
              <a:t>SOCCER ANNOUNCEMENTS</a:t>
            </a:r>
            <a:endParaRPr lang="en-US" altLang="en-US" b="1" dirty="0"/>
          </a:p>
          <a:p>
            <a:pPr eaLnBrk="1" hangingPunct="1"/>
            <a:endParaRPr lang="en-US" altLang="en-US" dirty="0"/>
          </a:p>
          <a:p>
            <a:pPr eaLnBrk="1" hangingPunct="1"/>
            <a:r>
              <a:rPr lang="en-US" altLang="en-US" dirty="0"/>
              <a:t>Mid-Season Webinars</a:t>
            </a:r>
          </a:p>
          <a:p>
            <a:pPr lvl="1" eaLnBrk="1" hangingPunct="1"/>
            <a:r>
              <a:rPr lang="en-US" altLang="en-US" dirty="0"/>
              <a:t>Fall – September 16, 2021; 2:00 p.m.</a:t>
            </a:r>
            <a:endParaRPr lang="en-US" altLang="en-US" sz="1800" dirty="0">
              <a:latin typeface="Times New Roman" panose="02020603050405020304" pitchFamily="18" charset="0"/>
              <a:cs typeface="Times New Roman" panose="02020603050405020304" pitchFamily="18" charset="0"/>
            </a:endParaRPr>
          </a:p>
          <a:p>
            <a:pPr lvl="1" eaLnBrk="1" hangingPunct="1"/>
            <a:r>
              <a:rPr lang="en-US" altLang="en-US" dirty="0"/>
              <a:t>Spring -  April 7, 2022; 2:00 p.m.</a:t>
            </a:r>
          </a:p>
          <a:p>
            <a:pPr lvl="1" eaLnBrk="1" hangingPunct="1"/>
            <a:r>
              <a:rPr lang="en-US" altLang="en-US" dirty="0"/>
              <a:t>Fall – September 15, 2022; p.m.</a:t>
            </a:r>
          </a:p>
          <a:p>
            <a:pPr lvl="1" eaLnBrk="1" hangingPunct="1"/>
            <a:endParaRPr lang="en-US" altLang="en-US" dirty="0"/>
          </a:p>
          <a:p>
            <a:pPr eaLnBrk="1" hangingPunct="1"/>
            <a:r>
              <a:rPr lang="en-US" altLang="en-US" dirty="0"/>
              <a:t>Rule Change Proposal Form is now Open for Soccer</a:t>
            </a:r>
          </a:p>
          <a:p>
            <a:pPr eaLnBrk="1" hangingPunct="1"/>
            <a:endParaRPr lang="en-US" altLang="en-US" dirty="0"/>
          </a:p>
          <a:p>
            <a:pPr eaLnBrk="1" hangingPunct="1"/>
            <a:r>
              <a:rPr lang="en-US" altLang="en-US" dirty="0"/>
              <a:t>Proposals Due Date – November 1</a:t>
            </a:r>
          </a:p>
          <a:p>
            <a:pPr eaLnBrk="1" hangingPunct="1"/>
            <a:endParaRPr lang="en-US" altLang="en-US" dirty="0"/>
          </a:p>
          <a:p>
            <a:pPr eaLnBrk="1" hangingPunct="1"/>
            <a:r>
              <a:rPr lang="en-US" altLang="en-US" dirty="0"/>
              <a:t>Soccer Interpretations – distributed later this month</a:t>
            </a:r>
          </a:p>
          <a:p>
            <a:endParaRPr lang="en-US" altLang="en-US" dirty="0"/>
          </a:p>
        </p:txBody>
      </p:sp>
      <p:sp>
        <p:nvSpPr>
          <p:cNvPr id="60420" name="Slide Number Placeholder 3">
            <a:extLst>
              <a:ext uri="{FF2B5EF4-FFF2-40B4-BE49-F238E27FC236}">
                <a16:creationId xmlns:a16="http://schemas.microsoft.com/office/drawing/2014/main" xmlns="" id="{445B5736-D46E-4795-8176-2BC5FE4FFCF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DDED09E-5892-49CA-BA8A-3DCB6FFA4001}" type="slidenum">
              <a:rPr lang="en-US" altLang="en-US" smtClean="0"/>
              <a:pPr/>
              <a:t>3</a:t>
            </a:fld>
            <a:endParaRPr lang="en-US"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a:extLst>
              <a:ext uri="{FF2B5EF4-FFF2-40B4-BE49-F238E27FC236}">
                <a16:creationId xmlns:a16="http://schemas.microsoft.com/office/drawing/2014/main" xmlns="" id="{3F23D51E-1545-4DC6-994A-55F6A64D53A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Notes Placeholder 2">
            <a:extLst>
              <a:ext uri="{FF2B5EF4-FFF2-40B4-BE49-F238E27FC236}">
                <a16:creationId xmlns:a16="http://schemas.microsoft.com/office/drawing/2014/main" xmlns="" id="{0DF38925-9F3A-4A32-80F3-47FC94DC695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dirty="0"/>
              <a:t>2021-22 NATIONAL FEDERATION OF STATE HIGH SCHOOL ASSOCIATIONS (NFHS)</a:t>
            </a:r>
          </a:p>
        </p:txBody>
      </p:sp>
      <p:sp>
        <p:nvSpPr>
          <p:cNvPr id="58372" name="Slide Number Placeholder 3">
            <a:extLst>
              <a:ext uri="{FF2B5EF4-FFF2-40B4-BE49-F238E27FC236}">
                <a16:creationId xmlns:a16="http://schemas.microsoft.com/office/drawing/2014/main" xmlns="" id="{53DE3C66-5E70-488B-98B2-91FEAA057DC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A17AD85-81A9-4388-A6B8-8C9226544D71}"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0046567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a:extLst>
              <a:ext uri="{FF2B5EF4-FFF2-40B4-BE49-F238E27FC236}">
                <a16:creationId xmlns:a16="http://schemas.microsoft.com/office/drawing/2014/main" xmlns="" id="{7B38223F-0C46-4638-9D62-8EECC350CC4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xmlns="" id="{B335956C-BCED-4BD6-8D0D-E29341E7C8B2}"/>
              </a:ext>
            </a:extLst>
          </p:cNvPr>
          <p:cNvSpPr>
            <a:spLocks noGrp="1"/>
          </p:cNvSpPr>
          <p:nvPr>
            <p:ph type="body" idx="1"/>
          </p:nvPr>
        </p:nvSpPr>
        <p:spPr/>
        <p:txBody>
          <a:bodyPr>
            <a:normAutofit fontScale="85000" lnSpcReduction="20000"/>
          </a:bodyPr>
          <a:lstStyle/>
          <a:p>
            <a:pPr>
              <a:defRPr/>
            </a:pPr>
            <a:r>
              <a:rPr lang="en-US" altLang="en-US" b="1" dirty="0"/>
              <a:t>National Federation of State High School Associations</a:t>
            </a:r>
            <a:r>
              <a:rPr lang="en-US" altLang="en-US" dirty="0"/>
              <a:t/>
            </a:r>
            <a:br>
              <a:rPr lang="en-US" altLang="en-US" dirty="0"/>
            </a:br>
            <a:endParaRPr lang="en-US" altLang="en-US" dirty="0"/>
          </a:p>
          <a:p>
            <a:pPr eaLnBrk="1" hangingPunct="1">
              <a:spcBef>
                <a:spcPct val="0"/>
              </a:spcBef>
              <a:buFont typeface="Wingdings" panose="05000000000000000000" pitchFamily="2" charset="2"/>
              <a:buNone/>
              <a:defRPr/>
            </a:pPr>
            <a:r>
              <a:rPr lang="en-US" altLang="en-US" sz="2400" dirty="0">
                <a:solidFill>
                  <a:srgbClr val="414B56"/>
                </a:solidFill>
              </a:rPr>
              <a:t>NFHS (located in Indianapolis, IN – Est. 1920):</a:t>
            </a:r>
          </a:p>
          <a:p>
            <a:pPr marL="742950" lvl="1" indent="-285750" eaLnBrk="1" hangingPunct="1">
              <a:spcBef>
                <a:spcPct val="0"/>
              </a:spcBef>
              <a:buFont typeface="Arial" panose="020B0604020202020204" pitchFamily="34" charset="0"/>
              <a:buChar char="•"/>
              <a:defRPr/>
            </a:pPr>
            <a:r>
              <a:rPr lang="en-US" altLang="en-US" sz="2200" dirty="0">
                <a:solidFill>
                  <a:srgbClr val="414B56"/>
                </a:solidFill>
              </a:rPr>
              <a:t>National leader and advocate for </a:t>
            </a:r>
            <a:br>
              <a:rPr lang="en-US" altLang="en-US" sz="2200" dirty="0">
                <a:solidFill>
                  <a:srgbClr val="414B56"/>
                </a:solidFill>
              </a:rPr>
            </a:br>
            <a:r>
              <a:rPr lang="en-US" altLang="en-US" sz="2200" dirty="0">
                <a:solidFill>
                  <a:srgbClr val="414B56"/>
                </a:solidFill>
              </a:rPr>
              <a:t>high school athletics and </a:t>
            </a:r>
            <a:br>
              <a:rPr lang="en-US" altLang="en-US" sz="2200" dirty="0">
                <a:solidFill>
                  <a:srgbClr val="414B56"/>
                </a:solidFill>
              </a:rPr>
            </a:br>
            <a:r>
              <a:rPr lang="en-US" altLang="en-US" sz="2200" dirty="0">
                <a:solidFill>
                  <a:srgbClr val="414B56"/>
                </a:solidFill>
              </a:rPr>
              <a:t>performing arts programs.</a:t>
            </a:r>
          </a:p>
          <a:p>
            <a:pPr marL="742950" lvl="1" indent="-285750" eaLnBrk="1" hangingPunct="1">
              <a:spcBef>
                <a:spcPct val="0"/>
              </a:spcBef>
              <a:buFont typeface="Arial" panose="020B0604020202020204" pitchFamily="34" charset="0"/>
              <a:buChar char="•"/>
              <a:defRPr/>
            </a:pPr>
            <a:r>
              <a:rPr lang="en-US" altLang="en-US" sz="2200" dirty="0">
                <a:solidFill>
                  <a:srgbClr val="414B56"/>
                </a:solidFill>
              </a:rPr>
              <a:t>Serves 51 state associations, 19,500 </a:t>
            </a:r>
            <a:br>
              <a:rPr lang="en-US" altLang="en-US" sz="2200" dirty="0">
                <a:solidFill>
                  <a:srgbClr val="414B56"/>
                </a:solidFill>
              </a:rPr>
            </a:br>
            <a:r>
              <a:rPr lang="en-US" altLang="en-US" sz="2200" dirty="0">
                <a:solidFill>
                  <a:srgbClr val="414B56"/>
                </a:solidFill>
              </a:rPr>
              <a:t>high schools and 12 million student </a:t>
            </a:r>
            <a:br>
              <a:rPr lang="en-US" altLang="en-US" sz="2200" dirty="0">
                <a:solidFill>
                  <a:srgbClr val="414B56"/>
                </a:solidFill>
              </a:rPr>
            </a:br>
            <a:r>
              <a:rPr lang="en-US" altLang="en-US" sz="2200" dirty="0">
                <a:solidFill>
                  <a:srgbClr val="414B56"/>
                </a:solidFill>
              </a:rPr>
              <a:t>participants.</a:t>
            </a:r>
          </a:p>
          <a:p>
            <a:pPr marL="742950" lvl="1" indent="-285750" eaLnBrk="1" hangingPunct="1">
              <a:spcBef>
                <a:spcPct val="0"/>
              </a:spcBef>
              <a:buFont typeface="Arial" panose="020B0604020202020204" pitchFamily="34" charset="0"/>
              <a:buChar char="•"/>
              <a:defRPr/>
            </a:pPr>
            <a:r>
              <a:rPr lang="en-US" altLang="en-US" sz="2200" dirty="0">
                <a:solidFill>
                  <a:srgbClr val="414B56"/>
                </a:solidFill>
              </a:rPr>
              <a:t>Writes playing rules for 17 high school </a:t>
            </a:r>
            <a:br>
              <a:rPr lang="en-US" altLang="en-US" sz="2200" dirty="0">
                <a:solidFill>
                  <a:srgbClr val="414B56"/>
                </a:solidFill>
              </a:rPr>
            </a:br>
            <a:r>
              <a:rPr lang="en-US" altLang="en-US" sz="2200" dirty="0">
                <a:solidFill>
                  <a:srgbClr val="414B56"/>
                </a:solidFill>
              </a:rPr>
              <a:t>sports for boys and girls.</a:t>
            </a:r>
          </a:p>
          <a:p>
            <a:pPr marL="742950" lvl="1" indent="-285750" eaLnBrk="1" hangingPunct="1">
              <a:spcBef>
                <a:spcPct val="0"/>
              </a:spcBef>
              <a:buFont typeface="Arial" panose="020B0604020202020204" pitchFamily="34" charset="0"/>
              <a:buChar char="•"/>
              <a:defRPr/>
            </a:pPr>
            <a:r>
              <a:rPr lang="en-US" altLang="en-US" sz="2200" dirty="0">
                <a:solidFill>
                  <a:srgbClr val="414B56"/>
                </a:solidFill>
              </a:rPr>
              <a:t>Offers online education courses for high school coaches, </a:t>
            </a:r>
            <a:br>
              <a:rPr lang="en-US" altLang="en-US" sz="2200" dirty="0">
                <a:solidFill>
                  <a:srgbClr val="414B56"/>
                </a:solidFill>
              </a:rPr>
            </a:br>
            <a:r>
              <a:rPr lang="en-US" altLang="en-US" sz="2200" dirty="0">
                <a:solidFill>
                  <a:srgbClr val="414B56"/>
                </a:solidFill>
              </a:rPr>
              <a:t>officials, parents, students and others.</a:t>
            </a:r>
          </a:p>
          <a:p>
            <a:pPr marL="742950" lvl="1" indent="-285750" eaLnBrk="1" hangingPunct="1">
              <a:spcBef>
                <a:spcPct val="0"/>
              </a:spcBef>
              <a:buFont typeface="Arial" panose="020B0604020202020204" pitchFamily="34" charset="0"/>
              <a:buChar char="•"/>
              <a:defRPr/>
            </a:pPr>
            <a:r>
              <a:rPr lang="en-US" altLang="en-US" sz="2200" dirty="0">
                <a:solidFill>
                  <a:srgbClr val="414B56"/>
                </a:solidFill>
              </a:rPr>
              <a:t>Ensures that students have opportunity to enjoy healthy participation, achievement and good sportsmanship in education-based athletics</a:t>
            </a:r>
            <a:endParaRPr lang="en-US" dirty="0"/>
          </a:p>
        </p:txBody>
      </p:sp>
      <p:sp>
        <p:nvSpPr>
          <p:cNvPr id="67588" name="Slide Number Placeholder 3">
            <a:extLst>
              <a:ext uri="{FF2B5EF4-FFF2-40B4-BE49-F238E27FC236}">
                <a16:creationId xmlns:a16="http://schemas.microsoft.com/office/drawing/2014/main" xmlns="" id="{A5041260-8EAC-4A4D-B87E-195810176B6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6340E58-2E33-404B-AD20-09480F94D1B5}" type="slidenum">
              <a:rPr lang="en-US" altLang="en-US" smtClean="0"/>
              <a:pPr/>
              <a:t>6</a:t>
            </a:fld>
            <a:endParaRPr lang="en-US"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57EF4683-4D8D-4D73-8726-D24F3E767CE2}" type="slidenum">
              <a:rPr lang="en-US" altLang="en-US" smtClean="0"/>
              <a:pPr>
                <a:defRPr/>
              </a:pPr>
              <a:t>7</a:t>
            </a:fld>
            <a:endParaRPr lang="en-US" altLang="en-US" dirty="0"/>
          </a:p>
        </p:txBody>
      </p:sp>
    </p:spTree>
    <p:extLst>
      <p:ext uri="{BB962C8B-B14F-4D97-AF65-F5344CB8AC3E}">
        <p14:creationId xmlns:p14="http://schemas.microsoft.com/office/powerpoint/2010/main" val="33535701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a:extLst>
              <a:ext uri="{FF2B5EF4-FFF2-40B4-BE49-F238E27FC236}">
                <a16:creationId xmlns:a16="http://schemas.microsoft.com/office/drawing/2014/main" xmlns="" id="{B5016E29-5D79-4CE9-8369-A1334ACFB70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Notes Placeholder 2">
            <a:extLst>
              <a:ext uri="{FF2B5EF4-FFF2-40B4-BE49-F238E27FC236}">
                <a16:creationId xmlns:a16="http://schemas.microsoft.com/office/drawing/2014/main" xmlns="" id="{B21F6979-9505-485D-954D-009DD415F34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dirty="0"/>
              <a:t>NFHS RULE REVIEW COMMITTEE</a:t>
            </a:r>
          </a:p>
          <a:p>
            <a:endParaRPr lang="en-US" altLang="en-US" b="1" dirty="0"/>
          </a:p>
          <a:p>
            <a:endParaRPr lang="en-US" altLang="en-US" b="1" dirty="0"/>
          </a:p>
          <a:p>
            <a:r>
              <a:rPr lang="en-US" altLang="en-US" dirty="0"/>
              <a:t>The NFHS Rules Review Committee is chaired by the chief operating officer and composed of all rules editors. After each committee concludes its deliberations and has adopted its recommended changes for the subsequent year, such revisions will be evaluated by the Rules Review Committee.</a:t>
            </a:r>
          </a:p>
        </p:txBody>
      </p:sp>
      <p:sp>
        <p:nvSpPr>
          <p:cNvPr id="70660" name="Slide Number Placeholder 3">
            <a:extLst>
              <a:ext uri="{FF2B5EF4-FFF2-40B4-BE49-F238E27FC236}">
                <a16:creationId xmlns:a16="http://schemas.microsoft.com/office/drawing/2014/main" xmlns="" id="{03FE0FE8-DC18-4B7C-A2C9-04D0DD4AD8E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24261A9-FF0C-4785-855F-74D249A1371F}" type="slidenum">
              <a:rPr lang="en-US" altLang="en-US" smtClean="0"/>
              <a:pPr/>
              <a:t>8</a:t>
            </a:fld>
            <a:endParaRPr lang="en-US"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NATIONAL FEDERATION OF STATE HIGH SCHOOL ASSOCIATIONS</a:t>
            </a:r>
          </a:p>
          <a:p>
            <a:endParaRPr lang="en-US" b="1" dirty="0"/>
          </a:p>
          <a:p>
            <a:r>
              <a:rPr lang="en-US" altLang="en-US" dirty="0"/>
              <a:t>The NFHS writes playing rules for 17 sports </a:t>
            </a:r>
            <a:br>
              <a:rPr lang="en-US" altLang="en-US" dirty="0"/>
            </a:br>
            <a:r>
              <a:rPr lang="en-US" altLang="en-US" dirty="0"/>
              <a:t>for boys and girls at the high school level.</a:t>
            </a:r>
          </a:p>
          <a:p>
            <a:pPr marL="171450" indent="-171450">
              <a:buFont typeface="Arial" panose="020B0604020202020204" pitchFamily="34" charset="0"/>
              <a:buChar char="•"/>
            </a:pPr>
            <a:r>
              <a:rPr lang="en-US" altLang="en-US" dirty="0"/>
              <a:t>Publishes 4 million pieces of materials annually.</a:t>
            </a:r>
          </a:p>
          <a:p>
            <a:endParaRPr lang="en-US" b="1" dirty="0"/>
          </a:p>
          <a:p>
            <a:endParaRPr lang="en-US" dirty="0"/>
          </a:p>
        </p:txBody>
      </p:sp>
      <p:sp>
        <p:nvSpPr>
          <p:cNvPr id="4" name="Slide Number Placeholder 3"/>
          <p:cNvSpPr>
            <a:spLocks noGrp="1"/>
          </p:cNvSpPr>
          <p:nvPr>
            <p:ph type="sldNum" sz="quarter" idx="5"/>
          </p:nvPr>
        </p:nvSpPr>
        <p:spPr/>
        <p:txBody>
          <a:bodyPr/>
          <a:lstStyle/>
          <a:p>
            <a:pPr>
              <a:defRPr/>
            </a:pPr>
            <a:fld id="{57EF4683-4D8D-4D73-8726-D24F3E767CE2}" type="slidenum">
              <a:rPr lang="en-US" altLang="en-US" smtClean="0"/>
              <a:pPr>
                <a:defRPr/>
              </a:pPr>
              <a:t>9</a:t>
            </a:fld>
            <a:endParaRPr lang="en-US" altLang="en-US" dirty="0"/>
          </a:p>
        </p:txBody>
      </p:sp>
    </p:spTree>
    <p:extLst>
      <p:ext uri="{BB962C8B-B14F-4D97-AF65-F5344CB8AC3E}">
        <p14:creationId xmlns:p14="http://schemas.microsoft.com/office/powerpoint/2010/main" val="33666414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NFHS RULES BOOK AS E-BOOKS</a:t>
            </a:r>
            <a:endParaRPr lang="en-US" altLang="en-US" b="1" dirty="0"/>
          </a:p>
          <a:p>
            <a:endParaRPr lang="en-US" altLang="en-US" dirty="0"/>
          </a:p>
          <a:p>
            <a:r>
              <a:rPr lang="en-US" altLang="en-US" dirty="0"/>
              <a:t>E-books features:</a:t>
            </a:r>
          </a:p>
          <a:p>
            <a:pPr marL="628650" lvl="1" indent="-171450">
              <a:buFont typeface="Arial" panose="020B0604020202020204" pitchFamily="34" charset="0"/>
              <a:buChar char="•"/>
            </a:pPr>
            <a:r>
              <a:rPr lang="en-US" altLang="en-US" dirty="0"/>
              <a:t>Searchable</a:t>
            </a:r>
          </a:p>
          <a:p>
            <a:pPr marL="628650" lvl="1" indent="-171450">
              <a:buFont typeface="Arial" panose="020B0604020202020204" pitchFamily="34" charset="0"/>
              <a:buChar char="•"/>
            </a:pPr>
            <a:r>
              <a:rPr lang="en-US" altLang="en-US" dirty="0"/>
              <a:t>Highlight areas of interest</a:t>
            </a:r>
          </a:p>
          <a:p>
            <a:pPr marL="628650" lvl="1" indent="-171450">
              <a:buFont typeface="Arial" panose="020B0604020202020204" pitchFamily="34" charset="0"/>
              <a:buChar char="•"/>
            </a:pPr>
            <a:r>
              <a:rPr lang="en-US" altLang="en-US" dirty="0"/>
              <a:t>Make notes</a:t>
            </a:r>
          </a:p>
          <a:p>
            <a:pPr marL="628650" lvl="1" indent="-171450">
              <a:buFont typeface="Arial" panose="020B0604020202020204" pitchFamily="34" charset="0"/>
              <a:buChar char="•"/>
            </a:pPr>
            <a:r>
              <a:rPr lang="en-US" altLang="en-US" dirty="0"/>
              <a:t>Easy navigation</a:t>
            </a:r>
          </a:p>
          <a:p>
            <a:pPr marL="628650" lvl="1" indent="-171450">
              <a:buFont typeface="Arial" panose="020B0604020202020204" pitchFamily="34" charset="0"/>
              <a:buChar char="•"/>
            </a:pPr>
            <a:r>
              <a:rPr lang="en-US" altLang="en-US" dirty="0"/>
              <a:t>Adjustable viewing size</a:t>
            </a:r>
          </a:p>
          <a:p>
            <a:pPr marL="628650" lvl="1" indent="-171450">
              <a:buFont typeface="Arial" panose="020B0604020202020204" pitchFamily="34" charset="0"/>
              <a:buChar char="•"/>
            </a:pPr>
            <a:r>
              <a:rPr lang="en-US" altLang="en-US" dirty="0"/>
              <a:t>Immediate availability</a:t>
            </a:r>
          </a:p>
          <a:p>
            <a:endParaRPr lang="en-US" dirty="0"/>
          </a:p>
        </p:txBody>
      </p:sp>
      <p:sp>
        <p:nvSpPr>
          <p:cNvPr id="4" name="Slide Number Placeholder 3"/>
          <p:cNvSpPr>
            <a:spLocks noGrp="1"/>
          </p:cNvSpPr>
          <p:nvPr>
            <p:ph type="sldNum" sz="quarter" idx="5"/>
          </p:nvPr>
        </p:nvSpPr>
        <p:spPr/>
        <p:txBody>
          <a:bodyPr/>
          <a:lstStyle/>
          <a:p>
            <a:pPr>
              <a:defRPr/>
            </a:pPr>
            <a:fld id="{57EF4683-4D8D-4D73-8726-D24F3E767CE2}" type="slidenum">
              <a:rPr lang="en-US" altLang="en-US" smtClean="0"/>
              <a:pPr>
                <a:defRPr/>
              </a:pPr>
              <a:t>10</a:t>
            </a:fld>
            <a:endParaRPr lang="en-US" altLang="en-US" dirty="0"/>
          </a:p>
        </p:txBody>
      </p:sp>
    </p:spTree>
    <p:extLst>
      <p:ext uri="{BB962C8B-B14F-4D97-AF65-F5344CB8AC3E}">
        <p14:creationId xmlns:p14="http://schemas.microsoft.com/office/powerpoint/2010/main" val="9316937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a:extLst>
              <a:ext uri="{FF2B5EF4-FFF2-40B4-BE49-F238E27FC236}">
                <a16:creationId xmlns:a16="http://schemas.microsoft.com/office/drawing/2014/main" xmlns="" id="{5AF143A0-80F5-4097-A541-10EBA92BD01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xmlns="" id="{F8B71695-6ED8-44AE-82D2-C3385763B663}"/>
              </a:ext>
            </a:extLst>
          </p:cNvPr>
          <p:cNvSpPr>
            <a:spLocks noGrp="1"/>
          </p:cNvSpPr>
          <p:nvPr>
            <p:ph type="body" idx="1"/>
          </p:nvPr>
        </p:nvSpPr>
        <p:spPr/>
        <p:txBody>
          <a:bodyPr>
            <a:normAutofit fontScale="92500" lnSpcReduction="10000"/>
          </a:bodyPr>
          <a:lstStyle/>
          <a:p>
            <a:pPr>
              <a:defRPr/>
            </a:pPr>
            <a:r>
              <a:rPr lang="en-US" b="1" dirty="0"/>
              <a:t>NFHS RULES APP</a:t>
            </a:r>
          </a:p>
          <a:p>
            <a:pPr>
              <a:defRPr/>
            </a:pPr>
            <a:endParaRPr lang="en-US" b="1" dirty="0"/>
          </a:p>
          <a:p>
            <a:pPr eaLnBrk="1" hangingPunct="1">
              <a:spcBef>
                <a:spcPct val="0"/>
              </a:spcBef>
              <a:buFont typeface="Wingdings" panose="05000000000000000000" pitchFamily="2" charset="2"/>
              <a:buNone/>
              <a:defRPr/>
            </a:pPr>
            <a:r>
              <a:rPr lang="en-US" altLang="en-US" sz="2600" dirty="0">
                <a:solidFill>
                  <a:srgbClr val="414B56"/>
                </a:solidFill>
              </a:rPr>
              <a:t>Rules App features:</a:t>
            </a:r>
          </a:p>
          <a:p>
            <a:pPr marL="742950" lvl="1" indent="-285750" eaLnBrk="1" hangingPunct="1">
              <a:spcBef>
                <a:spcPct val="0"/>
              </a:spcBef>
              <a:buFont typeface="Arial" panose="020B0604020202020204" pitchFamily="34" charset="0"/>
              <a:buChar char="•"/>
              <a:defRPr/>
            </a:pPr>
            <a:r>
              <a:rPr lang="en-US" altLang="en-US" sz="2400" dirty="0">
                <a:solidFill>
                  <a:srgbClr val="414B56"/>
                </a:solidFill>
              </a:rPr>
              <a:t>Searchable</a:t>
            </a:r>
          </a:p>
          <a:p>
            <a:pPr marL="742950" lvl="1" indent="-285750" eaLnBrk="1" hangingPunct="1">
              <a:spcBef>
                <a:spcPct val="0"/>
              </a:spcBef>
              <a:buFont typeface="Arial" panose="020B0604020202020204" pitchFamily="34" charset="0"/>
              <a:buChar char="•"/>
              <a:defRPr/>
            </a:pPr>
            <a:r>
              <a:rPr lang="en-US" altLang="en-US" sz="2400" dirty="0">
                <a:solidFill>
                  <a:srgbClr val="414B56"/>
                </a:solidFill>
              </a:rPr>
              <a:t>Highlight notes</a:t>
            </a:r>
          </a:p>
          <a:p>
            <a:pPr marL="742950" lvl="1" indent="-285750" eaLnBrk="1" hangingPunct="1">
              <a:spcBef>
                <a:spcPct val="0"/>
              </a:spcBef>
              <a:buFont typeface="Arial" panose="020B0604020202020204" pitchFamily="34" charset="0"/>
              <a:buChar char="•"/>
              <a:defRPr/>
            </a:pPr>
            <a:r>
              <a:rPr lang="en-US" altLang="en-US" sz="2400" dirty="0">
                <a:solidFill>
                  <a:srgbClr val="414B56"/>
                </a:solidFill>
              </a:rPr>
              <a:t>Bookmarks</a:t>
            </a:r>
          </a:p>
          <a:p>
            <a:pPr marL="742950" lvl="1" indent="-285750" eaLnBrk="1" hangingPunct="1">
              <a:spcBef>
                <a:spcPct val="0"/>
              </a:spcBef>
              <a:buFont typeface="Arial" panose="020B0604020202020204" pitchFamily="34" charset="0"/>
              <a:buChar char="•"/>
              <a:defRPr/>
            </a:pPr>
            <a:r>
              <a:rPr lang="en-US" altLang="en-US" sz="2400" dirty="0">
                <a:solidFill>
                  <a:srgbClr val="414B56"/>
                </a:solidFill>
              </a:rPr>
              <a:t>Quizzes for all sports</a:t>
            </a:r>
          </a:p>
          <a:p>
            <a:pPr marL="742950" lvl="1" indent="-285750" eaLnBrk="1" hangingPunct="1">
              <a:spcBef>
                <a:spcPct val="0"/>
              </a:spcBef>
              <a:buFont typeface="Arial" panose="020B0604020202020204" pitchFamily="34" charset="0"/>
              <a:buChar char="•"/>
              <a:defRPr/>
            </a:pPr>
            <a:r>
              <a:rPr lang="en-US" altLang="en-US" sz="2400" dirty="0">
                <a:solidFill>
                  <a:srgbClr val="414B56"/>
                </a:solidFill>
              </a:rPr>
              <a:t>Easy navigation</a:t>
            </a:r>
          </a:p>
          <a:p>
            <a:pPr marL="742950" lvl="1" indent="-285750" eaLnBrk="1" hangingPunct="1">
              <a:spcBef>
                <a:spcPct val="0"/>
              </a:spcBef>
              <a:buFont typeface="Arial" panose="020B0604020202020204" pitchFamily="34" charset="0"/>
              <a:buChar char="•"/>
              <a:defRPr/>
            </a:pPr>
            <a:r>
              <a:rPr lang="en-US" altLang="en-US" sz="2400" dirty="0">
                <a:solidFill>
                  <a:srgbClr val="414B56"/>
                </a:solidFill>
              </a:rPr>
              <a:t>Immediate availability</a:t>
            </a:r>
          </a:p>
          <a:p>
            <a:pPr marL="742950" lvl="1" indent="-285750" eaLnBrk="1" hangingPunct="1">
              <a:spcBef>
                <a:spcPct val="0"/>
              </a:spcBef>
              <a:buFont typeface="Arial" panose="020B0604020202020204" pitchFamily="34" charset="0"/>
              <a:buChar char="•"/>
              <a:defRPr/>
            </a:pPr>
            <a:r>
              <a:rPr lang="en-US" altLang="en-US" sz="2400" dirty="0">
                <a:solidFill>
                  <a:srgbClr val="414B56"/>
                </a:solidFill>
              </a:rPr>
              <a:t>Free to paid members of the NFHS Coaches </a:t>
            </a:r>
            <a:br>
              <a:rPr lang="en-US" altLang="en-US" sz="2400" dirty="0">
                <a:solidFill>
                  <a:srgbClr val="414B56"/>
                </a:solidFill>
              </a:rPr>
            </a:br>
            <a:r>
              <a:rPr lang="en-US" altLang="en-US" sz="2400" dirty="0">
                <a:solidFill>
                  <a:srgbClr val="414B56"/>
                </a:solidFill>
              </a:rPr>
              <a:t>and Officials Associations</a:t>
            </a:r>
          </a:p>
          <a:p>
            <a:pPr marL="742950" lvl="1" indent="-285750" eaLnBrk="1" hangingPunct="1">
              <a:spcBef>
                <a:spcPct val="0"/>
              </a:spcBef>
              <a:buFont typeface="Arial" panose="020B0604020202020204" pitchFamily="34" charset="0"/>
              <a:buChar char="•"/>
              <a:defRPr/>
            </a:pPr>
            <a:r>
              <a:rPr lang="en-US" altLang="en-US" sz="2400" dirty="0">
                <a:solidFill>
                  <a:srgbClr val="414B56"/>
                </a:solidFill>
                <a:hlinkClick r:id="rId3"/>
              </a:rPr>
              <a:t>www.nfhs.org/erules</a:t>
            </a:r>
            <a:r>
              <a:rPr lang="en-US" altLang="en-US" sz="2400" dirty="0">
                <a:solidFill>
                  <a:srgbClr val="414B56"/>
                </a:solidFill>
              </a:rPr>
              <a:t> for more information</a:t>
            </a:r>
          </a:p>
          <a:p>
            <a:pPr>
              <a:defRPr/>
            </a:pPr>
            <a:endParaRPr lang="en-US" b="1" dirty="0"/>
          </a:p>
        </p:txBody>
      </p:sp>
      <p:sp>
        <p:nvSpPr>
          <p:cNvPr id="76804" name="Slide Number Placeholder 3">
            <a:extLst>
              <a:ext uri="{FF2B5EF4-FFF2-40B4-BE49-F238E27FC236}">
                <a16:creationId xmlns:a16="http://schemas.microsoft.com/office/drawing/2014/main" xmlns="" id="{34FA2496-44B1-400D-B211-583664D5543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DA55E00-3741-407C-A5C6-529ABD1E1442}" type="slidenum">
              <a:rPr lang="en-US" altLang="en-US" smtClean="0"/>
              <a:pPr/>
              <a:t>11</a:t>
            </a:fld>
            <a:endParaRPr lang="en-US"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2021-22 NFHS SOCCER RULES CHANGES</a:t>
            </a:r>
          </a:p>
        </p:txBody>
      </p:sp>
      <p:sp>
        <p:nvSpPr>
          <p:cNvPr id="4" name="Slide Number Placeholder 3"/>
          <p:cNvSpPr>
            <a:spLocks noGrp="1"/>
          </p:cNvSpPr>
          <p:nvPr>
            <p:ph type="sldNum" sz="quarter" idx="5"/>
          </p:nvPr>
        </p:nvSpPr>
        <p:spPr/>
        <p:txBody>
          <a:bodyPr/>
          <a:lstStyle/>
          <a:p>
            <a:pPr>
              <a:defRPr/>
            </a:pPr>
            <a:fld id="{57EF4683-4D8D-4D73-8726-D24F3E767CE2}" type="slidenum">
              <a:rPr lang="en-US" altLang="en-US" smtClean="0"/>
              <a:pPr>
                <a:defRPr/>
              </a:pPr>
              <a:t>12</a:t>
            </a:fld>
            <a:endParaRPr lang="en-US" altLang="en-US" dirty="0"/>
          </a:p>
        </p:txBody>
      </p:sp>
    </p:spTree>
    <p:extLst>
      <p:ext uri="{BB962C8B-B14F-4D97-AF65-F5344CB8AC3E}">
        <p14:creationId xmlns:p14="http://schemas.microsoft.com/office/powerpoint/2010/main" val="26071032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a:extLst>
              <a:ext uri="{FF2B5EF4-FFF2-40B4-BE49-F238E27FC236}">
                <a16:creationId xmlns:a16="http://schemas.microsoft.com/office/drawing/2014/main" xmlns="" id="{1F19D449-9C45-4DF8-ABA3-C66119AE719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Notes Placeholder 2">
            <a:extLst>
              <a:ext uri="{FF2B5EF4-FFF2-40B4-BE49-F238E27FC236}">
                <a16:creationId xmlns:a16="http://schemas.microsoft.com/office/drawing/2014/main" xmlns="" id="{683C4E6E-2D93-4D3A-B674-805DEAAFB95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buFont typeface="Wingdings" panose="05000000000000000000" pitchFamily="2" charset="2"/>
              <a:buNone/>
            </a:pPr>
            <a:r>
              <a:rPr lang="en-US" altLang="en-US" sz="1100" b="1" dirty="0"/>
              <a:t>Rule 4-2-10 NEW Head Coverings</a:t>
            </a:r>
          </a:p>
          <a:p>
            <a:pPr eaLnBrk="1" hangingPunct="1">
              <a:buFont typeface="Wingdings" panose="05000000000000000000" pitchFamily="2" charset="2"/>
              <a:buNone/>
            </a:pPr>
            <a:endParaRPr lang="en-US" altLang="en-US" sz="1100" b="1" dirty="0"/>
          </a:p>
          <a:p>
            <a:pPr eaLnBrk="1" hangingPunct="1">
              <a:buFont typeface="Wingdings" panose="05000000000000000000" pitchFamily="2" charset="2"/>
              <a:buNone/>
            </a:pPr>
            <a:r>
              <a:rPr lang="en-US" altLang="en-US" sz="1100" dirty="0">
                <a:ea typeface="'calibri',sans-serif"/>
                <a:cs typeface="Calibri" panose="020F0502020204030204" pitchFamily="34" charset="0"/>
              </a:rPr>
              <a:t>Head coverings worn for religious reasons shall not be made of abrasive or hard materials; and must fit securely. </a:t>
            </a:r>
            <a:endParaRPr lang="en-US" altLang="en-US" sz="1100" dirty="0">
              <a:ea typeface="Times New Roman" panose="02020603050405020304" pitchFamily="18" charset="0"/>
              <a:cs typeface="Calibri" panose="020F0502020204030204" pitchFamily="34" charset="0"/>
            </a:endParaRPr>
          </a:p>
          <a:p>
            <a:pPr eaLnBrk="1" hangingPunct="1">
              <a:buFont typeface="Wingdings" panose="05000000000000000000" pitchFamily="2" charset="2"/>
              <a:buNone/>
            </a:pPr>
            <a:r>
              <a:rPr lang="en-US" altLang="en-US" sz="1100" b="1" dirty="0"/>
              <a:t>	</a:t>
            </a:r>
          </a:p>
          <a:p>
            <a:endParaRPr lang="en-US" altLang="en-US" dirty="0"/>
          </a:p>
        </p:txBody>
      </p:sp>
      <p:sp>
        <p:nvSpPr>
          <p:cNvPr id="80900" name="Slide Number Placeholder 3">
            <a:extLst>
              <a:ext uri="{FF2B5EF4-FFF2-40B4-BE49-F238E27FC236}">
                <a16:creationId xmlns:a16="http://schemas.microsoft.com/office/drawing/2014/main" xmlns="" id="{601F88B3-8A1C-48B4-9A6B-221EC695388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9D46355-AE90-444B-8F39-6030C4201932}" type="slidenum">
              <a:rPr lang="en-US" altLang="en-US" smtClean="0"/>
              <a:pPr/>
              <a:t>13</a:t>
            </a:fld>
            <a:endParaRPr lang="en-US"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a:extLst>
              <a:ext uri="{FF2B5EF4-FFF2-40B4-BE49-F238E27FC236}">
                <a16:creationId xmlns:a16="http://schemas.microsoft.com/office/drawing/2014/main" xmlns="" id="{DE7C1F41-C479-46A9-B969-DEBCE26FDA0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Notes Placeholder 2">
            <a:extLst>
              <a:ext uri="{FF2B5EF4-FFF2-40B4-BE49-F238E27FC236}">
                <a16:creationId xmlns:a16="http://schemas.microsoft.com/office/drawing/2014/main" xmlns="" id="{C205E455-5B68-454F-8240-CB3DB56FE04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b="1" dirty="0"/>
              <a:t>Head Covering Worn for Religious Reasons: 4-2-10 NEW</a:t>
            </a:r>
          </a:p>
          <a:p>
            <a:endParaRPr lang="en-US" b="1" dirty="0"/>
          </a:p>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altLang="en-US" sz="2000" b="0" i="0" u="none" strike="noStrike" kern="1200" cap="none" spc="0" normalizeH="0" baseline="0" noProof="0" dirty="0">
                <a:ln>
                  <a:noFill/>
                </a:ln>
                <a:solidFill>
                  <a:srgbClr val="414B56"/>
                </a:solidFill>
                <a:effectLst/>
                <a:uLnTx/>
                <a:uFillTx/>
                <a:latin typeface="Arial" panose="020B0604020202020204" pitchFamily="34" charset="0"/>
                <a:ea typeface="+mn-ea"/>
                <a:cs typeface="Calibri" panose="020F0502020204030204" pitchFamily="34" charset="0"/>
              </a:rPr>
              <a:t>Players wearing head coverings for religious reasons are permitted to play provided the head covering is not abrasive, hard, or dangerous to any other player and is securely attached.</a:t>
            </a:r>
          </a:p>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altLang="en-US" sz="2000" b="0" i="0" u="none" strike="noStrike" kern="1200" cap="none" spc="0" normalizeH="0" baseline="0" noProof="0" dirty="0">
                <a:ln>
                  <a:noFill/>
                </a:ln>
                <a:solidFill>
                  <a:srgbClr val="414B56"/>
                </a:solidFill>
                <a:effectLst/>
                <a:uLnTx/>
                <a:uFillTx/>
                <a:latin typeface="Arial" panose="020B0604020202020204" pitchFamily="34" charset="0"/>
                <a:ea typeface="+mn-ea"/>
                <a:cs typeface="Calibri" panose="020F0502020204030204" pitchFamily="34" charset="0"/>
              </a:rPr>
              <a:t>A note from the state association </a:t>
            </a:r>
            <a:r>
              <a:rPr kumimoji="0" lang="en-US" altLang="en-US" sz="2000" b="0" i="0" u="none" strike="noStrike" kern="1200" cap="none" spc="0" normalizeH="0" baseline="0" noProof="0">
                <a:ln>
                  <a:noFill/>
                </a:ln>
                <a:solidFill>
                  <a:srgbClr val="414B56"/>
                </a:solidFill>
                <a:effectLst/>
                <a:uLnTx/>
                <a:uFillTx/>
                <a:latin typeface="Arial" panose="020B0604020202020204" pitchFamily="34" charset="0"/>
                <a:ea typeface="+mn-ea"/>
                <a:cs typeface="Calibri" panose="020F0502020204030204" pitchFamily="34" charset="0"/>
              </a:rPr>
              <a:t>is not necessary</a:t>
            </a:r>
            <a:r>
              <a:rPr kumimoji="0" lang="en-US" altLang="en-US" sz="2000" b="0" i="0" u="none" strike="noStrike" kern="1200" cap="none" spc="0" normalizeH="0" baseline="0" noProof="0" dirty="0">
                <a:ln>
                  <a:noFill/>
                </a:ln>
                <a:solidFill>
                  <a:srgbClr val="414B56"/>
                </a:solidFill>
                <a:effectLst/>
                <a:uLnTx/>
                <a:uFillTx/>
                <a:latin typeface="Arial" panose="020B0604020202020204" pitchFamily="34" charset="0"/>
                <a:ea typeface="+mn-ea"/>
                <a:cs typeface="Calibri" panose="020F0502020204030204" pitchFamily="34" charset="0"/>
              </a:rPr>
              <a:t>.</a:t>
            </a:r>
          </a:p>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altLang="en-US" sz="2000" b="0" i="0" u="none" strike="noStrike" kern="1200" cap="none" spc="0" normalizeH="0" baseline="0" noProof="0" dirty="0">
                <a:ln>
                  <a:noFill/>
                </a:ln>
                <a:solidFill>
                  <a:srgbClr val="414B56"/>
                </a:solidFill>
                <a:effectLst/>
                <a:uLnTx/>
                <a:uFillTx/>
                <a:latin typeface="Arial" panose="020B0604020202020204" pitchFamily="34" charset="0"/>
                <a:ea typeface="+mn-ea"/>
                <a:cs typeface="Calibri" panose="020F0502020204030204" pitchFamily="34" charset="0"/>
              </a:rPr>
              <a:t>Cannot be attached with items made of metal, i.e., clips, bobby pins, barrettes.</a:t>
            </a:r>
            <a:endParaRPr kumimoji="0" lang="en-US" altLang="en-US" sz="2000" b="0" i="0" u="none" strike="noStrike" kern="1200" cap="none" spc="0" normalizeH="0" baseline="0" noProof="0" dirty="0">
              <a:ln>
                <a:noFill/>
              </a:ln>
              <a:solidFill>
                <a:srgbClr val="414B56"/>
              </a:solidFill>
              <a:effectLst/>
              <a:uLnTx/>
              <a:uFillTx/>
              <a:latin typeface="Arial" panose="020B0604020202020204" pitchFamily="34" charset="0"/>
              <a:ea typeface="+mn-ea"/>
              <a:cs typeface="Arial" panose="020B0604020202020204" pitchFamily="34" charset="0"/>
            </a:endParaRPr>
          </a:p>
          <a:p>
            <a:endParaRPr lang="en-US" b="1" dirty="0"/>
          </a:p>
          <a:p>
            <a:endParaRPr lang="en-US" altLang="en-US" b="1" dirty="0"/>
          </a:p>
          <a:p>
            <a:endParaRPr lang="en-US" altLang="en-US" b="1" dirty="0"/>
          </a:p>
        </p:txBody>
      </p:sp>
      <p:sp>
        <p:nvSpPr>
          <p:cNvPr id="82948" name="Slide Number Placeholder 3">
            <a:extLst>
              <a:ext uri="{FF2B5EF4-FFF2-40B4-BE49-F238E27FC236}">
                <a16:creationId xmlns:a16="http://schemas.microsoft.com/office/drawing/2014/main" xmlns="" id="{DBECFB9A-1888-4B0E-8C57-C6C179683D8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56E948E-76D6-445E-AAE4-898D33DD66D5}" type="slidenum">
              <a:rPr lang="en-US" altLang="en-US" smtClean="0"/>
              <a:pPr/>
              <a:t>14</a:t>
            </a:fld>
            <a:endParaRPr lang="en-US"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a:extLst>
              <a:ext uri="{FF2B5EF4-FFF2-40B4-BE49-F238E27FC236}">
                <a16:creationId xmlns:a16="http://schemas.microsoft.com/office/drawing/2014/main" xmlns="" id="{1AC0C307-BF8C-4747-A656-BED96CA2C98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Notes Placeholder 2">
            <a:extLst>
              <a:ext uri="{FF2B5EF4-FFF2-40B4-BE49-F238E27FC236}">
                <a16:creationId xmlns:a16="http://schemas.microsoft.com/office/drawing/2014/main" xmlns="" id="{A66FE455-CC7B-4C5A-99AA-AE5ACD07291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dirty="0"/>
              <a:t>RULE 4-2-11 New Article</a:t>
            </a:r>
          </a:p>
          <a:p>
            <a:endParaRPr lang="en-US" altLang="en-US" b="1" dirty="0"/>
          </a:p>
          <a:p>
            <a:r>
              <a:rPr lang="en-US" altLang="en-US" dirty="0">
                <a:solidFill>
                  <a:srgbClr val="231F20"/>
                </a:solidFill>
                <a:ea typeface="Arial" panose="020B0604020202020204" pitchFamily="34" charset="0"/>
                <a:cs typeface="Calibri" panose="020F0502020204030204" pitchFamily="34" charset="0"/>
              </a:rPr>
              <a:t>In addition to the above permitted uses, state associations (or designee) may on an individual basis permit a player to participate while wearing a head covering for medical or cosmetic reasons if it is required by a licensed physician. A physician’s statement is required before the state association can approve a covering which is not abrasive, hard or dangerous to any other player and which is attached in such a way it is highly unlikely that it will come off during play.</a:t>
            </a:r>
            <a:endParaRPr lang="en-US" altLang="en-US" dirty="0">
              <a:ea typeface="Times New Roman" panose="02020603050405020304" pitchFamily="18" charset="0"/>
              <a:cs typeface="Calibri" panose="020F0502020204030204" pitchFamily="34" charset="0"/>
            </a:endParaRPr>
          </a:p>
          <a:p>
            <a:endParaRPr lang="en-US" altLang="en-US" b="1" dirty="0"/>
          </a:p>
        </p:txBody>
      </p:sp>
      <p:sp>
        <p:nvSpPr>
          <p:cNvPr id="84996" name="Slide Number Placeholder 3">
            <a:extLst>
              <a:ext uri="{FF2B5EF4-FFF2-40B4-BE49-F238E27FC236}">
                <a16:creationId xmlns:a16="http://schemas.microsoft.com/office/drawing/2014/main" xmlns="" id="{845291D4-A9D6-4724-95CD-8BE4A274FA6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351D102-6800-4056-B83B-147842437251}" type="slidenum">
              <a:rPr lang="en-US" altLang="en-US" smtClean="0"/>
              <a:pPr/>
              <a:t>15</a:t>
            </a:fld>
            <a:endParaRPr lang="en-US"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Head Covering Worn for Medical/Cosmetic Reasons: 4-2-11 New</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sz="1200" dirty="0">
                <a:cs typeface="Calibri" panose="020F0502020204030204" pitchFamily="34" charset="0"/>
              </a:rPr>
              <a:t>Players must have a doctor’s note and seek state association permission to wear a head covering to play. State permission must be in writing.</a:t>
            </a:r>
            <a:endParaRPr lang="en-US" altLang="en-US" sz="1200" dirty="0"/>
          </a:p>
          <a:p>
            <a:endParaRPr lang="en-US" dirty="0"/>
          </a:p>
        </p:txBody>
      </p:sp>
      <p:sp>
        <p:nvSpPr>
          <p:cNvPr id="4" name="Slide Number Placeholder 3"/>
          <p:cNvSpPr>
            <a:spLocks noGrp="1"/>
          </p:cNvSpPr>
          <p:nvPr>
            <p:ph type="sldNum" sz="quarter" idx="5"/>
          </p:nvPr>
        </p:nvSpPr>
        <p:spPr/>
        <p:txBody>
          <a:bodyPr/>
          <a:lstStyle/>
          <a:p>
            <a:pPr>
              <a:defRPr/>
            </a:pPr>
            <a:fld id="{57EF4683-4D8D-4D73-8726-D24F3E767CE2}" type="slidenum">
              <a:rPr lang="en-US" altLang="en-US" smtClean="0"/>
              <a:pPr>
                <a:defRPr/>
              </a:pPr>
              <a:t>16</a:t>
            </a:fld>
            <a:endParaRPr lang="en-US" altLang="en-US" dirty="0"/>
          </a:p>
        </p:txBody>
      </p:sp>
    </p:spTree>
    <p:extLst>
      <p:ext uri="{BB962C8B-B14F-4D97-AF65-F5344CB8AC3E}">
        <p14:creationId xmlns:p14="http://schemas.microsoft.com/office/powerpoint/2010/main" val="37414189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b="1" dirty="0"/>
              <a:t>2021-22 NFHS SOCCER EDITORIAL CHANGES</a:t>
            </a:r>
          </a:p>
          <a:p>
            <a:endParaRPr lang="en-US" dirty="0"/>
          </a:p>
        </p:txBody>
      </p:sp>
      <p:sp>
        <p:nvSpPr>
          <p:cNvPr id="4" name="Slide Number Placeholder 3"/>
          <p:cNvSpPr>
            <a:spLocks noGrp="1"/>
          </p:cNvSpPr>
          <p:nvPr>
            <p:ph type="sldNum" sz="quarter" idx="5"/>
          </p:nvPr>
        </p:nvSpPr>
        <p:spPr/>
        <p:txBody>
          <a:bodyPr/>
          <a:lstStyle/>
          <a:p>
            <a:pPr>
              <a:defRPr/>
            </a:pPr>
            <a:fld id="{57EF4683-4D8D-4D73-8726-D24F3E767CE2}" type="slidenum">
              <a:rPr lang="en-US" altLang="en-US" smtClean="0"/>
              <a:pPr>
                <a:defRPr/>
              </a:pPr>
              <a:t>17</a:t>
            </a:fld>
            <a:endParaRPr lang="en-US" altLang="en-US" dirty="0"/>
          </a:p>
        </p:txBody>
      </p:sp>
    </p:spTree>
    <p:extLst>
      <p:ext uri="{BB962C8B-B14F-4D97-AF65-F5344CB8AC3E}">
        <p14:creationId xmlns:p14="http://schemas.microsoft.com/office/powerpoint/2010/main" val="9976004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a:extLst>
              <a:ext uri="{FF2B5EF4-FFF2-40B4-BE49-F238E27FC236}">
                <a16:creationId xmlns:a16="http://schemas.microsoft.com/office/drawing/2014/main" xmlns="" id="{62D744D8-34E3-41E1-A6DE-C833D1DA741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5" name="Notes Placeholder 2">
            <a:extLst>
              <a:ext uri="{FF2B5EF4-FFF2-40B4-BE49-F238E27FC236}">
                <a16:creationId xmlns:a16="http://schemas.microsoft.com/office/drawing/2014/main" xmlns="" id="{BA5259E0-4166-4C2F-89A5-F7C12A78743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dirty="0"/>
              <a:t>RULE </a:t>
            </a:r>
            <a:r>
              <a:rPr lang="en-US" altLang="en-US" sz="1800" b="1" dirty="0">
                <a:solidFill>
                  <a:srgbClr val="000000"/>
                </a:solidFill>
                <a:cs typeface="Arial" panose="020B0604020202020204" pitchFamily="34" charset="0"/>
              </a:rPr>
              <a:t>13-3-2</a:t>
            </a:r>
          </a:p>
          <a:p>
            <a:endParaRPr lang="en-US" altLang="en-US" sz="1800" b="1" dirty="0">
              <a:solidFill>
                <a:srgbClr val="000000"/>
              </a:solidFill>
            </a:endParaRPr>
          </a:p>
          <a:p>
            <a:pPr>
              <a:spcBef>
                <a:spcPct val="0"/>
              </a:spcBef>
            </a:pPr>
            <a:r>
              <a:rPr lang="en-US" altLang="en-US" sz="1800" dirty="0">
                <a:solidFill>
                  <a:srgbClr val="000000"/>
                </a:solidFill>
                <a:cs typeface="Arial" panose="020B0604020202020204" pitchFamily="34" charset="0"/>
              </a:rPr>
              <a:t>The ball shall be kicked while it is stationary on the ground at the spot specified by the official. </a:t>
            </a:r>
            <a:r>
              <a:rPr lang="en-US" altLang="en-US" sz="1800" u="sng" dirty="0">
                <a:solidFill>
                  <a:srgbClr val="000000"/>
                </a:solidFill>
                <a:cs typeface="Arial" panose="020B0604020202020204" pitchFamily="34" charset="0"/>
              </a:rPr>
              <a:t>The ball is in play when it is kicked and moves.</a:t>
            </a:r>
            <a:endParaRPr lang="en-US" altLang="en-US" sz="1800" dirty="0">
              <a:latin typeface="Times New Roman" panose="02020603050405020304" pitchFamily="18" charset="0"/>
              <a:cs typeface="Times New Roman" panose="02020603050405020304" pitchFamily="18" charset="0"/>
            </a:endParaRPr>
          </a:p>
          <a:p>
            <a:r>
              <a:rPr lang="en-US" altLang="en-US" sz="1800" dirty="0">
                <a:solidFill>
                  <a:srgbClr val="000000"/>
                </a:solidFill>
                <a:cs typeface="Arial" panose="020B0604020202020204" pitchFamily="34" charset="0"/>
              </a:rPr>
              <a:t/>
            </a:r>
            <a:br>
              <a:rPr lang="en-US" altLang="en-US" sz="1800" dirty="0">
                <a:solidFill>
                  <a:srgbClr val="000000"/>
                </a:solidFill>
                <a:cs typeface="Arial" panose="020B0604020202020204" pitchFamily="34" charset="0"/>
              </a:rPr>
            </a:br>
            <a:r>
              <a:rPr lang="en-US" altLang="en-US" sz="1800" b="1" dirty="0">
                <a:solidFill>
                  <a:srgbClr val="000000"/>
                </a:solidFill>
                <a:cs typeface="Arial" panose="020B0604020202020204" pitchFamily="34" charset="0"/>
              </a:rPr>
              <a:t>Rationale:</a:t>
            </a:r>
            <a:r>
              <a:rPr lang="en-US" altLang="en-US" sz="1800" dirty="0">
                <a:solidFill>
                  <a:srgbClr val="000000"/>
                </a:solidFill>
                <a:cs typeface="Arial" panose="020B0604020202020204" pitchFamily="34" charset="0"/>
              </a:rPr>
              <a:t> Replace with wording from 16-1-3- says more simply "the ball is in play when it is kicked and moves." Consistency in language will help prevent misunderstanding by officials that the requirement is different.  Rule 13-3-2 and Rule 16-1-3 establish that a ball is in play on a free kick from inside the penalty area and from a goal kick when kicked and moved but do so in different language.</a:t>
            </a:r>
            <a:endParaRPr lang="en-US" altLang="en-US" b="1" dirty="0"/>
          </a:p>
        </p:txBody>
      </p:sp>
      <p:sp>
        <p:nvSpPr>
          <p:cNvPr id="90116" name="Slide Number Placeholder 3">
            <a:extLst>
              <a:ext uri="{FF2B5EF4-FFF2-40B4-BE49-F238E27FC236}">
                <a16:creationId xmlns:a16="http://schemas.microsoft.com/office/drawing/2014/main" xmlns="" id="{8110D8C6-19EE-4B8F-972F-D27F9230756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37C4200-D492-4CBA-B95F-9E4728F25922}" type="slidenum">
              <a:rPr lang="en-US" altLang="en-US" smtClean="0"/>
              <a:pPr/>
              <a:t>18</a:t>
            </a:fld>
            <a:endParaRPr lang="en-US" alt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Free Kick — How Taken: 13-3-2</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sz="1200" dirty="0">
                <a:cs typeface="Calibri" panose="020F0502020204030204" pitchFamily="34" charset="0"/>
              </a:rPr>
              <a:t>The ball is in play when it is kicked, and it moves.</a:t>
            </a:r>
            <a:endParaRPr lang="en-US" altLang="en-US" sz="1800"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57EF4683-4D8D-4D73-8726-D24F3E767CE2}" type="slidenum">
              <a:rPr lang="en-US" altLang="en-US" smtClean="0"/>
              <a:pPr>
                <a:defRPr/>
              </a:pPr>
              <a:t>19</a:t>
            </a:fld>
            <a:endParaRPr lang="en-US" altLang="en-US" dirty="0"/>
          </a:p>
        </p:txBody>
      </p:sp>
    </p:spTree>
    <p:extLst>
      <p:ext uri="{BB962C8B-B14F-4D97-AF65-F5344CB8AC3E}">
        <p14:creationId xmlns:p14="http://schemas.microsoft.com/office/powerpoint/2010/main" val="31591808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a:extLst>
              <a:ext uri="{FF2B5EF4-FFF2-40B4-BE49-F238E27FC236}">
                <a16:creationId xmlns:a16="http://schemas.microsoft.com/office/drawing/2014/main" xmlns="" id="{8B08C11A-6200-45DC-B864-FB6FDA2F4CB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7" name="Notes Placeholder 2">
            <a:extLst>
              <a:ext uri="{FF2B5EF4-FFF2-40B4-BE49-F238E27FC236}">
                <a16:creationId xmlns:a16="http://schemas.microsoft.com/office/drawing/2014/main" xmlns="" id="{B897D6C4-56F6-4485-B40A-AA0088C070D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dirty="0"/>
              <a:t>2021-22 SOCCEER POINTS OF EMPHASIS</a:t>
            </a:r>
          </a:p>
        </p:txBody>
      </p:sp>
      <p:sp>
        <p:nvSpPr>
          <p:cNvPr id="93188" name="Slide Number Placeholder 3">
            <a:extLst>
              <a:ext uri="{FF2B5EF4-FFF2-40B4-BE49-F238E27FC236}">
                <a16:creationId xmlns:a16="http://schemas.microsoft.com/office/drawing/2014/main" xmlns="" id="{4FE414CE-0FCC-4828-9B16-805CF88952B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7BDF27E-6AA1-491D-9519-00B9BDCB76EA}" type="slidenum">
              <a:rPr lang="en-US" altLang="en-US" smtClean="0"/>
              <a:pPr/>
              <a:t>20</a:t>
            </a:fld>
            <a:endParaRPr lang="en-US" alt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a:extLst>
              <a:ext uri="{FF2B5EF4-FFF2-40B4-BE49-F238E27FC236}">
                <a16:creationId xmlns:a16="http://schemas.microsoft.com/office/drawing/2014/main" xmlns="" id="{FC92172D-9A4A-420D-9A38-028E8B28CC5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5235" name="Notes Placeholder 2">
            <a:extLst>
              <a:ext uri="{FF2B5EF4-FFF2-40B4-BE49-F238E27FC236}">
                <a16:creationId xmlns:a16="http://schemas.microsoft.com/office/drawing/2014/main" xmlns="" id="{A191ED91-79F2-4053-AC0E-91CC47B4809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z="1800" b="1" dirty="0">
                <a:cs typeface="Calibri" panose="020F0502020204030204" pitchFamily="34" charset="0"/>
              </a:rPr>
              <a:t>Properly Worn Uniforms and Marked Fields</a:t>
            </a:r>
          </a:p>
          <a:p>
            <a:endParaRPr lang="en-US" altLang="en-US" b="1" dirty="0"/>
          </a:p>
          <a:p>
            <a:r>
              <a:rPr lang="en-US" altLang="en-US" sz="1800" dirty="0">
                <a:cs typeface="Calibri" panose="020F0502020204030204" pitchFamily="34" charset="0"/>
              </a:rPr>
              <a:t>It </a:t>
            </a:r>
            <a:r>
              <a:rPr lang="en-US" altLang="en-US" sz="1800" dirty="0">
                <a:solidFill>
                  <a:srgbClr val="000000"/>
                </a:solidFill>
                <a:cs typeface="Calibri" panose="020F0502020204030204" pitchFamily="34" charset="0"/>
              </a:rPr>
              <a:t>is important that games are played on fields marked in a consistent manner, and players wear uniforms according to NFHS rules. If a field is improperly marked and/or if a team wears an illegal uniform the referee shall contact the state association, who will work with school administrators to make appropriate changes. In addition, during pregame communication with school administration, game officials are also encouraged to communicate these corrective actions directly to administrators.</a:t>
            </a:r>
            <a:endParaRPr lang="en-US" altLang="en-US" sz="1800" dirty="0">
              <a:cs typeface="Calibri" panose="020F0502020204030204" pitchFamily="34" charset="0"/>
            </a:endParaRPr>
          </a:p>
          <a:p>
            <a:endParaRPr lang="en-US" altLang="en-US" b="1" dirty="0"/>
          </a:p>
          <a:p>
            <a:endParaRPr lang="en-US" altLang="en-US" b="1" dirty="0"/>
          </a:p>
        </p:txBody>
      </p:sp>
      <p:sp>
        <p:nvSpPr>
          <p:cNvPr id="95236" name="Slide Number Placeholder 3">
            <a:extLst>
              <a:ext uri="{FF2B5EF4-FFF2-40B4-BE49-F238E27FC236}">
                <a16:creationId xmlns:a16="http://schemas.microsoft.com/office/drawing/2014/main" xmlns="" id="{73549AC6-F058-4A65-AF86-26B61B81560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A77C9C1-841A-4E91-B3F5-B13D4E999327}" type="slidenum">
              <a:rPr lang="en-US" altLang="en-US" smtClean="0"/>
              <a:pPr/>
              <a:t>21</a:t>
            </a:fld>
            <a:endParaRPr lang="en-US" alt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a:extLst>
              <a:ext uri="{FF2B5EF4-FFF2-40B4-BE49-F238E27FC236}">
                <a16:creationId xmlns:a16="http://schemas.microsoft.com/office/drawing/2014/main" xmlns="" id="{A369B905-01DD-46C9-953C-A34BB74D624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Notes Placeholder 2">
            <a:extLst>
              <a:ext uri="{FF2B5EF4-FFF2-40B4-BE49-F238E27FC236}">
                <a16:creationId xmlns:a16="http://schemas.microsoft.com/office/drawing/2014/main" xmlns="" id="{C9611CB3-CD93-4916-9882-C1A7A49218E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b="1" dirty="0"/>
              <a:t>Properly Worn Uniforms and Marked Fields</a:t>
            </a:r>
            <a:endParaRPr lang="en-US" altLang="en-US" b="1" dirty="0"/>
          </a:p>
          <a:p>
            <a:endParaRPr lang="en-US" altLang="en-US" dirty="0"/>
          </a:p>
          <a:p>
            <a:r>
              <a:rPr lang="en-US" altLang="en-US" dirty="0"/>
              <a:t>The home team must wear darker colored jerseys and the visiting team must wear white jerseys (PlayPic A).</a:t>
            </a:r>
          </a:p>
          <a:p>
            <a:endParaRPr lang="en-US" altLang="en-US" dirty="0"/>
          </a:p>
          <a:p>
            <a:r>
              <a:rPr lang="en-US" altLang="en-US" dirty="0"/>
              <a:t>In PlayPic B, the player is not wearing shin guards as intended to be worn. Player should wear equipment as it is intended to be worn. </a:t>
            </a:r>
          </a:p>
        </p:txBody>
      </p:sp>
      <p:sp>
        <p:nvSpPr>
          <p:cNvPr id="97284" name="Slide Number Placeholder 3">
            <a:extLst>
              <a:ext uri="{FF2B5EF4-FFF2-40B4-BE49-F238E27FC236}">
                <a16:creationId xmlns:a16="http://schemas.microsoft.com/office/drawing/2014/main" xmlns="" id="{8B957A61-23C4-43FE-8D3B-65B5B7FB69C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6A1FD583-F8F5-408A-A09B-581C62A38997}" type="slidenum">
              <a:rPr lang="en-US" altLang="en-US" smtClean="0"/>
              <a:pPr/>
              <a:t>22</a:t>
            </a:fld>
            <a:endParaRPr lang="en-US" alt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a:extLst>
              <a:ext uri="{FF2B5EF4-FFF2-40B4-BE49-F238E27FC236}">
                <a16:creationId xmlns:a16="http://schemas.microsoft.com/office/drawing/2014/main" xmlns="" id="{2FFFF4A9-64D9-4BE6-93AB-28A2ACB1906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9331" name="Notes Placeholder 2">
            <a:extLst>
              <a:ext uri="{FF2B5EF4-FFF2-40B4-BE49-F238E27FC236}">
                <a16:creationId xmlns:a16="http://schemas.microsoft.com/office/drawing/2014/main" xmlns="" id="{9DBECBDA-5E90-4E4B-B8EA-D7C0CC5C12D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b="1" dirty="0"/>
              <a:t>Properly Worn Uniforms and Marked Fields</a:t>
            </a:r>
            <a:endParaRPr lang="en-US" altLang="en-US" b="1" dirty="0"/>
          </a:p>
          <a:p>
            <a:endParaRPr lang="en-US" altLang="en-US" dirty="0"/>
          </a:p>
          <a:p>
            <a:pPr marL="171450" indent="-171450">
              <a:buFont typeface="Arial" panose="020B0604020202020204" pitchFamily="34" charset="0"/>
              <a:buChar char="•"/>
            </a:pPr>
            <a:r>
              <a:rPr lang="en-US" altLang="en-US" dirty="0"/>
              <a:t>The fields should be properly marked.</a:t>
            </a:r>
          </a:p>
          <a:p>
            <a:endParaRPr lang="en-US" altLang="en-US" dirty="0"/>
          </a:p>
          <a:p>
            <a:pPr marL="171450" indent="-171450">
              <a:buFont typeface="Arial" panose="020B0604020202020204" pitchFamily="34" charset="0"/>
              <a:buChar char="•"/>
            </a:pPr>
            <a:r>
              <a:rPr lang="en-US" altLang="en-US" dirty="0"/>
              <a:t>Non-compliance of field markings should be reported to the school athletic administrator and the state association.</a:t>
            </a:r>
          </a:p>
          <a:p>
            <a:endParaRPr lang="en-US" altLang="en-US" dirty="0"/>
          </a:p>
          <a:p>
            <a:pPr marL="171450" indent="-171450">
              <a:buFont typeface="Arial" panose="020B0604020202020204" pitchFamily="34" charset="0"/>
              <a:buChar char="•"/>
            </a:pPr>
            <a:r>
              <a:rPr lang="en-US" altLang="en-US" dirty="0"/>
              <a:t>The game is still played.</a:t>
            </a:r>
          </a:p>
          <a:p>
            <a:endParaRPr lang="en-US" altLang="en-US" dirty="0"/>
          </a:p>
          <a:p>
            <a:pPr marL="171450" indent="-171450">
              <a:buFont typeface="Arial" panose="020B0604020202020204" pitchFamily="34" charset="0"/>
              <a:buChar char="•"/>
            </a:pPr>
            <a:r>
              <a:rPr lang="en-US" altLang="en-US" dirty="0"/>
              <a:t>In the MechaniGram, the center circle is not marked as required by rule.</a:t>
            </a:r>
          </a:p>
          <a:p>
            <a:endParaRPr lang="en-US" altLang="en-US" dirty="0"/>
          </a:p>
          <a:p>
            <a:endParaRPr lang="en-US" altLang="en-US" dirty="0"/>
          </a:p>
          <a:p>
            <a:endParaRPr lang="en-US" altLang="en-US" dirty="0"/>
          </a:p>
          <a:p>
            <a:endParaRPr lang="en-US" altLang="en-US" dirty="0"/>
          </a:p>
        </p:txBody>
      </p:sp>
      <p:sp>
        <p:nvSpPr>
          <p:cNvPr id="99332" name="Slide Number Placeholder 3">
            <a:extLst>
              <a:ext uri="{FF2B5EF4-FFF2-40B4-BE49-F238E27FC236}">
                <a16:creationId xmlns:a16="http://schemas.microsoft.com/office/drawing/2014/main" xmlns="" id="{E2E1022D-8E5B-486F-B7B4-B0B7EE8F314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23ECC73-8727-4B40-B1C3-F50AF494504F}" type="slidenum">
              <a:rPr lang="en-US" altLang="en-US" smtClean="0"/>
              <a:pPr/>
              <a:t>23</a:t>
            </a:fld>
            <a:endParaRPr lang="en-US" alt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a:extLst>
              <a:ext uri="{FF2B5EF4-FFF2-40B4-BE49-F238E27FC236}">
                <a16:creationId xmlns:a16="http://schemas.microsoft.com/office/drawing/2014/main" xmlns="" id="{A5DCC680-77D8-4CA0-A8DB-DA52C213CE2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7" name="Notes Placeholder 2">
            <a:extLst>
              <a:ext uri="{FF2B5EF4-FFF2-40B4-BE49-F238E27FC236}">
                <a16:creationId xmlns:a16="http://schemas.microsoft.com/office/drawing/2014/main" xmlns="" id="{72503277-EE44-42C3-A92A-F58B86B15068}"/>
              </a:ext>
            </a:extLst>
          </p:cNvPr>
          <p:cNvSpPr>
            <a:spLocks noGrp="1" noChangeArrowheads="1"/>
          </p:cNvSpPr>
          <p:nvPr>
            <p:ph type="body" idx="1"/>
          </p:nvPr>
        </p:nvSpPr>
        <p:spPr bwMode="auto"/>
        <p:txBody>
          <a:bodyPr wrap="square" numCol="1" anchor="t" anchorCtr="0" compatLnSpc="1">
            <a:prstTxWarp prst="textNoShape">
              <a:avLst/>
            </a:prstTxWarp>
            <a:normAutofit fontScale="92500" lnSpcReduction="10000"/>
          </a:bodyPr>
          <a:lstStyle/>
          <a:p>
            <a:pPr>
              <a:defRPr/>
            </a:pPr>
            <a:r>
              <a:rPr lang="en-US" sz="1800" b="1" dirty="0">
                <a:ea typeface="Calibri" panose="020F0502020204030204" pitchFamily="34" charset="0"/>
              </a:rPr>
              <a:t>Reckless and Serious Foul Play</a:t>
            </a:r>
          </a:p>
          <a:p>
            <a:pPr>
              <a:defRPr/>
            </a:pPr>
            <a:endParaRPr lang="en-US" altLang="en-US" sz="1800" b="1" dirty="0"/>
          </a:p>
          <a:p>
            <a:pPr>
              <a:defRPr/>
            </a:pPr>
            <a:r>
              <a:rPr lang="en-US" sz="1800" dirty="0">
                <a:ea typeface="Calibri" panose="020F0502020204030204" pitchFamily="34" charset="0"/>
              </a:rPr>
              <a:t>S</a:t>
            </a:r>
            <a:r>
              <a:rPr lang="en-US" sz="1800" dirty="0">
                <a:ea typeface="Times New Roman" panose="02020603050405020304" pitchFamily="18" charset="0"/>
              </a:rPr>
              <a:t>occer is a contact sport and as such officials must be prepared to effectively manage the flow and intensity of the game. Understanding the differences between fair and hard play and a foul that is either Reckless or Serious is important to ensuring fair play and the safety of the players. Reckless play is defined as “a player has acted with disregard of the danger to, or consequences for, the opponent. A player who displays reckless play shall be cautioned.” Serious Foul Play is defined as ”any play in which the player commits one of the offenses punishable with a direct free kick and uses disproportionate and unnecessary force against an opponent while playing for the ball.” It is critical that officials recognize the differences between the two and the corresponding penalty. </a:t>
            </a:r>
            <a:endParaRPr lang="en-US" altLang="en-US" b="1" dirty="0"/>
          </a:p>
        </p:txBody>
      </p:sp>
      <p:sp>
        <p:nvSpPr>
          <p:cNvPr id="101380" name="Slide Number Placeholder 3">
            <a:extLst>
              <a:ext uri="{FF2B5EF4-FFF2-40B4-BE49-F238E27FC236}">
                <a16:creationId xmlns:a16="http://schemas.microsoft.com/office/drawing/2014/main" xmlns="" id="{DA769060-B0AC-4B05-BD57-ED002148632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73F6B1E-5339-4F1F-9F12-D32A29B50948}" type="slidenum">
              <a:rPr lang="en-US" altLang="en-US" smtClean="0"/>
              <a:pPr/>
              <a:t>24</a:t>
            </a:fld>
            <a:endParaRPr lang="en-US" alt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a:extLst>
              <a:ext uri="{FF2B5EF4-FFF2-40B4-BE49-F238E27FC236}">
                <a16:creationId xmlns:a16="http://schemas.microsoft.com/office/drawing/2014/main" xmlns="" id="{B52B56D7-2881-47B2-8255-CE9BBD2EA44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xmlns="" id="{6A3A62CB-40E7-492A-A594-DD5C917608D5}"/>
              </a:ext>
            </a:extLst>
          </p:cNvPr>
          <p:cNvSpPr>
            <a:spLocks noGrp="1"/>
          </p:cNvSpPr>
          <p:nvPr>
            <p:ph type="body" idx="1"/>
          </p:nvPr>
        </p:nvSpPr>
        <p:spPr/>
        <p:txBody>
          <a:bodyPr>
            <a:normAutofit fontScale="85000" lnSpcReduction="20000"/>
          </a:bodyPr>
          <a:lstStyle/>
          <a:p>
            <a:pPr>
              <a:defRPr/>
            </a:pPr>
            <a:r>
              <a:rPr lang="en-US" b="1" dirty="0">
                <a:ea typeface="Calibri" panose="020F0502020204030204" pitchFamily="34" charset="0"/>
              </a:rPr>
              <a:t>Reckless and Serious Foul Play, con’t.</a:t>
            </a:r>
          </a:p>
          <a:p>
            <a:pPr>
              <a:defRPr/>
            </a:pPr>
            <a:endParaRPr lang="en-US" b="1" dirty="0"/>
          </a:p>
          <a:p>
            <a:pPr>
              <a:spcBef>
                <a:spcPts val="0"/>
              </a:spcBef>
              <a:spcAft>
                <a:spcPts val="0"/>
              </a:spcAft>
              <a:defRPr/>
            </a:pPr>
            <a:r>
              <a:rPr lang="en-US" sz="1800" dirty="0">
                <a:ea typeface="Times New Roman" panose="02020603050405020304" pitchFamily="18" charset="0"/>
              </a:rPr>
              <a:t>Although officials cannot eliminate a player from engaging in reckless or serious foul play, there are Preventive mechanics that can be used to control this type of play from occurring during the</a:t>
            </a:r>
            <a:endParaRPr lang="en-US" sz="1800" dirty="0">
              <a:ea typeface="Calibri" panose="020F0502020204030204" pitchFamily="34" charset="0"/>
            </a:endParaRPr>
          </a:p>
          <a:p>
            <a:pPr>
              <a:spcBef>
                <a:spcPts val="0"/>
              </a:spcBef>
              <a:spcAft>
                <a:spcPts val="0"/>
              </a:spcAft>
              <a:defRPr/>
            </a:pPr>
            <a:r>
              <a:rPr lang="en-US" sz="1800" dirty="0">
                <a:ea typeface="Times New Roman" panose="02020603050405020304" pitchFamily="18" charset="0"/>
              </a:rPr>
              <a:t>match by:</a:t>
            </a:r>
            <a:endParaRPr lang="en-US" sz="1800" dirty="0">
              <a:ea typeface="Calibri" panose="020F0502020204030204" pitchFamily="34" charset="0"/>
            </a:endParaRPr>
          </a:p>
          <a:p>
            <a:pPr marL="342900" indent="-342900">
              <a:spcBef>
                <a:spcPts val="0"/>
              </a:spcBef>
              <a:spcAft>
                <a:spcPts val="0"/>
              </a:spcAft>
              <a:buFont typeface="Symbol" panose="05050102010706020507" pitchFamily="18" charset="2"/>
              <a:buChar char=""/>
              <a:defRPr/>
            </a:pPr>
            <a:r>
              <a:rPr lang="en-US" sz="1800" dirty="0">
                <a:ea typeface="Times New Roman" panose="02020603050405020304" pitchFamily="18" charset="0"/>
              </a:rPr>
              <a:t>Addressing fair play and good sportsmanship during the pregame meeting with the coach- es and captains. Let them know your expectations for competitive and fair play.</a:t>
            </a:r>
            <a:endParaRPr lang="en-US" sz="1800" dirty="0">
              <a:ea typeface="Calibri" panose="020F0502020204030204" pitchFamily="34" charset="0"/>
            </a:endParaRPr>
          </a:p>
          <a:p>
            <a:pPr marL="342900" indent="-342900">
              <a:spcBef>
                <a:spcPts val="0"/>
              </a:spcBef>
              <a:spcAft>
                <a:spcPts val="0"/>
              </a:spcAft>
              <a:buFont typeface="Symbol" panose="05050102010706020507" pitchFamily="18" charset="2"/>
              <a:buChar char=""/>
              <a:defRPr/>
            </a:pPr>
            <a:r>
              <a:rPr lang="en-US" sz="1800" dirty="0">
                <a:ea typeface="Times New Roman" panose="02020603050405020304" pitchFamily="18" charset="0"/>
              </a:rPr>
              <a:t>Talk to the players and captains during the match. When the intensity of play increases and fouls become more prevalent remind the players of your expectations. Control the temperature of play by warning, whistle and when necessary, cards.</a:t>
            </a:r>
            <a:endParaRPr lang="en-US" sz="1800" dirty="0">
              <a:ea typeface="Calibri" panose="020F0502020204030204" pitchFamily="34" charset="0"/>
            </a:endParaRPr>
          </a:p>
          <a:p>
            <a:pPr marL="342900" indent="-342900" algn="just">
              <a:spcBef>
                <a:spcPts val="0"/>
              </a:spcBef>
              <a:spcAft>
                <a:spcPts val="0"/>
              </a:spcAft>
              <a:buFont typeface="Symbol" panose="05050102010706020507" pitchFamily="18" charset="2"/>
              <a:buChar char=""/>
              <a:defRPr/>
            </a:pPr>
            <a:r>
              <a:rPr lang="en-US" sz="1800" dirty="0">
                <a:ea typeface="Times New Roman" panose="02020603050405020304" pitchFamily="18" charset="0"/>
              </a:rPr>
              <a:t>Deal with reckless and serious foul play immediately. Be sure to let the players and coaches know that you will not tolerate that level of play during the match. When warranted use cards to address these behaviors.</a:t>
            </a:r>
            <a:endParaRPr lang="en-US" sz="1800" dirty="0">
              <a:ea typeface="Calibri" panose="020F0502020204030204" pitchFamily="34" charset="0"/>
            </a:endParaRPr>
          </a:p>
          <a:p>
            <a:pPr marL="342900" indent="-342900">
              <a:spcBef>
                <a:spcPts val="0"/>
              </a:spcBef>
              <a:spcAft>
                <a:spcPts val="0"/>
              </a:spcAft>
              <a:buFont typeface="Symbol" panose="05050102010706020507" pitchFamily="18" charset="2"/>
              <a:buChar char=""/>
              <a:defRPr/>
            </a:pPr>
            <a:r>
              <a:rPr lang="en-US" sz="1800" dirty="0">
                <a:ea typeface="Times New Roman" panose="02020603050405020304" pitchFamily="18" charset="0"/>
              </a:rPr>
              <a:t>Use of Headsets. Officials who have used headsets in communicating between and among the crew have found this to be an effective tool in helping to control play and deal immediately with unsporting and dangerous play.</a:t>
            </a:r>
            <a:endParaRPr lang="en-US" sz="1800" dirty="0">
              <a:ea typeface="Calibri" panose="020F0502020204030204" pitchFamily="34" charset="0"/>
            </a:endParaRPr>
          </a:p>
          <a:p>
            <a:pPr>
              <a:defRPr/>
            </a:pPr>
            <a:endParaRPr lang="en-US" dirty="0"/>
          </a:p>
        </p:txBody>
      </p:sp>
      <p:sp>
        <p:nvSpPr>
          <p:cNvPr id="103428" name="Slide Number Placeholder 3">
            <a:extLst>
              <a:ext uri="{FF2B5EF4-FFF2-40B4-BE49-F238E27FC236}">
                <a16:creationId xmlns:a16="http://schemas.microsoft.com/office/drawing/2014/main" xmlns="" id="{2C180C1A-DC5B-4D35-9997-C6FF2B847D2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D9F1585-674F-4990-9032-F2F2D7CF5929}" type="slidenum">
              <a:rPr lang="en-US" altLang="en-US" smtClean="0"/>
              <a:pPr/>
              <a:t>25</a:t>
            </a:fld>
            <a:endParaRPr lang="en-US" alt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a:extLst>
              <a:ext uri="{FF2B5EF4-FFF2-40B4-BE49-F238E27FC236}">
                <a16:creationId xmlns:a16="http://schemas.microsoft.com/office/drawing/2014/main" xmlns="" id="{42FA05D5-DDD9-4965-A745-643D1E2E191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5475" name="Notes Placeholder 2">
            <a:extLst>
              <a:ext uri="{FF2B5EF4-FFF2-40B4-BE49-F238E27FC236}">
                <a16:creationId xmlns:a16="http://schemas.microsoft.com/office/drawing/2014/main" xmlns="" id="{1A0B1EBF-703F-44C1-8836-4D82440D8BC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1" dirty="0"/>
              <a:t>Reckless and Serious Foul Play</a:t>
            </a:r>
            <a:endParaRPr lang="en-US" altLang="en-US" sz="1200" b="1" dirty="0">
              <a:cs typeface="Calibri" panose="020F050202020403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altLang="en-US" sz="1200" dirty="0">
              <a:cs typeface="Calibri" panose="020F0502020204030204" pitchFamily="34" charset="0"/>
            </a:endParaRP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altLang="en-US" sz="1200" dirty="0">
                <a:cs typeface="Calibri" panose="020F0502020204030204" pitchFamily="34" charset="0"/>
              </a:rPr>
              <a:t>Referees are encouraged to attend meetings and view videos — when possible — to discuss and learn more about fouls and misconduct.</a:t>
            </a:r>
            <a:endParaRPr lang="en-US" altLang="en-US" sz="1200" dirty="0"/>
          </a:p>
          <a:p>
            <a:endParaRPr lang="en-US" altLang="en-US" dirty="0"/>
          </a:p>
        </p:txBody>
      </p:sp>
      <p:sp>
        <p:nvSpPr>
          <p:cNvPr id="105476" name="Slide Number Placeholder 3">
            <a:extLst>
              <a:ext uri="{FF2B5EF4-FFF2-40B4-BE49-F238E27FC236}">
                <a16:creationId xmlns:a16="http://schemas.microsoft.com/office/drawing/2014/main" xmlns="" id="{11477971-3F75-4079-ACBE-1D26960B205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C59BB51-B8FB-4D8A-A8F5-C84D2D8ADFF6}" type="slidenum">
              <a:rPr lang="en-US" altLang="en-US" smtClean="0"/>
              <a:pPr/>
              <a:t>26</a:t>
            </a:fld>
            <a:endParaRPr lang="en-US" alt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a:extLst>
              <a:ext uri="{FF2B5EF4-FFF2-40B4-BE49-F238E27FC236}">
                <a16:creationId xmlns:a16="http://schemas.microsoft.com/office/drawing/2014/main" xmlns="" id="{10816AB7-DFB0-4DAD-AD56-81850765756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3" name="Notes Placeholder 2">
            <a:extLst>
              <a:ext uri="{FF2B5EF4-FFF2-40B4-BE49-F238E27FC236}">
                <a16:creationId xmlns:a16="http://schemas.microsoft.com/office/drawing/2014/main" xmlns="" id="{E22B033E-AE30-4E7A-8FB8-B81CD656E26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1" dirty="0"/>
              <a:t>Reckless and Serious Foul Play: Denial of Goal Scoring Opportunity</a:t>
            </a:r>
            <a:endParaRPr lang="en-US" altLang="en-US" sz="1200" b="1" dirty="0">
              <a:cs typeface="Calibri" panose="020F050202020403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altLang="en-US" sz="1200" dirty="0">
              <a:cs typeface="Calibri" panose="020F0502020204030204" pitchFamily="34" charset="0"/>
            </a:endParaRP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altLang="en-US" sz="1200" dirty="0">
                <a:cs typeface="Calibri" panose="020F0502020204030204" pitchFamily="34" charset="0"/>
              </a:rPr>
              <a:t>When an attacker is fouled and denied a goal scoring opportunity outside the penalty area and a goal is not scored, the fouling player is disqualified (red card). </a:t>
            </a:r>
            <a:endParaRPr lang="en-US" altLang="en-US" sz="1200" dirty="0"/>
          </a:p>
          <a:p>
            <a:endParaRPr lang="en-US" altLang="en-US" dirty="0"/>
          </a:p>
        </p:txBody>
      </p:sp>
      <p:sp>
        <p:nvSpPr>
          <p:cNvPr id="107524" name="Slide Number Placeholder 3">
            <a:extLst>
              <a:ext uri="{FF2B5EF4-FFF2-40B4-BE49-F238E27FC236}">
                <a16:creationId xmlns:a16="http://schemas.microsoft.com/office/drawing/2014/main" xmlns="" id="{D61FF016-DB0A-44EB-B756-744BBC218CF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2808547-0EDA-4B67-B3CD-CBA6AE8EF5A7}" type="slidenum">
              <a:rPr lang="en-US" altLang="en-US" smtClean="0"/>
              <a:pPr/>
              <a:t>27</a:t>
            </a:fld>
            <a:endParaRPr lang="en-US" alt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a:extLst>
              <a:ext uri="{FF2B5EF4-FFF2-40B4-BE49-F238E27FC236}">
                <a16:creationId xmlns:a16="http://schemas.microsoft.com/office/drawing/2014/main" xmlns="" id="{358CBEBC-4A20-4761-B380-3B1BCDC7DED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9571" name="Notes Placeholder 2">
            <a:extLst>
              <a:ext uri="{FF2B5EF4-FFF2-40B4-BE49-F238E27FC236}">
                <a16:creationId xmlns:a16="http://schemas.microsoft.com/office/drawing/2014/main" xmlns="" id="{951376BD-92AC-4DAB-A5D1-E7CCB4630C4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buFont typeface="Arial" panose="020B0604020202020204" pitchFamily="34" charset="0"/>
              <a:buNone/>
            </a:pPr>
            <a:r>
              <a:rPr lang="en-US" b="1" dirty="0"/>
              <a:t>Reckless and Serious Foul Play: Denial of Goal Scoring Opportunity</a:t>
            </a:r>
            <a:endParaRPr lang="en-US" altLang="en-US" sz="1200" b="1" dirty="0">
              <a:cs typeface="Calibri" panose="020F0502020204030204" pitchFamily="34" charset="0"/>
            </a:endParaRPr>
          </a:p>
          <a:p>
            <a:pPr>
              <a:buFont typeface="Arial" panose="020B0604020202020204" pitchFamily="34" charset="0"/>
              <a:buNone/>
            </a:pPr>
            <a:endParaRPr lang="en-US" altLang="en-US" sz="1200" dirty="0">
              <a:cs typeface="Calibri" panose="020F0502020204030204" pitchFamily="34" charset="0"/>
            </a:endParaRPr>
          </a:p>
          <a:p>
            <a:pPr marL="171450" indent="-171450">
              <a:buFont typeface="Arial" panose="020B0604020202020204" pitchFamily="34" charset="0"/>
              <a:buChar char="•"/>
            </a:pPr>
            <a:r>
              <a:rPr lang="en-US" altLang="en-US" sz="1200" dirty="0">
                <a:cs typeface="Calibri" panose="020F0502020204030204" pitchFamily="34" charset="0"/>
              </a:rPr>
              <a:t>When an attacker is fouled and the goal is scored, the fouling player is cautioned (yellow card).</a:t>
            </a:r>
            <a:endParaRPr lang="en-US" altLang="en-US" sz="1200" dirty="0"/>
          </a:p>
        </p:txBody>
      </p:sp>
      <p:sp>
        <p:nvSpPr>
          <p:cNvPr id="109572" name="Slide Number Placeholder 3">
            <a:extLst>
              <a:ext uri="{FF2B5EF4-FFF2-40B4-BE49-F238E27FC236}">
                <a16:creationId xmlns:a16="http://schemas.microsoft.com/office/drawing/2014/main" xmlns="" id="{CC1471B4-17A8-4CC2-BA1E-A58B9985D8A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D2AD76BB-C6A6-4B0F-A07F-134D71A004CF}" type="slidenum">
              <a:rPr lang="en-US" altLang="en-US" smtClean="0"/>
              <a:pPr/>
              <a:t>28</a:t>
            </a:fld>
            <a:endParaRPr lang="en-US" alt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a:extLst>
              <a:ext uri="{FF2B5EF4-FFF2-40B4-BE49-F238E27FC236}">
                <a16:creationId xmlns:a16="http://schemas.microsoft.com/office/drawing/2014/main" xmlns="" id="{21F93586-21C8-4C3E-BD2D-0F5814A80C1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Notes Placeholder 2">
            <a:extLst>
              <a:ext uri="{FF2B5EF4-FFF2-40B4-BE49-F238E27FC236}">
                <a16:creationId xmlns:a16="http://schemas.microsoft.com/office/drawing/2014/main" xmlns="" id="{63E7345A-D813-408C-913C-FFD42E08D78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1" dirty="0"/>
              <a:t>Reckless and Serious Foul Play: Denial of Goal Scoring Opportunity</a:t>
            </a:r>
            <a:endParaRPr lang="en-US" altLang="en-US" sz="1200" b="1" dirty="0">
              <a:cs typeface="Calibri" panose="020F050202020403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altLang="en-US" sz="1200" dirty="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14B56"/>
                </a:solidFill>
                <a:effectLst/>
                <a:uLnTx/>
                <a:uFillTx/>
                <a:latin typeface="Arial" panose="020B0604020202020204" pitchFamily="34" charset="0"/>
                <a:ea typeface="+mn-ea"/>
                <a:cs typeface="Calibri" panose="020F0502020204030204" pitchFamily="34" charset="0"/>
              </a:rPr>
              <a:t>A player who commits a </a:t>
            </a:r>
            <a:r>
              <a:rPr kumimoji="0" lang="en-US" altLang="en-US" sz="2000" b="0" i="0" u="none" strike="noStrike" kern="1200" cap="none" spc="0" normalizeH="0" baseline="0" noProof="0" dirty="0">
                <a:ln>
                  <a:noFill/>
                </a:ln>
                <a:solidFill>
                  <a:srgbClr val="414B56"/>
                </a:solidFill>
                <a:effectLst/>
                <a:uLnTx/>
                <a:uFillTx/>
                <a:latin typeface="Calibri"/>
                <a:ea typeface="+mn-ea"/>
                <a:cs typeface="Calibri" panose="020F0502020204030204" pitchFamily="34" charset="0"/>
              </a:rPr>
              <a:t>f</a:t>
            </a:r>
            <a:r>
              <a:rPr kumimoji="0" lang="en-US" altLang="en-US" sz="2000" b="0" i="0" u="none" strike="noStrike" kern="1200" cap="none" spc="0" normalizeH="0" baseline="0" noProof="0" dirty="0">
                <a:ln>
                  <a:noFill/>
                </a:ln>
                <a:solidFill>
                  <a:srgbClr val="414B56"/>
                </a:solidFill>
                <a:effectLst/>
                <a:uLnTx/>
                <a:uFillTx/>
                <a:latin typeface="Arial" panose="020B0604020202020204" pitchFamily="34" charset="0"/>
                <a:ea typeface="+mn-ea"/>
                <a:cs typeface="Calibri" panose="020F0502020204030204" pitchFamily="34" charset="0"/>
              </a:rPr>
              <a:t>oul inside the penalty area in an attempt to play the ball and a goal is not scored and the referee awards a penalty kick the fouling player is cautioned.  If the player commits a foul while not attempting to play the ball and the goal is not scored and the referee awards a penalty kick , the fouling player is disqualified (red card).</a:t>
            </a:r>
            <a:endParaRPr kumimoji="0" lang="en-US" altLang="en-US" sz="2000" b="0" i="0" u="none" strike="noStrike" kern="1200" cap="none" spc="0" normalizeH="0" baseline="0" noProof="0" dirty="0">
              <a:ln>
                <a:noFill/>
              </a:ln>
              <a:solidFill>
                <a:srgbClr val="414B56"/>
              </a:solidFill>
              <a:effectLst/>
              <a:uLnTx/>
              <a:uFillTx/>
              <a:latin typeface="Arial" panose="020B0604020202020204" pitchFamily="34" charset="0"/>
              <a:ea typeface="+mn-ea"/>
              <a:cs typeface="Arial" panose="020B0604020202020204" pitchFamily="34" charset="0"/>
            </a:endParaRPr>
          </a:p>
          <a:p>
            <a:endParaRPr lang="en-US" altLang="en-US" dirty="0"/>
          </a:p>
        </p:txBody>
      </p:sp>
      <p:sp>
        <p:nvSpPr>
          <p:cNvPr id="111620" name="Slide Number Placeholder 3">
            <a:extLst>
              <a:ext uri="{FF2B5EF4-FFF2-40B4-BE49-F238E27FC236}">
                <a16:creationId xmlns:a16="http://schemas.microsoft.com/office/drawing/2014/main" xmlns="" id="{AFFC9F19-EBF0-4B22-A862-2584FA71033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86AC0E7-A539-41AD-B93D-F2E964A27CB7}" type="slidenum">
              <a:rPr lang="en-US" altLang="en-US" smtClean="0"/>
              <a:pPr/>
              <a:t>29</a:t>
            </a:fld>
            <a:endParaRPr lang="en-US" alt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a:extLst>
              <a:ext uri="{FF2B5EF4-FFF2-40B4-BE49-F238E27FC236}">
                <a16:creationId xmlns:a16="http://schemas.microsoft.com/office/drawing/2014/main" xmlns="" id="{C7872918-C846-43A4-9B90-FDB5B200512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Notes Placeholder 2">
            <a:extLst>
              <a:ext uri="{FF2B5EF4-FFF2-40B4-BE49-F238E27FC236}">
                <a16:creationId xmlns:a16="http://schemas.microsoft.com/office/drawing/2014/main" xmlns="" id="{854E2020-6ED1-444C-B455-3FC3815A01F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dirty="0">
                <a:cs typeface="Calibri" panose="020F0502020204030204" pitchFamily="34" charset="0"/>
              </a:rPr>
              <a:t>High School Athletics is Education-Based</a:t>
            </a:r>
          </a:p>
          <a:p>
            <a:endParaRPr lang="en-US" altLang="en-US" b="1" dirty="0"/>
          </a:p>
          <a:p>
            <a:r>
              <a:rPr lang="en-US" altLang="en-US" dirty="0">
                <a:cs typeface="Calibri" panose="020F0502020204030204" pitchFamily="34" charset="0"/>
              </a:rPr>
              <a:t>High </a:t>
            </a:r>
            <a:r>
              <a:rPr lang="en-US" altLang="en-US" dirty="0">
                <a:solidFill>
                  <a:srgbClr val="000000"/>
                </a:solidFill>
                <a:cs typeface="Calibri" panose="020F0502020204030204" pitchFamily="34" charset="0"/>
              </a:rPr>
              <a:t>school athletics</a:t>
            </a:r>
            <a:r>
              <a:rPr lang="en-US" altLang="en-US" dirty="0">
                <a:cs typeface="Calibri" panose="020F0502020204030204" pitchFamily="34" charset="0"/>
              </a:rPr>
              <a:t> </a:t>
            </a:r>
            <a:r>
              <a:rPr lang="en-US" altLang="en-US" dirty="0">
                <a:solidFill>
                  <a:srgbClr val="000000"/>
                </a:solidFill>
                <a:cs typeface="Calibri" panose="020F0502020204030204" pitchFamily="34" charset="0"/>
              </a:rPr>
              <a:t>are education-based, and </a:t>
            </a:r>
            <a:r>
              <a:rPr lang="en-US" altLang="en-US" dirty="0">
                <a:cs typeface="Calibri" panose="020F0502020204030204" pitchFamily="34" charset="0"/>
              </a:rPr>
              <a:t>for this reason </a:t>
            </a:r>
            <a:r>
              <a:rPr lang="en-US" altLang="en-US" dirty="0">
                <a:solidFill>
                  <a:srgbClr val="000000"/>
                </a:solidFill>
                <a:cs typeface="Calibri" panose="020F0502020204030204" pitchFamily="34" charset="0"/>
              </a:rPr>
              <a:t>some mechanics of our game are intentionally different from other levels of soccer.  Playing sports and participating in interscholastic activities is a privilege that students earn by maintaining academic standards and good conduct in</a:t>
            </a:r>
            <a:r>
              <a:rPr lang="en-US" altLang="en-US" dirty="0">
                <a:cs typeface="Calibri" panose="020F0502020204030204" pitchFamily="34" charset="0"/>
              </a:rPr>
              <a:t> and outside </a:t>
            </a:r>
            <a:r>
              <a:rPr lang="en-US" altLang="en-US" dirty="0">
                <a:solidFill>
                  <a:srgbClr val="000000"/>
                </a:solidFill>
                <a:cs typeface="Calibri" panose="020F0502020204030204" pitchFamily="34" charset="0"/>
              </a:rPr>
              <a:t>the classrooms. </a:t>
            </a:r>
          </a:p>
          <a:p>
            <a:endParaRPr lang="en-US" altLang="en-US" dirty="0">
              <a:solidFill>
                <a:srgbClr val="000000"/>
              </a:solidFill>
            </a:endParaRPr>
          </a:p>
          <a:p>
            <a:r>
              <a:rPr lang="en-US" altLang="en-US" dirty="0">
                <a:solidFill>
                  <a:srgbClr val="000000"/>
                </a:solidFill>
                <a:cs typeface="Calibri" panose="020F0502020204030204" pitchFamily="34" charset="0"/>
              </a:rPr>
              <a:t>As an extension of the classroom, the goal of education-based athletics, in addition to core academic subjects learned in the classroom, is that students experience additional educational opportunities through their participation in sports. Beyond the specific skills of a sport</a:t>
            </a:r>
            <a:r>
              <a:rPr lang="en-US" altLang="en-US" dirty="0">
                <a:cs typeface="Calibri" panose="020F0502020204030204" pitchFamily="34" charset="0"/>
              </a:rPr>
              <a:t>,</a:t>
            </a:r>
            <a:r>
              <a:rPr lang="en-US" altLang="en-US" dirty="0">
                <a:solidFill>
                  <a:srgbClr val="000000"/>
                </a:solidFill>
                <a:cs typeface="Calibri" panose="020F0502020204030204" pitchFamily="34" charset="0"/>
              </a:rPr>
              <a:t> these individuals can learn important principles that can guide them the rest of their lives.  Learning the </a:t>
            </a:r>
            <a:r>
              <a:rPr lang="en-US" altLang="en-US" dirty="0">
                <a:cs typeface="Calibri" panose="020F0502020204030204" pitchFamily="34" charset="0"/>
              </a:rPr>
              <a:t>life skills</a:t>
            </a:r>
            <a:r>
              <a:rPr lang="en-US" altLang="en-US" dirty="0">
                <a:solidFill>
                  <a:srgbClr val="000000"/>
                </a:solidFill>
                <a:cs typeface="Calibri" panose="020F0502020204030204" pitchFamily="34" charset="0"/>
              </a:rPr>
              <a:t> of sportsmanship, playing by the rules, teamwork and perseverance will pay huge dividends throughout these students’ lives.</a:t>
            </a:r>
            <a:r>
              <a:rPr lang="en-US" altLang="en-US" dirty="0">
                <a:cs typeface="Calibri" panose="020F0502020204030204" pitchFamily="34" charset="0"/>
              </a:rPr>
              <a:t> </a:t>
            </a:r>
            <a:r>
              <a:rPr lang="en-US" altLang="en-US" dirty="0">
                <a:solidFill>
                  <a:srgbClr val="000000"/>
                </a:solidFill>
                <a:cs typeface="Calibri" panose="020F0502020204030204" pitchFamily="34" charset="0"/>
              </a:rPr>
              <a:t>Certainly, improving skills and winning games is a part of the overall goal, but the quest to win games, events, and championships cannot come at the expense of providing these educational opportunities.</a:t>
            </a:r>
            <a:endParaRPr lang="en-US" altLang="en-US" dirty="0">
              <a:cs typeface="Calibri" panose="020F0502020204030204" pitchFamily="34" charset="0"/>
            </a:endParaRPr>
          </a:p>
          <a:p>
            <a:endParaRPr lang="en-US" altLang="en-US" dirty="0"/>
          </a:p>
        </p:txBody>
      </p:sp>
      <p:sp>
        <p:nvSpPr>
          <p:cNvPr id="113668" name="Slide Number Placeholder 3">
            <a:extLst>
              <a:ext uri="{FF2B5EF4-FFF2-40B4-BE49-F238E27FC236}">
                <a16:creationId xmlns:a16="http://schemas.microsoft.com/office/drawing/2014/main" xmlns="" id="{5E787FDF-1A30-4300-84FB-F066CF4CD6D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A2B1BF1-90B4-4FAE-9ED7-EAFE21CB45F4}" type="slidenum">
              <a:rPr lang="en-US" altLang="en-US" smtClean="0"/>
              <a:pPr/>
              <a:t>30</a:t>
            </a:fld>
            <a:endParaRPr lang="en-US" alt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Image Placeholder 1">
            <a:extLst>
              <a:ext uri="{FF2B5EF4-FFF2-40B4-BE49-F238E27FC236}">
                <a16:creationId xmlns:a16="http://schemas.microsoft.com/office/drawing/2014/main" xmlns="" id="{B1F59A94-B077-4EC6-A539-F291BA9EE23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5715" name="Notes Placeholder 2">
            <a:extLst>
              <a:ext uri="{FF2B5EF4-FFF2-40B4-BE49-F238E27FC236}">
                <a16:creationId xmlns:a16="http://schemas.microsoft.com/office/drawing/2014/main" xmlns="" id="{81500A69-69D7-4708-AA05-69F6A0C9272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dirty="0">
                <a:cs typeface="Calibri" panose="020F0502020204030204" pitchFamily="34" charset="0"/>
              </a:rPr>
              <a:t>High School Athletics is Education-Based, con’t.</a:t>
            </a:r>
          </a:p>
          <a:p>
            <a:endParaRPr lang="en-US" altLang="en-US" b="1" dirty="0"/>
          </a:p>
          <a:p>
            <a:r>
              <a:rPr lang="en-US" altLang="en-US" dirty="0">
                <a:solidFill>
                  <a:srgbClr val="000000"/>
                </a:solidFill>
                <a:cs typeface="Calibri" panose="020F0502020204030204" pitchFamily="34" charset="0"/>
              </a:rPr>
              <a:t>The required pregame meeting is a time for officials to communicate expectations to both head coaches and captains. This meeting for both head coaches and captains should cover pertinent rules, sportsmanship, the coin toss, and legally equipped players. This meeting is a purposeful start to an education-based interscholastic match.</a:t>
            </a:r>
            <a:endParaRPr lang="en-US" altLang="en-US" dirty="0">
              <a:cs typeface="Calibri" panose="020F0502020204030204" pitchFamily="34" charset="0"/>
            </a:endParaRPr>
          </a:p>
          <a:p>
            <a:endParaRPr lang="en-US" altLang="en-US" dirty="0"/>
          </a:p>
        </p:txBody>
      </p:sp>
      <p:sp>
        <p:nvSpPr>
          <p:cNvPr id="115716" name="Slide Number Placeholder 3">
            <a:extLst>
              <a:ext uri="{FF2B5EF4-FFF2-40B4-BE49-F238E27FC236}">
                <a16:creationId xmlns:a16="http://schemas.microsoft.com/office/drawing/2014/main" xmlns="" id="{91DAB551-8241-4476-84FB-B9446D116B9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60235840-7120-4500-BF26-3D591D10E255}" type="slidenum">
              <a:rPr lang="en-US" altLang="en-US" smtClean="0"/>
              <a:pPr/>
              <a:t>31</a:t>
            </a:fld>
            <a:endParaRPr lang="en-US" alt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1" dirty="0"/>
              <a:t>High School Athletics is Education-Based</a:t>
            </a:r>
            <a:endParaRPr lang="en-US" altLang="en-US" sz="1200" b="1" dirty="0">
              <a:cs typeface="Calibri" panose="020F050202020403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altLang="en-US" sz="1200" dirty="0">
              <a:cs typeface="Calibri" panose="020F0502020204030204" pitchFamily="34" charset="0"/>
            </a:endParaRP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altLang="en-US" sz="1200" dirty="0">
                <a:cs typeface="Calibri" panose="020F0502020204030204" pitchFamily="34" charset="0"/>
              </a:rPr>
              <a:t>The soccer pitch is a classroom. Coaches are responsible for helping players understand the fine points of the game.</a:t>
            </a:r>
            <a:endParaRPr lang="en-US" altLang="en-US" sz="1200" dirty="0"/>
          </a:p>
          <a:p>
            <a:endParaRPr lang="en-US" dirty="0"/>
          </a:p>
        </p:txBody>
      </p:sp>
      <p:sp>
        <p:nvSpPr>
          <p:cNvPr id="4" name="Slide Number Placeholder 3"/>
          <p:cNvSpPr>
            <a:spLocks noGrp="1"/>
          </p:cNvSpPr>
          <p:nvPr>
            <p:ph type="sldNum" sz="quarter" idx="5"/>
          </p:nvPr>
        </p:nvSpPr>
        <p:spPr/>
        <p:txBody>
          <a:bodyPr/>
          <a:lstStyle/>
          <a:p>
            <a:pPr>
              <a:defRPr/>
            </a:pPr>
            <a:fld id="{57EF4683-4D8D-4D73-8726-D24F3E767CE2}" type="slidenum">
              <a:rPr lang="en-US" altLang="en-US" smtClean="0"/>
              <a:pPr>
                <a:defRPr/>
              </a:pPr>
              <a:t>32</a:t>
            </a:fld>
            <a:endParaRPr lang="en-US" altLang="en-US" dirty="0"/>
          </a:p>
        </p:txBody>
      </p:sp>
    </p:spTree>
    <p:extLst>
      <p:ext uri="{BB962C8B-B14F-4D97-AF65-F5344CB8AC3E}">
        <p14:creationId xmlns:p14="http://schemas.microsoft.com/office/powerpoint/2010/main" val="37128876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a:extLst>
              <a:ext uri="{FF2B5EF4-FFF2-40B4-BE49-F238E27FC236}">
                <a16:creationId xmlns:a16="http://schemas.microsoft.com/office/drawing/2014/main" xmlns="" id="{8BA42C20-A44D-43F4-88FD-2B873F672CE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Notes Placeholder 2">
            <a:extLst>
              <a:ext uri="{FF2B5EF4-FFF2-40B4-BE49-F238E27FC236}">
                <a16:creationId xmlns:a16="http://schemas.microsoft.com/office/drawing/2014/main" xmlns="" id="{93566C48-C607-45E0-8DB3-FFFD4946955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dirty="0">
                <a:cs typeface="Calibri" panose="020F0502020204030204" pitchFamily="34" charset="0"/>
              </a:rPr>
              <a:t>Sportsmanship</a:t>
            </a:r>
          </a:p>
          <a:p>
            <a:endParaRPr lang="en-US" altLang="en-US" b="1" dirty="0"/>
          </a:p>
          <a:p>
            <a:pPr>
              <a:lnSpc>
                <a:spcPct val="98000"/>
              </a:lnSpc>
              <a:spcBef>
                <a:spcPct val="0"/>
              </a:spcBef>
              <a:spcAft>
                <a:spcPts val="1200"/>
              </a:spcAft>
            </a:pPr>
            <a:r>
              <a:rPr lang="en-US" altLang="en-US" dirty="0">
                <a:cs typeface="Calibri" panose="020F0502020204030204" pitchFamily="34" charset="0"/>
              </a:rPr>
              <a:t>Interscholastic athletic programs must promote good character, enhance the integrity of education, and foster civility in society. Student-athletes, coaches and all others associated with interscholastic athletic programs, as well as those who attend interscholastic athletic events, should adhere to the fundamental values of honesty, integrity, respect, caring, cooperation, trustworthiness, leadership, tolerance, and personal responsibility.</a:t>
            </a:r>
          </a:p>
          <a:p>
            <a:pPr>
              <a:lnSpc>
                <a:spcPct val="98000"/>
              </a:lnSpc>
              <a:spcBef>
                <a:spcPct val="0"/>
              </a:spcBef>
              <a:spcAft>
                <a:spcPts val="1200"/>
              </a:spcAft>
            </a:pPr>
            <a:endParaRPr lang="en-US" altLang="en-US" dirty="0">
              <a:cs typeface="Calibri" panose="020F0502020204030204" pitchFamily="34" charset="0"/>
            </a:endParaRPr>
          </a:p>
          <a:p>
            <a:pPr>
              <a:lnSpc>
                <a:spcPct val="98000"/>
              </a:lnSpc>
              <a:spcBef>
                <a:spcPts val="1200"/>
              </a:spcBef>
              <a:spcAft>
                <a:spcPts val="1200"/>
              </a:spcAft>
            </a:pPr>
            <a:r>
              <a:rPr lang="en-US" altLang="en-US" dirty="0">
                <a:cs typeface="Calibri" panose="020F0502020204030204" pitchFamily="34" charset="0"/>
              </a:rPr>
              <a:t>The message of good sportsmanship should be addressed by school administration with their students, coaches, parents, and spectators alike, which includes a message which prohibits taunting and the use of profanity during games. Coaches and officials should model good sportsmanship during the pregame, game, and post-game.  A short but firm statement by the official outlining the action that will be taken for unsporting conduct would be appropriate.  Check with your state association.  They may have provided a statement for use by officials in the pre-game meeting.</a:t>
            </a:r>
          </a:p>
          <a:p>
            <a:endParaRPr lang="en-US" altLang="en-US" dirty="0"/>
          </a:p>
          <a:p>
            <a:endParaRPr lang="en-US" altLang="en-US" b="1" dirty="0"/>
          </a:p>
        </p:txBody>
      </p:sp>
      <p:sp>
        <p:nvSpPr>
          <p:cNvPr id="120836" name="Slide Number Placeholder 3">
            <a:extLst>
              <a:ext uri="{FF2B5EF4-FFF2-40B4-BE49-F238E27FC236}">
                <a16:creationId xmlns:a16="http://schemas.microsoft.com/office/drawing/2014/main" xmlns="" id="{9D906A98-C193-440D-AC34-F40AE87E7FE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A19A705-67AE-452E-9207-26ED839DF4C4}" type="slidenum">
              <a:rPr lang="en-US" altLang="en-US" smtClean="0"/>
              <a:pPr/>
              <a:t>33</a:t>
            </a:fld>
            <a:endParaRPr lang="en-US" alt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a:extLst>
              <a:ext uri="{FF2B5EF4-FFF2-40B4-BE49-F238E27FC236}">
                <a16:creationId xmlns:a16="http://schemas.microsoft.com/office/drawing/2014/main" xmlns="" id="{47EB8037-CB17-490A-986F-B6FED12861F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Notes Placeholder 2">
            <a:extLst>
              <a:ext uri="{FF2B5EF4-FFF2-40B4-BE49-F238E27FC236}">
                <a16:creationId xmlns:a16="http://schemas.microsoft.com/office/drawing/2014/main" xmlns="" id="{FAFC225C-84F7-48FD-B789-BD8DFA2B708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b="1" dirty="0"/>
              <a:t>Sportsmanship</a:t>
            </a:r>
            <a:endParaRPr lang="en-US" altLang="en-US" b="1" dirty="0">
              <a:cs typeface="Calibri" panose="020F0502020204030204" pitchFamily="34" charset="0"/>
            </a:endParaRPr>
          </a:p>
          <a:p>
            <a:endParaRPr lang="en-US" altLang="en-US" dirty="0">
              <a:cs typeface="Calibri" panose="020F0502020204030204" pitchFamily="34" charset="0"/>
            </a:endParaRPr>
          </a:p>
          <a:p>
            <a:r>
              <a:rPr lang="en-US" altLang="en-US" dirty="0">
                <a:cs typeface="Calibri" panose="020F0502020204030204" pitchFamily="34" charset="0"/>
              </a:rPr>
              <a:t>Positive sporting habits are expected of players, coaches, spectators, and others involved with the game.</a:t>
            </a:r>
          </a:p>
          <a:p>
            <a:endParaRPr lang="en-US" altLang="en-US" dirty="0">
              <a:cs typeface="Calibri" panose="020F0502020204030204" pitchFamily="34" charset="0"/>
            </a:endParaRP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altLang="en-US" dirty="0">
                <a:cs typeface="Calibri" panose="020F0502020204030204" pitchFamily="34" charset="0"/>
              </a:rPr>
              <a:t>In PlayPic A, #4 helps up opponent #6. In PlayPics B and C, #3 chases down the ball for the opposing goalkeeper, #1.</a:t>
            </a:r>
            <a:endParaRPr lang="en-US" altLang="en-US" dirty="0"/>
          </a:p>
          <a:p>
            <a:endParaRPr lang="en-US" altLang="en-US" dirty="0"/>
          </a:p>
        </p:txBody>
      </p:sp>
      <p:sp>
        <p:nvSpPr>
          <p:cNvPr id="122884" name="Slide Number Placeholder 3">
            <a:extLst>
              <a:ext uri="{FF2B5EF4-FFF2-40B4-BE49-F238E27FC236}">
                <a16:creationId xmlns:a16="http://schemas.microsoft.com/office/drawing/2014/main" xmlns="" id="{BC044FF2-87D8-477B-B896-C79649862CB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7781D74-FBB8-4A9F-9B37-A08A3E1F76E2}" type="slidenum">
              <a:rPr lang="en-US" altLang="en-US" smtClean="0"/>
              <a:pPr/>
              <a:t>34</a:t>
            </a:fld>
            <a:endParaRPr lang="en-US" alt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a:extLst>
              <a:ext uri="{FF2B5EF4-FFF2-40B4-BE49-F238E27FC236}">
                <a16:creationId xmlns:a16="http://schemas.microsoft.com/office/drawing/2014/main" xmlns="" id="{CD1D758D-7A40-46A7-A174-1F4FB32572F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Notes Placeholder 2">
            <a:extLst>
              <a:ext uri="{FF2B5EF4-FFF2-40B4-BE49-F238E27FC236}">
                <a16:creationId xmlns:a16="http://schemas.microsoft.com/office/drawing/2014/main" xmlns="" id="{DF16ED56-6E29-4084-A748-EECDAB9A026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dirty="0">
                <a:cs typeface="Calibri" panose="020F0502020204030204" pitchFamily="34" charset="0"/>
              </a:rPr>
              <a:t>Professional Responsibilities for Officials</a:t>
            </a:r>
          </a:p>
          <a:p>
            <a:endParaRPr lang="en-US" altLang="en-US" b="1" dirty="0"/>
          </a:p>
          <a:p>
            <a:pPr>
              <a:lnSpc>
                <a:spcPct val="98000"/>
              </a:lnSpc>
              <a:spcBef>
                <a:spcPct val="0"/>
              </a:spcBef>
              <a:spcAft>
                <a:spcPts val="1200"/>
              </a:spcAft>
            </a:pPr>
            <a:r>
              <a:rPr lang="en-US" altLang="en-US" dirty="0">
                <a:cs typeface="Calibri" panose="020F0502020204030204" pitchFamily="34" charset="0"/>
              </a:rPr>
              <a:t>Officials are an integral part of education-based athletics and for this reason it is important that officials conduct themselves in a professional manner that upholds the dignity of this vital role. For this reason, an official shall prepare themselves both physically and mentally, shall dress neatly and appropriately, shall master both the rules of the game and the mechanics necessary to enforce the rules, shall exercise impartial authority in a firm and controlled manner and shall stay up to date with game management and health and safety requirements.  Additionally, officials shall uphold the honor and dignity of the profession in all interactions with student-athletes, coaches, school administrators and spectators alike. </a:t>
            </a:r>
          </a:p>
          <a:p>
            <a:pPr>
              <a:lnSpc>
                <a:spcPct val="98000"/>
              </a:lnSpc>
              <a:spcBef>
                <a:spcPct val="0"/>
              </a:spcBef>
              <a:spcAft>
                <a:spcPts val="1200"/>
              </a:spcAft>
            </a:pPr>
            <a:endParaRPr lang="en-US" altLang="en-US" dirty="0">
              <a:cs typeface="Calibri" panose="020F0502020204030204" pitchFamily="34" charset="0"/>
            </a:endParaRPr>
          </a:p>
          <a:p>
            <a:pPr>
              <a:lnSpc>
                <a:spcPct val="98000"/>
              </a:lnSpc>
              <a:spcBef>
                <a:spcPct val="0"/>
              </a:spcBef>
              <a:spcAft>
                <a:spcPts val="1200"/>
              </a:spcAft>
            </a:pPr>
            <a:r>
              <a:rPr lang="en-US" altLang="en-US" dirty="0">
                <a:cs typeface="Calibri" panose="020F0502020204030204" pitchFamily="34" charset="0"/>
              </a:rPr>
              <a:t>It is important that officials take steps to educate themselves with the NFHS Officials Code of Ethics in the soccer rules book as well as their state association’s officials’ handbooks. </a:t>
            </a:r>
          </a:p>
          <a:p>
            <a:endParaRPr lang="en-US" altLang="en-US" b="1" dirty="0"/>
          </a:p>
        </p:txBody>
      </p:sp>
      <p:sp>
        <p:nvSpPr>
          <p:cNvPr id="124932" name="Slide Number Placeholder 3">
            <a:extLst>
              <a:ext uri="{FF2B5EF4-FFF2-40B4-BE49-F238E27FC236}">
                <a16:creationId xmlns:a16="http://schemas.microsoft.com/office/drawing/2014/main" xmlns="" id="{24FAAD43-EC52-4CCA-88E5-2F4C7B51762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4371430-08F6-4F32-B73A-4B772ECAB411}" type="slidenum">
              <a:rPr lang="en-US" altLang="en-US" smtClean="0"/>
              <a:pPr/>
              <a:t>35</a:t>
            </a:fld>
            <a:endParaRPr lang="en-US" alt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Professional Responsibilities for Officials</a:t>
            </a:r>
          </a:p>
          <a:p>
            <a:endParaRPr lang="en-US" b="1" dirty="0"/>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414B56"/>
                </a:solidFill>
                <a:effectLst/>
                <a:uLnTx/>
                <a:uFillTx/>
                <a:latin typeface="Arial" panose="020B0604020202020204" pitchFamily="34" charset="0"/>
                <a:ea typeface="Calibri" panose="020F0502020204030204" pitchFamily="34" charset="0"/>
                <a:cs typeface="Arial" pitchFamily="34" charset="0"/>
              </a:rPr>
              <a:t>It is important for contest officials to conduct themselves in a professional manner that upholds the dignity of the position. This includes arriving on time, conducting the proper pregame, knowing and applying the NFHS rules properly, speaking to players and coaches in a professional manner, and completing any necessary postgame reports.</a:t>
            </a:r>
            <a:endParaRPr kumimoji="0" lang="en-US" sz="1200" b="0" i="0" u="none" strike="noStrike" kern="1200" cap="none" spc="0" normalizeH="0" baseline="0" noProof="0" dirty="0">
              <a:ln>
                <a:noFill/>
              </a:ln>
              <a:solidFill>
                <a:srgbClr val="414B56"/>
              </a:solidFill>
              <a:effectLst/>
              <a:uLnTx/>
              <a:uFillTx/>
              <a:latin typeface="Arial" pitchFamily="34" charset="0"/>
              <a:ea typeface="+mn-ea"/>
              <a:cs typeface="Arial" pitchFamily="34" charset="0"/>
            </a:endParaRPr>
          </a:p>
          <a:p>
            <a:endParaRPr lang="en-US" b="1" dirty="0"/>
          </a:p>
        </p:txBody>
      </p:sp>
      <p:sp>
        <p:nvSpPr>
          <p:cNvPr id="4" name="Slide Number Placeholder 3"/>
          <p:cNvSpPr>
            <a:spLocks noGrp="1"/>
          </p:cNvSpPr>
          <p:nvPr>
            <p:ph type="sldNum" sz="quarter" idx="5"/>
          </p:nvPr>
        </p:nvSpPr>
        <p:spPr/>
        <p:txBody>
          <a:bodyPr/>
          <a:lstStyle/>
          <a:p>
            <a:pPr>
              <a:defRPr/>
            </a:pPr>
            <a:fld id="{57EF4683-4D8D-4D73-8726-D24F3E767CE2}" type="slidenum">
              <a:rPr lang="en-US" altLang="en-US" smtClean="0"/>
              <a:pPr>
                <a:defRPr/>
              </a:pPr>
              <a:t>36</a:t>
            </a:fld>
            <a:endParaRPr lang="en-US" altLang="en-US" dirty="0"/>
          </a:p>
        </p:txBody>
      </p:sp>
    </p:spTree>
    <p:extLst>
      <p:ext uri="{BB962C8B-B14F-4D97-AF65-F5344CB8AC3E}">
        <p14:creationId xmlns:p14="http://schemas.microsoft.com/office/powerpoint/2010/main" val="137030444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Image Placeholder 1">
            <a:extLst>
              <a:ext uri="{FF2B5EF4-FFF2-40B4-BE49-F238E27FC236}">
                <a16:creationId xmlns:a16="http://schemas.microsoft.com/office/drawing/2014/main" xmlns="" id="{26D60C1E-5601-4CB5-A39C-557691C21D3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Notes Placeholder 2">
            <a:extLst>
              <a:ext uri="{FF2B5EF4-FFF2-40B4-BE49-F238E27FC236}">
                <a16:creationId xmlns:a16="http://schemas.microsoft.com/office/drawing/2014/main" xmlns="" id="{C6E0C168-5BA2-427E-B483-9E11CD405C1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dirty="0"/>
              <a:t>2021-22 NFHS OFFICIALS EDUCATION</a:t>
            </a:r>
          </a:p>
        </p:txBody>
      </p:sp>
      <p:sp>
        <p:nvSpPr>
          <p:cNvPr id="136196" name="Slide Number Placeholder 3">
            <a:extLst>
              <a:ext uri="{FF2B5EF4-FFF2-40B4-BE49-F238E27FC236}">
                <a16:creationId xmlns:a16="http://schemas.microsoft.com/office/drawing/2014/main" xmlns="" id="{5222A7A7-52FB-4896-B335-EFFAA890A35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96E3F3C-1096-4648-8A39-41E5DED79D56}" type="slidenum">
              <a:rPr lang="en-US" altLang="en-US" smtClean="0">
                <a:solidFill>
                  <a:srgbClr val="000000"/>
                </a:solidFill>
              </a:rPr>
              <a:pPr/>
              <a:t>37</a:t>
            </a:fld>
            <a:endParaRPr lang="en-US" altLang="en-US" dirty="0">
              <a:solidFill>
                <a:srgbClr val="000000"/>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altLang="en-US" sz="1200" b="1" i="0" u="none" strike="noStrike" kern="1200" cap="none" spc="0" normalizeH="0" baseline="0" noProof="0" dirty="0">
                <a:ln>
                  <a:noFill/>
                </a:ln>
                <a:solidFill>
                  <a:prstClr val="black"/>
                </a:solidFill>
                <a:effectLst/>
                <a:uLnTx/>
                <a:uFillTx/>
                <a:latin typeface="Calibri"/>
                <a:ea typeface="+mn-ea"/>
                <a:cs typeface="+mn-cs"/>
              </a:rPr>
              <a:t>OFFICIALS EDUCATION</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Calibri"/>
                <a:ea typeface="+mn-ea"/>
                <a:cs typeface="+mn-cs"/>
              </a:rPr>
              <a:t>Every opportunity should be taken to improve upon officiating.  Clinics, course work, observations, video review, association meetings should all be considered when attempting to improve one’s skills in officiating.  The NFHS has provided opportunities for officials and prospective officials to take courses and to review video to support learning and developing officiating skills.</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altLang="en-US" sz="1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0" fontAlgn="base" latinLnBrk="0" hangingPunct="0">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Sport-Specific Officiating courses are offered in several sports.  They are ideal for new officials and those in the first few years of officiating.  These courses introduce officials to the mechanics and techniques used in the sport and provide specific information on an area within that sport.  Individuals can complete a course within 30-45 minutes. These courses are free to all licensed officials and prospective officials.</a:t>
            </a:r>
          </a:p>
          <a:p>
            <a:pPr marL="0" marR="0" lvl="0" indent="0" algn="l" defTabSz="914400" rtl="0" eaLnBrk="0" fontAlgn="base" latinLnBrk="0" hangingPunct="0">
              <a:lnSpc>
                <a:spcPct val="100000"/>
              </a:lnSpc>
              <a:spcBef>
                <a:spcPts val="0"/>
              </a:spcBef>
              <a:spcAft>
                <a:spcPts val="0"/>
              </a:spcAft>
              <a:buClrTx/>
              <a:buSzTx/>
              <a:buFontTx/>
              <a:buNone/>
              <a:tabLst/>
              <a:defRPr/>
            </a:pPr>
            <a:endParaRPr kumimoji="0" lang="en-US" sz="1200"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l" defTabSz="914400" rtl="0" eaLnBrk="0" fontAlgn="base" latinLnBrk="0" hangingPunct="0">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“Interscholastic Officiating” is a general course on sports officiating, and it is free to all officials and prospective officials.  This course introduces interested persons to skills and concepts used as an official.  Several topics are covered such as:  basics of becoming and staying an official, science of officiating, art of officiating, how to combine these skills for successful officiating.</a:t>
            </a:r>
          </a:p>
          <a:p>
            <a:pPr marL="0" marR="0" lvl="0" indent="0" algn="l" defTabSz="914400" rtl="0" eaLnBrk="0" fontAlgn="base" latinLnBrk="0" hangingPunct="0">
              <a:lnSpc>
                <a:spcPct val="100000"/>
              </a:lnSpc>
              <a:spcBef>
                <a:spcPts val="0"/>
              </a:spcBef>
              <a:spcAft>
                <a:spcPts val="0"/>
              </a:spcAft>
              <a:buClrTx/>
              <a:buSzTx/>
              <a:buFontTx/>
              <a:buNone/>
              <a:tabLst/>
              <a:defRPr/>
            </a:pPr>
            <a:endParaRPr kumimoji="0" lang="en-US" sz="1200"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Calibri"/>
                <a:ea typeface="+mn-ea"/>
                <a:cs typeface="+mn-cs"/>
              </a:rPr>
              <a:t>Video clips are made available to NFHS Officials Association members.  The video is clipped on specific topics and provides the rules references as well as dialogue on the topic.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altLang="en-US" sz="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Calibri"/>
                <a:ea typeface="+mn-ea"/>
                <a:cs typeface="+mn-cs"/>
              </a:rPr>
              <a:t>The courses and videos are offered at </a:t>
            </a:r>
            <a:r>
              <a:rPr kumimoji="0" lang="en-US" altLang="en-US" sz="1200" b="0" i="0" u="sng" strike="noStrike" kern="1200" cap="none" spc="0" normalizeH="0" baseline="0" noProof="0" dirty="0">
                <a:ln>
                  <a:noFill/>
                </a:ln>
                <a:solidFill>
                  <a:prstClr val="black"/>
                </a:solidFill>
                <a:effectLst/>
                <a:uLnTx/>
                <a:uFillTx/>
                <a:latin typeface="Calibri"/>
                <a:ea typeface="+mn-ea"/>
                <a:cs typeface="+mn-cs"/>
                <a:hlinkClick r:id="rId3"/>
              </a:rPr>
              <a:t>www.NFHSLearn.com</a:t>
            </a:r>
            <a:r>
              <a:rPr kumimoji="0" lang="en-US" altLang="en-US" sz="1200" b="0" i="0" u="none" strike="noStrike" kern="1200" cap="none" spc="0" normalizeH="0" baseline="0" noProof="0" dirty="0">
                <a:ln>
                  <a:noFill/>
                </a:ln>
                <a:solidFill>
                  <a:prstClr val="black"/>
                </a:solidFill>
                <a:effectLst/>
                <a:uLnTx/>
                <a:uFillTx/>
                <a:latin typeface="Calibri"/>
                <a:ea typeface="+mn-ea"/>
                <a:cs typeface="+mn-cs"/>
              </a:rPr>
              <a:t> .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altLang="en-US" sz="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altLang="en-US" sz="1200" b="1" i="0" u="sng" strike="noStrike" kern="1200" cap="none" spc="0" normalizeH="0" baseline="0" noProof="0" dirty="0">
                <a:ln>
                  <a:noFill/>
                </a:ln>
                <a:solidFill>
                  <a:srgbClr val="C0504D"/>
                </a:solidFill>
                <a:effectLst/>
                <a:uLnTx/>
                <a:uFillTx/>
                <a:latin typeface="Calibri"/>
                <a:ea typeface="+mn-ea"/>
                <a:cs typeface="+mn-cs"/>
              </a:rPr>
              <a:t>Courses Available:</a:t>
            </a:r>
          </a:p>
          <a:p>
            <a:pPr marL="457200" marR="0" lvl="1" indent="0" algn="l" defTabSz="914400" rtl="0" eaLnBrk="0" fontAlgn="base" latinLnBrk="0" hangingPunct="0">
              <a:lnSpc>
                <a:spcPct val="100000"/>
              </a:lnSpc>
              <a:spcBef>
                <a:spcPct val="30000"/>
              </a:spcBef>
              <a:spcAft>
                <a:spcPct val="0"/>
              </a:spcAft>
              <a:buClrTx/>
              <a:buSzTx/>
              <a:buFontTx/>
              <a:buNone/>
              <a:tabLst/>
              <a:defRPr/>
            </a:pPr>
            <a:r>
              <a:rPr kumimoji="0" lang="en-US" altLang="en-US" sz="1200" b="1" i="0" u="none" strike="noStrike" kern="1200" cap="none" spc="0" normalizeH="0" baseline="0" noProof="0" dirty="0">
                <a:ln>
                  <a:noFill/>
                </a:ln>
                <a:solidFill>
                  <a:prstClr val="black"/>
                </a:solidFill>
                <a:effectLst/>
                <a:uLnTx/>
                <a:uFillTx/>
                <a:latin typeface="Calibri"/>
                <a:ea typeface="+mn-ea"/>
                <a:cs typeface="+mn-cs"/>
              </a:rPr>
              <a:t>Officiating Football</a:t>
            </a:r>
            <a:r>
              <a:rPr kumimoji="0" lang="en-US" altLang="en-US" sz="1200" b="0" i="0" u="none" strike="noStrike" kern="1200" cap="none" spc="0" normalizeH="0" baseline="0" noProof="0" dirty="0">
                <a:ln>
                  <a:noFill/>
                </a:ln>
                <a:solidFill>
                  <a:prstClr val="black"/>
                </a:solidFill>
                <a:effectLst/>
                <a:uLnTx/>
                <a:uFillTx/>
                <a:latin typeface="Calibri"/>
                <a:ea typeface="+mn-ea"/>
                <a:cs typeface="+mn-cs"/>
              </a:rPr>
              <a:t> </a:t>
            </a:r>
          </a:p>
          <a:p>
            <a:pPr marL="457200" marR="0" lvl="1" indent="0" algn="l" defTabSz="914400" rtl="0" eaLnBrk="0" fontAlgn="base" latinLnBrk="0" hangingPunct="0">
              <a:lnSpc>
                <a:spcPct val="100000"/>
              </a:lnSpc>
              <a:spcBef>
                <a:spcPct val="30000"/>
              </a:spcBef>
              <a:spcAft>
                <a:spcPct val="0"/>
              </a:spcAft>
              <a:buClrTx/>
              <a:buSzTx/>
              <a:buFontTx/>
              <a:buNone/>
              <a:tabLst/>
              <a:defRPr/>
            </a:pPr>
            <a:r>
              <a:rPr kumimoji="0" lang="en-US" altLang="en-US" sz="1200" b="1" i="0" u="none" strike="noStrike" kern="1200" cap="none" spc="0" normalizeH="0" baseline="0" noProof="0" dirty="0">
                <a:ln>
                  <a:noFill/>
                </a:ln>
                <a:solidFill>
                  <a:prstClr val="black"/>
                </a:solidFill>
                <a:effectLst/>
                <a:uLnTx/>
                <a:uFillTx/>
                <a:latin typeface="Calibri"/>
                <a:ea typeface="+mn-ea"/>
                <a:cs typeface="+mn-cs"/>
              </a:rPr>
              <a:t>Officiating Volleyball – </a:t>
            </a:r>
            <a:r>
              <a:rPr kumimoji="0" lang="en-US" altLang="en-US" sz="1200" b="0" i="0" u="none" strike="noStrike" kern="1200" cap="none" spc="0" normalizeH="0" baseline="0" noProof="0" dirty="0">
                <a:ln>
                  <a:noFill/>
                </a:ln>
                <a:solidFill>
                  <a:prstClr val="black"/>
                </a:solidFill>
                <a:effectLst/>
                <a:uLnTx/>
                <a:uFillTx/>
                <a:latin typeface="Calibri"/>
                <a:ea typeface="+mn-ea"/>
                <a:cs typeface="+mn-cs"/>
              </a:rPr>
              <a:t>Ball Handling</a:t>
            </a:r>
          </a:p>
          <a:p>
            <a:pPr marL="457200" marR="0" lvl="1" indent="0" algn="l" defTabSz="9144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prstClr val="black"/>
                </a:solidFill>
                <a:effectLst/>
                <a:uLnTx/>
                <a:uFillTx/>
                <a:latin typeface="Calibri"/>
                <a:ea typeface="+mn-ea"/>
                <a:cs typeface="+mn-cs"/>
              </a:rPr>
              <a:t>Officiating Volleyball </a:t>
            </a:r>
            <a:r>
              <a:rPr kumimoji="0" lang="en-US" altLang="en-US" sz="1200" b="0" i="0" u="none" strike="noStrike" kern="1200" cap="none" spc="0" normalizeH="0" baseline="0" noProof="0" dirty="0">
                <a:ln>
                  <a:noFill/>
                </a:ln>
                <a:solidFill>
                  <a:prstClr val="black"/>
                </a:solidFill>
                <a:effectLst/>
                <a:uLnTx/>
                <a:uFillTx/>
                <a:latin typeface="Calibri"/>
                <a:ea typeface="+mn-ea"/>
                <a:cs typeface="+mn-cs"/>
              </a:rPr>
              <a:t>– Alignment</a:t>
            </a:r>
          </a:p>
          <a:p>
            <a:pPr marL="457200" marR="0" lvl="1" indent="0" algn="l" defTabSz="9144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prstClr val="black"/>
                </a:solidFill>
                <a:effectLst/>
                <a:uLnTx/>
                <a:uFillTx/>
                <a:latin typeface="Calibri"/>
                <a:ea typeface="+mn-ea"/>
                <a:cs typeface="+mn-cs"/>
              </a:rPr>
              <a:t>Officiating Volleyball </a:t>
            </a:r>
            <a:r>
              <a:rPr kumimoji="0" lang="en-US" altLang="en-US" sz="1200" b="0" i="0" u="none" strike="noStrike" kern="1200" cap="none" spc="0" normalizeH="0" baseline="0" noProof="0" dirty="0">
                <a:ln>
                  <a:noFill/>
                </a:ln>
                <a:solidFill>
                  <a:prstClr val="black"/>
                </a:solidFill>
                <a:effectLst/>
                <a:uLnTx/>
                <a:uFillTx/>
                <a:latin typeface="Calibri"/>
                <a:ea typeface="+mn-ea"/>
                <a:cs typeface="+mn-cs"/>
              </a:rPr>
              <a:t>– E-Whistle</a:t>
            </a:r>
          </a:p>
          <a:p>
            <a:pPr marL="457200" marR="0" lvl="1" indent="0" algn="l" defTabSz="9144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prstClr val="black"/>
                </a:solidFill>
                <a:effectLst/>
                <a:uLnTx/>
                <a:uFillTx/>
                <a:latin typeface="Calibri"/>
                <a:ea typeface="+mn-ea"/>
                <a:cs typeface="+mn-cs"/>
              </a:rPr>
              <a:t>Officiating Basketball</a:t>
            </a:r>
            <a:endParaRPr kumimoji="0" lang="en-US" altLang="en-US" sz="1200" b="0" i="0" u="none" strike="noStrike" kern="1200" cap="none" spc="0" normalizeH="0" baseline="0" noProof="0" dirty="0">
              <a:ln>
                <a:noFill/>
              </a:ln>
              <a:solidFill>
                <a:prstClr val="black"/>
              </a:solidFill>
              <a:effectLst/>
              <a:uLnTx/>
              <a:uFillTx/>
              <a:latin typeface="Calibri"/>
              <a:ea typeface="+mn-ea"/>
              <a:cs typeface="+mn-cs"/>
            </a:endParaRPr>
          </a:p>
          <a:p>
            <a:pPr marL="457200" marR="0" lvl="1" indent="0" algn="l" defTabSz="914400" rtl="0" eaLnBrk="0" fontAlgn="base" latinLnBrk="0" hangingPunct="0">
              <a:lnSpc>
                <a:spcPct val="100000"/>
              </a:lnSpc>
              <a:spcBef>
                <a:spcPct val="30000"/>
              </a:spcBef>
              <a:spcAft>
                <a:spcPct val="0"/>
              </a:spcAft>
              <a:buClrTx/>
              <a:buSzTx/>
              <a:buFontTx/>
              <a:buNone/>
              <a:tabLst/>
              <a:defRPr/>
            </a:pPr>
            <a:r>
              <a:rPr kumimoji="0" lang="en-US" altLang="en-US" sz="1200" b="1" i="0" u="none" strike="noStrike" kern="1200" cap="none" spc="0" normalizeH="0" baseline="0" noProof="0" dirty="0">
                <a:ln>
                  <a:noFill/>
                </a:ln>
                <a:solidFill>
                  <a:prstClr val="black"/>
                </a:solidFill>
                <a:effectLst/>
                <a:uLnTx/>
                <a:uFillTx/>
                <a:latin typeface="Calibri"/>
                <a:ea typeface="+mn-ea"/>
                <a:cs typeface="+mn-cs"/>
              </a:rPr>
              <a:t>Officiating Basketball – </a:t>
            </a:r>
            <a:r>
              <a:rPr kumimoji="0" lang="en-US" altLang="en-US" sz="1200" b="0" i="0" u="none" strike="noStrike" kern="1200" cap="none" spc="0" normalizeH="0" baseline="0" noProof="0" dirty="0">
                <a:ln>
                  <a:noFill/>
                </a:ln>
                <a:solidFill>
                  <a:prstClr val="black"/>
                </a:solidFill>
                <a:effectLst/>
                <a:uLnTx/>
                <a:uFillTx/>
                <a:latin typeface="Calibri"/>
                <a:ea typeface="+mn-ea"/>
                <a:cs typeface="+mn-cs"/>
              </a:rPr>
              <a:t>Three-Person Mechanics</a:t>
            </a:r>
          </a:p>
          <a:p>
            <a:pPr marL="457200" marR="0" lvl="1" indent="0" algn="l" defTabSz="914400" rtl="0" eaLnBrk="0" fontAlgn="base" latinLnBrk="0" hangingPunct="0">
              <a:lnSpc>
                <a:spcPct val="100000"/>
              </a:lnSpc>
              <a:spcBef>
                <a:spcPct val="30000"/>
              </a:spcBef>
              <a:spcAft>
                <a:spcPct val="0"/>
              </a:spcAft>
              <a:buClrTx/>
              <a:buSzTx/>
              <a:buFontTx/>
              <a:buNone/>
              <a:tabLst/>
              <a:defRPr/>
            </a:pPr>
            <a:r>
              <a:rPr kumimoji="0" lang="en-US" altLang="en-US" sz="1200" b="1" i="0" u="none" strike="noStrike" kern="1200" cap="none" spc="0" normalizeH="0" baseline="0" noProof="0" dirty="0">
                <a:ln>
                  <a:noFill/>
                </a:ln>
                <a:solidFill>
                  <a:prstClr val="black"/>
                </a:solidFill>
                <a:effectLst/>
                <a:uLnTx/>
                <a:uFillTx/>
                <a:latin typeface="Calibri"/>
                <a:ea typeface="+mn-ea"/>
                <a:cs typeface="+mn-cs"/>
              </a:rPr>
              <a:t>Officiating Basketball - </a:t>
            </a:r>
            <a:r>
              <a:rPr kumimoji="0" lang="en-US" altLang="en-US" sz="1200" b="0" i="0" u="none" strike="noStrike" kern="1200" cap="none" spc="0" normalizeH="0" baseline="0" noProof="0" dirty="0">
                <a:ln>
                  <a:noFill/>
                </a:ln>
                <a:solidFill>
                  <a:prstClr val="black"/>
                </a:solidFill>
                <a:effectLst/>
                <a:uLnTx/>
                <a:uFillTx/>
                <a:latin typeface="Calibri"/>
                <a:ea typeface="+mn-ea"/>
                <a:cs typeface="+mn-cs"/>
              </a:rPr>
              <a:t>Pre-Game Conference</a:t>
            </a:r>
          </a:p>
          <a:p>
            <a:pPr marL="457200" marR="0" lvl="1" indent="0" algn="l" defTabSz="914400" rtl="0" eaLnBrk="0" fontAlgn="base" latinLnBrk="0" hangingPunct="0">
              <a:lnSpc>
                <a:spcPct val="100000"/>
              </a:lnSpc>
              <a:spcBef>
                <a:spcPct val="30000"/>
              </a:spcBef>
              <a:spcAft>
                <a:spcPct val="0"/>
              </a:spcAft>
              <a:buClrTx/>
              <a:buSzTx/>
              <a:buFontTx/>
              <a:buNone/>
              <a:tabLst/>
              <a:defRPr/>
            </a:pPr>
            <a:r>
              <a:rPr kumimoji="0" lang="en-US" altLang="en-US" sz="1200" b="1" i="0" u="none" strike="noStrike" kern="1200" cap="none" spc="0" normalizeH="0" baseline="0" noProof="0" dirty="0">
                <a:ln>
                  <a:noFill/>
                </a:ln>
                <a:solidFill>
                  <a:prstClr val="black"/>
                </a:solidFill>
                <a:effectLst/>
                <a:uLnTx/>
                <a:uFillTx/>
                <a:latin typeface="Calibri"/>
                <a:ea typeface="+mn-ea"/>
                <a:cs typeface="+mn-cs"/>
              </a:rPr>
              <a:t>Soccer</a:t>
            </a:r>
            <a:r>
              <a:rPr kumimoji="0" lang="en-US" altLang="en-US" sz="1200" b="0" i="0" u="none" strike="noStrike" kern="1200" cap="none" spc="0" normalizeH="0" baseline="0" noProof="0" dirty="0">
                <a:ln>
                  <a:noFill/>
                </a:ln>
                <a:solidFill>
                  <a:prstClr val="black"/>
                </a:solidFill>
                <a:effectLst/>
                <a:uLnTx/>
                <a:uFillTx/>
                <a:latin typeface="Calibri"/>
                <a:ea typeface="+mn-ea"/>
                <a:cs typeface="+mn-cs"/>
              </a:rPr>
              <a:t> – Fouls and Misconduct</a:t>
            </a:r>
          </a:p>
          <a:p>
            <a:pPr marL="457200" marR="0" lvl="1" indent="0" algn="l" defTabSz="9144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prstClr val="black"/>
                </a:solidFill>
                <a:effectLst/>
                <a:uLnTx/>
                <a:uFillTx/>
                <a:latin typeface="Calibri"/>
                <a:ea typeface="+mn-ea"/>
                <a:cs typeface="+mn-cs"/>
              </a:rPr>
              <a:t>Soccer – </a:t>
            </a:r>
            <a:r>
              <a:rPr kumimoji="0" lang="en-US" altLang="en-US" sz="1200" b="0" i="0" u="none" strike="noStrike" kern="1200" cap="none" spc="0" normalizeH="0" baseline="0" noProof="0" dirty="0">
                <a:ln>
                  <a:noFill/>
                </a:ln>
                <a:solidFill>
                  <a:prstClr val="black"/>
                </a:solidFill>
                <a:effectLst/>
                <a:uLnTx/>
                <a:uFillTx/>
                <a:latin typeface="Calibri"/>
                <a:ea typeface="+mn-ea"/>
                <a:cs typeface="+mn-cs"/>
              </a:rPr>
              <a:t>Offside</a:t>
            </a:r>
          </a:p>
          <a:p>
            <a:pPr marL="457200" marR="0" lvl="1" indent="0" algn="l" defTabSz="9144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prstClr val="black"/>
                </a:solidFill>
                <a:effectLst/>
                <a:uLnTx/>
                <a:uFillTx/>
                <a:latin typeface="Calibri"/>
                <a:ea typeface="+mn-ea"/>
                <a:cs typeface="+mn-cs"/>
              </a:rPr>
              <a:t>Soccer</a:t>
            </a:r>
            <a:r>
              <a:rPr kumimoji="0" lang="en-US" altLang="en-US" sz="1200" b="0" i="0" u="none" strike="noStrike" kern="1200" cap="none" spc="0" normalizeH="0" baseline="0" noProof="0" dirty="0">
                <a:ln>
                  <a:noFill/>
                </a:ln>
                <a:solidFill>
                  <a:prstClr val="black"/>
                </a:solidFill>
                <a:effectLst/>
                <a:uLnTx/>
                <a:uFillTx/>
                <a:latin typeface="Calibri"/>
                <a:ea typeface="+mn-ea"/>
                <a:cs typeface="+mn-cs"/>
              </a:rPr>
              <a:t> -  Pre-Game Conference</a:t>
            </a:r>
          </a:p>
          <a:p>
            <a:pPr marL="457200" marR="0" lvl="1" indent="0" algn="l" defTabSz="914400" rtl="0" eaLnBrk="0" fontAlgn="base" latinLnBrk="0" hangingPunct="0">
              <a:lnSpc>
                <a:spcPct val="100000"/>
              </a:lnSpc>
              <a:spcBef>
                <a:spcPct val="30000"/>
              </a:spcBef>
              <a:spcAft>
                <a:spcPct val="0"/>
              </a:spcAft>
              <a:buClrTx/>
              <a:buSzTx/>
              <a:buFontTx/>
              <a:buNone/>
              <a:tabLst/>
              <a:defRPr/>
            </a:pPr>
            <a:r>
              <a:rPr kumimoji="0" lang="en-US" altLang="en-US" sz="1200" b="1" i="0" u="none" strike="noStrike" kern="1200" cap="none" spc="0" normalizeH="0" baseline="0" noProof="0" dirty="0">
                <a:ln>
                  <a:noFill/>
                </a:ln>
                <a:solidFill>
                  <a:prstClr val="black"/>
                </a:solidFill>
                <a:effectLst/>
                <a:uLnTx/>
                <a:uFillTx/>
                <a:latin typeface="Calibri"/>
                <a:ea typeface="+mn-ea"/>
                <a:cs typeface="+mn-cs"/>
              </a:rPr>
              <a:t>Swimming and Diving</a:t>
            </a:r>
            <a:endParaRPr kumimoji="0" lang="en-US" altLang="en-US" sz="1200" b="0" i="0" u="none" strike="noStrike" kern="1200" cap="none" spc="0" normalizeH="0" baseline="0" noProof="0" dirty="0">
              <a:ln>
                <a:noFill/>
              </a:ln>
              <a:solidFill>
                <a:prstClr val="black"/>
              </a:solidFill>
              <a:effectLst/>
              <a:uLnTx/>
              <a:uFillTx/>
              <a:latin typeface="Calibri"/>
              <a:ea typeface="+mn-ea"/>
              <a:cs typeface="+mn-cs"/>
            </a:endParaRPr>
          </a:p>
          <a:p>
            <a:pPr marL="457200" marR="0" lvl="1" indent="0" algn="l" defTabSz="914400" rtl="0" eaLnBrk="0" fontAlgn="base" latinLnBrk="0" hangingPunct="0">
              <a:lnSpc>
                <a:spcPct val="100000"/>
              </a:lnSpc>
              <a:spcBef>
                <a:spcPct val="30000"/>
              </a:spcBef>
              <a:spcAft>
                <a:spcPct val="0"/>
              </a:spcAft>
              <a:buClrTx/>
              <a:buSzTx/>
              <a:buFontTx/>
              <a:buNone/>
              <a:tabLst/>
              <a:defRPr/>
            </a:pPr>
            <a:r>
              <a:rPr kumimoji="0" lang="en-US" altLang="en-US" sz="1200" b="1" i="0" u="none" strike="noStrike" kern="1200" cap="none" spc="0" normalizeH="0" baseline="0" noProof="0" dirty="0">
                <a:ln>
                  <a:noFill/>
                </a:ln>
                <a:solidFill>
                  <a:prstClr val="black"/>
                </a:solidFill>
                <a:effectLst/>
                <a:uLnTx/>
                <a:uFillTx/>
                <a:latin typeface="Calibri"/>
                <a:ea typeface="+mn-ea"/>
                <a:cs typeface="+mn-cs"/>
              </a:rPr>
              <a:t>Officiating Wrestling</a:t>
            </a:r>
            <a:r>
              <a:rPr kumimoji="0" lang="en-US" altLang="en-US" sz="1200" b="0" i="0" u="none" strike="noStrike" kern="1200" cap="none" spc="0" normalizeH="0" baseline="0" noProof="0" dirty="0">
                <a:ln>
                  <a:noFill/>
                </a:ln>
                <a:solidFill>
                  <a:prstClr val="black"/>
                </a:solidFill>
                <a:effectLst/>
                <a:uLnTx/>
                <a:uFillTx/>
                <a:latin typeface="Calibri"/>
                <a:ea typeface="+mn-ea"/>
                <a:cs typeface="+mn-cs"/>
              </a:rPr>
              <a:t> </a:t>
            </a:r>
          </a:p>
          <a:p>
            <a:pPr marL="457200" marR="0" lvl="1" indent="0" algn="l" defTabSz="914400" rtl="0" eaLnBrk="0" fontAlgn="base" latinLnBrk="0" hangingPunct="0">
              <a:lnSpc>
                <a:spcPct val="100000"/>
              </a:lnSpc>
              <a:spcBef>
                <a:spcPct val="30000"/>
              </a:spcBef>
              <a:spcAft>
                <a:spcPct val="0"/>
              </a:spcAft>
              <a:buClrTx/>
              <a:buSzTx/>
              <a:buFontTx/>
              <a:buNone/>
              <a:tabLst/>
              <a:defRPr/>
            </a:pPr>
            <a:r>
              <a:rPr kumimoji="0" lang="en-US" altLang="en-US" sz="1200" b="1" i="0" u="none" strike="noStrike" kern="1200" cap="none" spc="0" normalizeH="0" baseline="0" noProof="0" dirty="0">
                <a:ln>
                  <a:noFill/>
                </a:ln>
                <a:solidFill>
                  <a:prstClr val="black"/>
                </a:solidFill>
                <a:effectLst/>
                <a:uLnTx/>
                <a:uFillTx/>
                <a:latin typeface="Calibri"/>
                <a:ea typeface="+mn-ea"/>
                <a:cs typeface="+mn-cs"/>
              </a:rPr>
              <a:t>Umpiring Softball</a:t>
            </a:r>
          </a:p>
          <a:p>
            <a:pPr marL="457200" marR="0" lvl="1" indent="0" algn="l" defTabSz="914400" rtl="0" eaLnBrk="0" fontAlgn="base" latinLnBrk="0" hangingPunct="0">
              <a:lnSpc>
                <a:spcPct val="100000"/>
              </a:lnSpc>
              <a:spcBef>
                <a:spcPct val="30000"/>
              </a:spcBef>
              <a:spcAft>
                <a:spcPct val="0"/>
              </a:spcAft>
              <a:buClrTx/>
              <a:buSzTx/>
              <a:buFontTx/>
              <a:buNone/>
              <a:tabLst/>
              <a:defRPr/>
            </a:pPr>
            <a:r>
              <a:rPr kumimoji="0" lang="en-US" altLang="en-US" sz="1200" b="1" i="0" u="none" strike="noStrike" kern="1200" cap="none" spc="0" normalizeH="0" baseline="0" noProof="0" dirty="0">
                <a:ln>
                  <a:noFill/>
                </a:ln>
                <a:solidFill>
                  <a:prstClr val="black"/>
                </a:solidFill>
                <a:effectLst/>
                <a:uLnTx/>
                <a:uFillTx/>
                <a:latin typeface="Calibri"/>
                <a:ea typeface="+mn-ea"/>
                <a:cs typeface="+mn-cs"/>
              </a:rPr>
              <a:t>Officiating Field Hockey</a:t>
            </a:r>
          </a:p>
          <a:p>
            <a:pPr marL="457200" marR="0" lvl="1" indent="0" algn="l" defTabSz="914400" rtl="0" eaLnBrk="0" fontAlgn="base" latinLnBrk="0" hangingPunct="0">
              <a:lnSpc>
                <a:spcPct val="100000"/>
              </a:lnSpc>
              <a:spcBef>
                <a:spcPct val="30000"/>
              </a:spcBef>
              <a:spcAft>
                <a:spcPct val="0"/>
              </a:spcAft>
              <a:buClrTx/>
              <a:buSzTx/>
              <a:buFontTx/>
              <a:buNone/>
              <a:tabLst/>
              <a:defRPr/>
            </a:pPr>
            <a:r>
              <a:rPr kumimoji="0" lang="en-US" altLang="en-US" sz="1200" b="1" i="0" u="none" strike="noStrike" kern="1200" cap="none" spc="0" normalizeH="0" baseline="0" noProof="0" dirty="0">
                <a:ln>
                  <a:noFill/>
                </a:ln>
                <a:solidFill>
                  <a:prstClr val="black"/>
                </a:solidFill>
                <a:effectLst/>
                <a:uLnTx/>
                <a:uFillTx/>
                <a:latin typeface="Calibri"/>
                <a:ea typeface="+mn-ea"/>
                <a:cs typeface="+mn-cs"/>
              </a:rPr>
              <a:t>Officiating Track and Field</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Calibri"/>
                <a:ea typeface="+mn-ea"/>
                <a:cs typeface="+mn-cs"/>
              </a:rPr>
              <a:t>	</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altLang="en-US" sz="1200" b="1" i="0" u="sng" strike="noStrike" kern="1200" cap="none" spc="0" normalizeH="0" baseline="0" noProof="0" dirty="0">
                <a:ln>
                  <a:noFill/>
                </a:ln>
                <a:solidFill>
                  <a:srgbClr val="C0504D"/>
                </a:solidFill>
                <a:effectLst/>
                <a:uLnTx/>
                <a:uFillTx/>
                <a:latin typeface="Calibri"/>
                <a:ea typeface="+mn-ea"/>
                <a:cs typeface="+mn-cs"/>
              </a:rPr>
              <a:t>Future Courses to be Considered:</a:t>
            </a:r>
          </a:p>
          <a:p>
            <a:pPr marL="457200" marR="0" lvl="1" indent="0" algn="l" defTabSz="914400" rtl="0" eaLnBrk="0" fontAlgn="base" latinLnBrk="0" hangingPunct="0">
              <a:lnSpc>
                <a:spcPct val="100000"/>
              </a:lnSpc>
              <a:spcBef>
                <a:spcPct val="30000"/>
              </a:spcBef>
              <a:spcAft>
                <a:spcPct val="0"/>
              </a:spcAft>
              <a:buClrTx/>
              <a:buSzTx/>
              <a:buFontTx/>
              <a:buNone/>
              <a:tabLst/>
              <a:defRPr/>
            </a:pPr>
            <a:r>
              <a:rPr kumimoji="0" lang="en-US" altLang="en-US" sz="1200" b="1" i="0" u="none" strike="noStrike" kern="1200" cap="none" spc="0" normalizeH="0" baseline="0" noProof="0" dirty="0">
                <a:ln>
                  <a:noFill/>
                </a:ln>
                <a:solidFill>
                  <a:prstClr val="black"/>
                </a:solidFill>
                <a:effectLst/>
                <a:uLnTx/>
                <a:uFillTx/>
                <a:latin typeface="Calibri"/>
                <a:ea typeface="+mn-ea"/>
                <a:cs typeface="+mn-cs"/>
              </a:rPr>
              <a:t>Umpiring Baseball</a:t>
            </a:r>
          </a:p>
          <a:p>
            <a:pPr marL="457200" marR="0" lvl="1" indent="0" algn="l" defTabSz="914400" rtl="0" eaLnBrk="0" fontAlgn="base" latinLnBrk="0" hangingPunct="0">
              <a:lnSpc>
                <a:spcPct val="100000"/>
              </a:lnSpc>
              <a:spcBef>
                <a:spcPct val="30000"/>
              </a:spcBef>
              <a:spcAft>
                <a:spcPct val="0"/>
              </a:spcAft>
              <a:buClrTx/>
              <a:buSzTx/>
              <a:buFontTx/>
              <a:buNone/>
              <a:tabLst/>
              <a:defRPr/>
            </a:pPr>
            <a:r>
              <a:rPr kumimoji="0" lang="en-US" altLang="en-US" sz="1200" b="1" i="0" u="none" strike="noStrike" kern="1200" cap="none" spc="0" normalizeH="0" baseline="0" noProof="0" dirty="0">
                <a:ln>
                  <a:noFill/>
                </a:ln>
                <a:solidFill>
                  <a:prstClr val="black"/>
                </a:solidFill>
                <a:effectLst/>
                <a:uLnTx/>
                <a:uFillTx/>
                <a:latin typeface="Calibri"/>
                <a:ea typeface="+mn-ea"/>
                <a:cs typeface="+mn-cs"/>
              </a:rPr>
              <a:t>Umpiring Softball – 2 Person Mechanics</a:t>
            </a:r>
            <a:endParaRPr kumimoji="0" lang="en-US" altLang="en-US" sz="1200" b="0" i="0" u="none" strike="noStrike" kern="1200" cap="none" spc="0" normalizeH="0" baseline="0" noProof="0" dirty="0">
              <a:ln>
                <a:noFill/>
              </a:ln>
              <a:solidFill>
                <a:prstClr val="black"/>
              </a:solidFill>
              <a:effectLst/>
              <a:uLnTx/>
              <a:uFillTx/>
              <a:latin typeface="Calibri"/>
              <a:ea typeface="+mn-ea"/>
              <a:cs typeface="+mn-cs"/>
            </a:endParaRPr>
          </a:p>
          <a:p>
            <a:pPr marL="457200" marR="0" lvl="1" indent="0" algn="l" defTabSz="914400" rtl="0" eaLnBrk="0" fontAlgn="base" latinLnBrk="0" hangingPunct="0">
              <a:lnSpc>
                <a:spcPct val="100000"/>
              </a:lnSpc>
              <a:spcBef>
                <a:spcPct val="30000"/>
              </a:spcBef>
              <a:spcAft>
                <a:spcPct val="0"/>
              </a:spcAft>
              <a:buClrTx/>
              <a:buSzTx/>
              <a:buFontTx/>
              <a:buNone/>
              <a:tabLst/>
              <a:defRPr/>
            </a:pPr>
            <a:r>
              <a:rPr kumimoji="0" lang="en-US" altLang="en-US" sz="1200" b="1" i="0" u="none" strike="noStrike" kern="1200" cap="none" spc="0" normalizeH="0" baseline="0" noProof="0" dirty="0">
                <a:ln>
                  <a:noFill/>
                </a:ln>
                <a:solidFill>
                  <a:prstClr val="black"/>
                </a:solidFill>
                <a:effectLst/>
                <a:uLnTx/>
                <a:uFillTx/>
                <a:latin typeface="Calibri"/>
                <a:ea typeface="+mn-ea"/>
                <a:cs typeface="+mn-cs"/>
              </a:rPr>
              <a:t>Communication Among Officials and Coaches</a:t>
            </a:r>
          </a:p>
          <a:p>
            <a:pPr marL="0" marR="0" lvl="0" indent="0" algn="l" defTabSz="914400" rtl="0" eaLnBrk="0" fontAlgn="base" latinLnBrk="0" hangingPunct="0">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endParaRPr lang="en-US" dirty="0"/>
          </a:p>
        </p:txBody>
      </p:sp>
      <p:sp>
        <p:nvSpPr>
          <p:cNvPr id="4" name="Slide Number Placeholder 3"/>
          <p:cNvSpPr>
            <a:spLocks noGrp="1"/>
          </p:cNvSpPr>
          <p:nvPr>
            <p:ph type="sldNum" sz="quarter" idx="5"/>
          </p:nvPr>
        </p:nvSpPr>
        <p:spPr/>
        <p:txBody>
          <a:bodyPr/>
          <a:lstStyle/>
          <a:p>
            <a:pPr>
              <a:defRPr/>
            </a:pPr>
            <a:fld id="{57EF4683-4D8D-4D73-8726-D24F3E767CE2}" type="slidenum">
              <a:rPr lang="en-US" altLang="en-US" smtClean="0"/>
              <a:pPr>
                <a:defRPr/>
              </a:pPr>
              <a:t>38</a:t>
            </a:fld>
            <a:endParaRPr lang="en-US" altLang="en-US" dirty="0"/>
          </a:p>
        </p:txBody>
      </p:sp>
    </p:spTree>
    <p:extLst>
      <p:ext uri="{BB962C8B-B14F-4D97-AF65-F5344CB8AC3E}">
        <p14:creationId xmlns:p14="http://schemas.microsoft.com/office/powerpoint/2010/main" val="333852924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NFHS CENTER FOR OFFICIALS SERVICES (COS)</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Your Complete Solution for Officials Management and More:</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Registration</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Assignment</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Payment</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Testing</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Background Checks</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For More Information on the NFHS – Center for Officials Services (COS) Contact:</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Theresia Wynns, Director of Sports and Officials, twynns@nfhs.org</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Also If You’re Interested in Eligibility and Monitoring Requirements Contact </a:t>
            </a:r>
            <a:br>
              <a:rPr kumimoji="0" lang="en-US" sz="1200" b="1" i="0" u="none" strike="noStrike" kern="1200" cap="none" spc="0" normalizeH="0" baseline="0" noProof="0" dirty="0">
                <a:ln>
                  <a:noFill/>
                </a:ln>
                <a:solidFill>
                  <a:prstClr val="black"/>
                </a:solidFill>
                <a:effectLst/>
                <a:uLnTx/>
                <a:uFillTx/>
                <a:latin typeface="Calibri"/>
                <a:ea typeface="+mn-ea"/>
                <a:cs typeface="+mn-cs"/>
              </a:rPr>
            </a:br>
            <a:r>
              <a:rPr kumimoji="0" lang="en-US" sz="1200" b="1" i="0" u="none" strike="noStrike" kern="1200" cap="none" spc="0" normalizeH="0" baseline="0" noProof="0" dirty="0">
                <a:ln>
                  <a:noFill/>
                </a:ln>
                <a:solidFill>
                  <a:prstClr val="black"/>
                </a:solidFill>
                <a:effectLst/>
                <a:uLnTx/>
                <a:uFillTx/>
                <a:latin typeface="Calibri"/>
                <a:ea typeface="+mn-ea"/>
                <a:cs typeface="+mn-cs"/>
              </a:rPr>
              <a:t>the Folks at Dragonfly:</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Kirk Miller, Dragonfly, </a:t>
            </a:r>
            <a:r>
              <a:rPr kumimoji="0" lang="en-US" sz="1200" b="0" i="0" u="none" strike="noStrike" kern="1200" cap="none" spc="0" normalizeH="0" baseline="0" noProof="0" dirty="0">
                <a:ln>
                  <a:noFill/>
                </a:ln>
                <a:solidFill>
                  <a:prstClr val="black"/>
                </a:solidFill>
                <a:effectLst/>
                <a:uLnTx/>
                <a:uFillTx/>
                <a:latin typeface="Calibri"/>
                <a:ea typeface="+mn-ea"/>
                <a:cs typeface="+mn-cs"/>
                <a:hlinkClick r:id="rId3"/>
              </a:rPr>
              <a:t>kirk@dragonflyathletics.com</a:t>
            </a: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Brandon Wallace, Dragonfly, </a:t>
            </a:r>
            <a:r>
              <a:rPr kumimoji="0" lang="en-US" sz="1200" b="0" i="0" u="none" strike="noStrike" kern="1200" cap="none" spc="0" normalizeH="0" baseline="0" noProof="0" dirty="0">
                <a:ln>
                  <a:noFill/>
                </a:ln>
                <a:solidFill>
                  <a:prstClr val="black"/>
                </a:solidFill>
                <a:effectLst/>
                <a:uLnTx/>
                <a:uFillTx/>
                <a:latin typeface="Calibri"/>
                <a:ea typeface="+mn-ea"/>
                <a:cs typeface="+mn-cs"/>
                <a:hlinkClick r:id="rId4"/>
              </a:rPr>
              <a:t>brandon@dragonflyathletics.com</a:t>
            </a: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a:p>
            <a:endParaRPr lang="en-US" dirty="0"/>
          </a:p>
        </p:txBody>
      </p:sp>
      <p:sp>
        <p:nvSpPr>
          <p:cNvPr id="4" name="Slide Number Placeholder 3"/>
          <p:cNvSpPr>
            <a:spLocks noGrp="1"/>
          </p:cNvSpPr>
          <p:nvPr>
            <p:ph type="sldNum" sz="quarter" idx="5"/>
          </p:nvPr>
        </p:nvSpPr>
        <p:spPr/>
        <p:txBody>
          <a:bodyPr/>
          <a:lstStyle/>
          <a:p>
            <a:pPr>
              <a:defRPr/>
            </a:pPr>
            <a:fld id="{57EF4683-4D8D-4D73-8726-D24F3E767CE2}" type="slidenum">
              <a:rPr lang="en-US" altLang="en-US" smtClean="0"/>
              <a:pPr>
                <a:defRPr/>
              </a:pPr>
              <a:t>39</a:t>
            </a:fld>
            <a:endParaRPr lang="en-US" altLang="en-US" dirty="0"/>
          </a:p>
        </p:txBody>
      </p:sp>
    </p:spTree>
    <p:extLst>
      <p:ext uri="{BB962C8B-B14F-4D97-AF65-F5344CB8AC3E}">
        <p14:creationId xmlns:p14="http://schemas.microsoft.com/office/powerpoint/2010/main" val="109448790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Slide Image Placeholder 1">
            <a:extLst>
              <a:ext uri="{FF2B5EF4-FFF2-40B4-BE49-F238E27FC236}">
                <a16:creationId xmlns:a16="http://schemas.microsoft.com/office/drawing/2014/main" xmlns="" id="{1CCD3055-831E-446D-8C48-990001847DB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Notes Placeholder 2">
            <a:extLst>
              <a:ext uri="{FF2B5EF4-FFF2-40B4-BE49-F238E27FC236}">
                <a16:creationId xmlns:a16="http://schemas.microsoft.com/office/drawing/2014/main" xmlns="" id="{4C11DB1F-ACBB-4BBE-9860-0791C4562C3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dirty="0"/>
              <a:t>2021-22 NFHS LEARNING CENTER</a:t>
            </a:r>
          </a:p>
        </p:txBody>
      </p:sp>
      <p:sp>
        <p:nvSpPr>
          <p:cNvPr id="141316" name="Slide Number Placeholder 3">
            <a:extLst>
              <a:ext uri="{FF2B5EF4-FFF2-40B4-BE49-F238E27FC236}">
                <a16:creationId xmlns:a16="http://schemas.microsoft.com/office/drawing/2014/main" xmlns="" id="{9C5E1101-B161-400D-8B04-C2BA94BD3D1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5B086AC-0B50-4511-A9DF-E12E979CFEF8}" type="slidenum">
              <a:rPr lang="en-US" altLang="en-US" smtClean="0"/>
              <a:pPr/>
              <a:t>40</a:t>
            </a:fld>
            <a:endParaRPr lang="en-US" altLang="en-US"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The NFHS Learning Center can be accessed at www.nfhslearn.com. It has over 80 online courses and over 50 of those can be accessed at no cost. There are courses for everyone within the interscholastic community including coaches, students, administrators, parents, officials, and individuals within performing arts programs. All courses include a completion certificate and can be accessed 24 hours a day, 7 days a week and completed at the learner’s pace. Get your community involved in professional development today at the NFHS Learning Center!</a:t>
            </a:r>
          </a:p>
          <a:p>
            <a:endParaRPr lang="en-US" dirty="0"/>
          </a:p>
        </p:txBody>
      </p:sp>
      <p:sp>
        <p:nvSpPr>
          <p:cNvPr id="4" name="Slide Number Placeholder 3"/>
          <p:cNvSpPr>
            <a:spLocks noGrp="1"/>
          </p:cNvSpPr>
          <p:nvPr>
            <p:ph type="sldNum" sz="quarter" idx="5"/>
          </p:nvPr>
        </p:nvSpPr>
        <p:spPr/>
        <p:txBody>
          <a:bodyPr/>
          <a:lstStyle/>
          <a:p>
            <a:pPr>
              <a:defRPr/>
            </a:pPr>
            <a:fld id="{57EF4683-4D8D-4D73-8726-D24F3E767CE2}" type="slidenum">
              <a:rPr lang="en-US" altLang="en-US" smtClean="0"/>
              <a:pPr>
                <a:defRPr/>
              </a:pPr>
              <a:t>41</a:t>
            </a:fld>
            <a:endParaRPr lang="en-US" altLang="en-US" dirty="0"/>
          </a:p>
        </p:txBody>
      </p:sp>
    </p:spTree>
    <p:extLst>
      <p:ext uri="{BB962C8B-B14F-4D97-AF65-F5344CB8AC3E}">
        <p14:creationId xmlns:p14="http://schemas.microsoft.com/office/powerpoint/2010/main" val="166635318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Implicit biases are the automatic reactions we have toward other people based on our past learning and expectations. Studies show that Implicit Bias affects the experiences of students in school athletic and activity programs. The NFHS has partnered with Project Implicit to bring you this course, Implicit Bias. Studies support that there is a relationship between implicit bias and real-world behavior, which highlights the importance of being aware of and managing your bias. </a:t>
            </a:r>
            <a:r>
              <a:rPr lang="en-US" sz="1200" b="0" i="0" kern="1200">
                <a:solidFill>
                  <a:schemeClr val="tx1"/>
                </a:solidFill>
                <a:effectLst/>
                <a:latin typeface="+mn-lt"/>
                <a:ea typeface="+mn-ea"/>
                <a:cs typeface="+mn-cs"/>
              </a:rPr>
              <a:t>This course defines and illustrates examples of Implicit Bias and provides research on how it impacts our society.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050D54-84B1-458C-AAB4-B90D893DDF56}" type="slidenum">
              <a:rPr kumimoji="0" lang="en-US"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234155706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Slide Image Placeholder 1">
            <a:extLst>
              <a:ext uri="{FF2B5EF4-FFF2-40B4-BE49-F238E27FC236}">
                <a16:creationId xmlns:a16="http://schemas.microsoft.com/office/drawing/2014/main" xmlns="" id="{950D87D3-BAF7-46A4-AC01-B4E1EB317AC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Notes Placeholder 2">
            <a:extLst>
              <a:ext uri="{FF2B5EF4-FFF2-40B4-BE49-F238E27FC236}">
                <a16:creationId xmlns:a16="http://schemas.microsoft.com/office/drawing/2014/main" xmlns="" id="{B1400E02-8698-4626-8961-AE87C28C238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dirty="0"/>
              <a:t>2021-22 NFHS NETWORK</a:t>
            </a:r>
          </a:p>
        </p:txBody>
      </p:sp>
      <p:sp>
        <p:nvSpPr>
          <p:cNvPr id="144388" name="Slide Number Placeholder 3">
            <a:extLst>
              <a:ext uri="{FF2B5EF4-FFF2-40B4-BE49-F238E27FC236}">
                <a16:creationId xmlns:a16="http://schemas.microsoft.com/office/drawing/2014/main" xmlns="" id="{ABA46F71-D368-4EC5-8CE8-77E80956014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CFB88F7-A0AB-46B8-B7C3-7C417E09DEC3}" type="slidenum">
              <a:rPr lang="en-US" altLang="en-US" smtClean="0"/>
              <a:pPr/>
              <a:t>43</a:t>
            </a:fld>
            <a:endParaRPr lang="en-US" altLang="en-US"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Slide Image Placeholder 1">
            <a:extLst>
              <a:ext uri="{FF2B5EF4-FFF2-40B4-BE49-F238E27FC236}">
                <a16:creationId xmlns:a16="http://schemas.microsoft.com/office/drawing/2014/main" xmlns="" id="{86177682-A29B-416D-A0FC-2A663B3CBA3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Notes Placeholder 2">
            <a:extLst>
              <a:ext uri="{FF2B5EF4-FFF2-40B4-BE49-F238E27FC236}">
                <a16:creationId xmlns:a16="http://schemas.microsoft.com/office/drawing/2014/main" xmlns="" id="{C4E2D6AA-E143-47C0-8ED9-0CB015E057F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dirty="0"/>
              <a:t>The NFHS Network </a:t>
            </a:r>
            <a:r>
              <a:rPr lang="en-US" altLang="en-US" dirty="0"/>
              <a:t>is the leader in streaming Live and On Demand high school sports.</a:t>
            </a:r>
          </a:p>
          <a:p>
            <a:endParaRPr lang="en-US" altLang="en-US" dirty="0"/>
          </a:p>
          <a:p>
            <a:r>
              <a:rPr lang="en-US" altLang="en-US" dirty="0"/>
              <a:t>Partnered with the </a:t>
            </a:r>
            <a:r>
              <a:rPr lang="en-US" altLang="en-US" b="1" dirty="0">
                <a:hlinkClick r:id="rId3"/>
              </a:rPr>
              <a:t>National Federation of State High School Associations</a:t>
            </a:r>
            <a:r>
              <a:rPr lang="en-US" altLang="en-US" dirty="0"/>
              <a:t>, 45 high school state athletic/activities associations, and PlayOn! Sports, the NFHS Network is a joint venture created to provide fans with the ability to stream high school sports on any device, from wherever they are.</a:t>
            </a:r>
          </a:p>
          <a:p>
            <a:endParaRPr lang="en-US" altLang="en-US" dirty="0"/>
          </a:p>
          <a:p>
            <a:r>
              <a:rPr lang="en-US" altLang="en-US" dirty="0"/>
              <a:t>All NFHS Network events are available to watch online at </a:t>
            </a:r>
            <a:r>
              <a:rPr lang="en-US" altLang="en-US" b="1" dirty="0">
                <a:hlinkClick r:id="rId4"/>
              </a:rPr>
              <a:t>www.NFHSnetwork.com</a:t>
            </a:r>
            <a:r>
              <a:rPr lang="en-US" altLang="en-US" dirty="0"/>
              <a:t> and through the NFHS Network Live App for iOS and Android. Follow us on </a:t>
            </a:r>
            <a:r>
              <a:rPr lang="en-US" altLang="en-US" b="1" dirty="0">
                <a:hlinkClick r:id="rId5"/>
              </a:rPr>
              <a:t>Facebook</a:t>
            </a:r>
            <a:r>
              <a:rPr lang="en-US" altLang="en-US" dirty="0"/>
              <a:t>, </a:t>
            </a:r>
            <a:r>
              <a:rPr lang="en-US" altLang="en-US" b="1" dirty="0">
                <a:hlinkClick r:id="rId6"/>
              </a:rPr>
              <a:t>Twitter</a:t>
            </a:r>
            <a:r>
              <a:rPr lang="en-US" altLang="en-US" dirty="0"/>
              <a:t>, </a:t>
            </a:r>
            <a:r>
              <a:rPr lang="en-US" altLang="en-US" b="1" dirty="0">
                <a:hlinkClick r:id="rId7"/>
              </a:rPr>
              <a:t>Instagram</a:t>
            </a:r>
            <a:r>
              <a:rPr lang="en-US" altLang="en-US" dirty="0"/>
              <a:t>, and </a:t>
            </a:r>
            <a:r>
              <a:rPr lang="en-US" altLang="en-US" b="1" dirty="0">
                <a:hlinkClick r:id="rId8"/>
              </a:rPr>
              <a:t>YouTube</a:t>
            </a:r>
            <a:r>
              <a:rPr lang="en-US" altLang="en-US" dirty="0"/>
              <a:t>.</a:t>
            </a:r>
          </a:p>
          <a:p>
            <a:endParaRPr lang="en-US" altLang="en-US" dirty="0"/>
          </a:p>
          <a:p>
            <a:r>
              <a:rPr lang="en-US" altLang="en-US" dirty="0"/>
              <a:t>Watching high school sports and events has never been easier.</a:t>
            </a:r>
          </a:p>
          <a:p>
            <a:endParaRPr lang="en-US" altLang="en-US" dirty="0"/>
          </a:p>
          <a:p>
            <a:r>
              <a:rPr lang="en-US" altLang="en-US" dirty="0"/>
              <a:t>The NFHS Network’s goal to broadcast live all 2 million high school sporting events by 2025.</a:t>
            </a:r>
          </a:p>
          <a:p>
            <a:endParaRPr lang="en-US" altLang="en-US" dirty="0"/>
          </a:p>
          <a:p>
            <a:r>
              <a:rPr lang="en-US" altLang="en-US" dirty="0"/>
              <a:t>The NFHS Network covers 27 different regular season and postseason sports, as well as other high school activities, celebrating the accomplishments of students-athletes, student broadcasters, and high schools across the country.</a:t>
            </a:r>
          </a:p>
          <a:p>
            <a:endParaRPr lang="en-US" altLang="en-US" dirty="0"/>
          </a:p>
          <a:p>
            <a:endParaRPr lang="en-US" altLang="en-US" dirty="0"/>
          </a:p>
        </p:txBody>
      </p:sp>
      <p:sp>
        <p:nvSpPr>
          <p:cNvPr id="146436" name="Slide Number Placeholder 3">
            <a:extLst>
              <a:ext uri="{FF2B5EF4-FFF2-40B4-BE49-F238E27FC236}">
                <a16:creationId xmlns:a16="http://schemas.microsoft.com/office/drawing/2014/main" xmlns="" id="{EB967D56-AC96-4513-A9C2-EB3721C4D26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F02D0FF-4A85-4F67-AECA-835FC7003D3D}" type="slidenum">
              <a:rPr lang="en-US" altLang="en-US" smtClean="0"/>
              <a:pPr/>
              <a:t>44</a:t>
            </a:fld>
            <a:endParaRPr lang="en-US" altLang="en-US"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Slide Image Placeholder 1">
            <a:extLst>
              <a:ext uri="{FF2B5EF4-FFF2-40B4-BE49-F238E27FC236}">
                <a16:creationId xmlns:a16="http://schemas.microsoft.com/office/drawing/2014/main" xmlns="" id="{8437F213-DDF8-4060-8B94-A9014CBF8C6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Notes Placeholder 2">
            <a:extLst>
              <a:ext uri="{FF2B5EF4-FFF2-40B4-BE49-F238E27FC236}">
                <a16:creationId xmlns:a16="http://schemas.microsoft.com/office/drawing/2014/main" xmlns="" id="{9A39D301-8D27-4D98-8097-6798D19258A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dirty="0"/>
              <a:t>The NFHS Network </a:t>
            </a:r>
            <a:r>
              <a:rPr lang="en-US" altLang="en-US" dirty="0"/>
              <a:t>will broadcast over 150,000 live events this year. If your school is not a member of the NFHS Network School Broadcast Program, please contact us at Mark.Koski@NFHSnetwork.com</a:t>
            </a:r>
          </a:p>
          <a:p>
            <a:endParaRPr lang="en-US" altLang="en-US" dirty="0"/>
          </a:p>
        </p:txBody>
      </p:sp>
      <p:sp>
        <p:nvSpPr>
          <p:cNvPr id="148484" name="Slide Number Placeholder 3">
            <a:extLst>
              <a:ext uri="{FF2B5EF4-FFF2-40B4-BE49-F238E27FC236}">
                <a16:creationId xmlns:a16="http://schemas.microsoft.com/office/drawing/2014/main" xmlns="" id="{1049BC1F-03B3-4CC5-BC3A-21E21F1A5D1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09885D3-7F7F-45F8-94F7-FB2E6AB5840B}" type="slidenum">
              <a:rPr lang="en-US" altLang="en-US" smtClean="0"/>
              <a:pPr/>
              <a:t>45</a:t>
            </a:fld>
            <a:endParaRPr lang="en-US" altLang="en-US"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Slide Image Placeholder 1">
            <a:extLst>
              <a:ext uri="{FF2B5EF4-FFF2-40B4-BE49-F238E27FC236}">
                <a16:creationId xmlns:a16="http://schemas.microsoft.com/office/drawing/2014/main" xmlns="" id="{04E1FD68-CBA5-4E62-8013-3721AA8F653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Notes Placeholder 2">
            <a:extLst>
              <a:ext uri="{FF2B5EF4-FFF2-40B4-BE49-F238E27FC236}">
                <a16:creationId xmlns:a16="http://schemas.microsoft.com/office/drawing/2014/main" xmlns="" id="{995BA52A-7F66-40C8-8FBC-E4DB123747F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ctr"/>
            <a:r>
              <a:rPr lang="en-US" altLang="en-US" b="1" dirty="0"/>
              <a:t>THANK YOU.</a:t>
            </a:r>
          </a:p>
          <a:p>
            <a:endParaRPr lang="en-US" altLang="en-US" b="1" dirty="0"/>
          </a:p>
          <a:p>
            <a:pPr algn="ctr" eaLnBrk="1" hangingPunct="1">
              <a:spcBef>
                <a:spcPct val="0"/>
              </a:spcBef>
              <a:buFont typeface="Wingdings" panose="05000000000000000000" pitchFamily="2" charset="2"/>
              <a:buNone/>
            </a:pPr>
            <a:r>
              <a:rPr lang="en-US" altLang="en-US" sz="2600" b="1" dirty="0">
                <a:solidFill>
                  <a:srgbClr val="414B56"/>
                </a:solidFill>
              </a:rPr>
              <a:t>National Federation of State High School Associations</a:t>
            </a:r>
            <a:r>
              <a:rPr lang="en-US" altLang="en-US" sz="2600" dirty="0">
                <a:solidFill>
                  <a:srgbClr val="414B56"/>
                </a:solidFill>
              </a:rPr>
              <a:t/>
            </a:r>
            <a:br>
              <a:rPr lang="en-US" altLang="en-US" sz="2600" dirty="0">
                <a:solidFill>
                  <a:srgbClr val="414B56"/>
                </a:solidFill>
              </a:rPr>
            </a:br>
            <a:r>
              <a:rPr lang="en-US" altLang="en-US" sz="2600" dirty="0">
                <a:solidFill>
                  <a:srgbClr val="414B56"/>
                </a:solidFill>
              </a:rPr>
              <a:t>PO Box 690 | Indianapolis, IN 46206</a:t>
            </a:r>
            <a:br>
              <a:rPr lang="en-US" altLang="en-US" sz="2600" dirty="0">
                <a:solidFill>
                  <a:srgbClr val="414B56"/>
                </a:solidFill>
              </a:rPr>
            </a:br>
            <a:r>
              <a:rPr lang="en-US" altLang="en-US" sz="2600" dirty="0">
                <a:solidFill>
                  <a:srgbClr val="414B56"/>
                </a:solidFill>
              </a:rPr>
              <a:t>Phone: 317-972-6900 | Fax: 317.822.5700</a:t>
            </a:r>
            <a:br>
              <a:rPr lang="en-US" altLang="en-US" sz="2600" dirty="0">
                <a:solidFill>
                  <a:srgbClr val="414B56"/>
                </a:solidFill>
              </a:rPr>
            </a:br>
            <a:r>
              <a:rPr lang="en-US" altLang="en-US" sz="2600" dirty="0">
                <a:solidFill>
                  <a:srgbClr val="414B56"/>
                </a:solidFill>
              </a:rPr>
              <a:t>www.nfhs.org | www.nfhslearn.com | www.nfhsnetwork.com</a:t>
            </a:r>
          </a:p>
          <a:p>
            <a:endParaRPr lang="en-US" altLang="en-US" b="1" dirty="0"/>
          </a:p>
        </p:txBody>
      </p:sp>
      <p:sp>
        <p:nvSpPr>
          <p:cNvPr id="150532" name="Slide Number Placeholder 3">
            <a:extLst>
              <a:ext uri="{FF2B5EF4-FFF2-40B4-BE49-F238E27FC236}">
                <a16:creationId xmlns:a16="http://schemas.microsoft.com/office/drawing/2014/main" xmlns="" id="{8C675A5D-F0C5-4AD7-9779-EB1CCC6FE8B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62091E52-6677-4C20-AC4D-7B048315ECB7}" type="slidenum">
              <a:rPr lang="en-US" altLang="en-US" smtClean="0"/>
              <a:pPr/>
              <a:t>46</a:t>
            </a:fld>
            <a:endParaRPr lang="en-US" altLang="en-US"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jpe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jpe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jpe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6">
            <a:extLst>
              <a:ext uri="{FF2B5EF4-FFF2-40B4-BE49-F238E27FC236}">
                <a16:creationId xmlns:a16="http://schemas.microsoft.com/office/drawing/2014/main" xmlns="" id="{3920BBC9-FFA7-49B5-99AC-BC2C95D007D8}"/>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t="1465" b="23846"/>
          <a:stretch>
            <a:fillRect/>
          </a:stretch>
        </p:blipFill>
        <p:spPr bwMode="auto">
          <a:xfrm>
            <a:off x="0" y="0"/>
            <a:ext cx="12192000" cy="441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7">
            <a:extLst>
              <a:ext uri="{FF2B5EF4-FFF2-40B4-BE49-F238E27FC236}">
                <a16:creationId xmlns:a16="http://schemas.microsoft.com/office/drawing/2014/main" xmlns="" id="{66E2E58C-F5F9-46CA-BFD9-8D113A001364}"/>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0" y="-3175"/>
            <a:ext cx="12192000" cy="4408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xmlns="" id="{DADA435E-F61D-4705-8139-35ABEDE3355C}"/>
              </a:ext>
            </a:extLst>
          </p:cNvPr>
          <p:cNvSpPr/>
          <p:nvPr userDrawn="1"/>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7" name="Rectangle 6">
            <a:extLst>
              <a:ext uri="{FF2B5EF4-FFF2-40B4-BE49-F238E27FC236}">
                <a16:creationId xmlns:a16="http://schemas.microsoft.com/office/drawing/2014/main" xmlns="" id="{487E8990-8804-4280-B72D-D30640562D9C}"/>
              </a:ext>
            </a:extLst>
          </p:cNvPr>
          <p:cNvSpPr/>
          <p:nvPr userDrawn="1"/>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8" name="Rectangle 7">
            <a:extLst>
              <a:ext uri="{FF2B5EF4-FFF2-40B4-BE49-F238E27FC236}">
                <a16:creationId xmlns:a16="http://schemas.microsoft.com/office/drawing/2014/main" xmlns="" id="{59304A8D-EA81-4F05-BDC4-080EAF9DD8FA}"/>
              </a:ext>
            </a:extLst>
          </p:cNvPr>
          <p:cNvSpPr/>
          <p:nvPr userDrawn="1"/>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9" name="TextBox 8">
            <a:extLst>
              <a:ext uri="{FF2B5EF4-FFF2-40B4-BE49-F238E27FC236}">
                <a16:creationId xmlns:a16="http://schemas.microsoft.com/office/drawing/2014/main" xmlns="" id="{B3F4CF93-79C0-419E-85F1-FC5B01B4D431}"/>
              </a:ext>
            </a:extLst>
          </p:cNvPr>
          <p:cNvSpPr txBox="1">
            <a:spLocks noChangeArrowheads="1"/>
          </p:cNvSpPr>
          <p:nvPr userDrawn="1"/>
        </p:nvSpPr>
        <p:spPr bwMode="auto">
          <a:xfrm>
            <a:off x="428625" y="4646613"/>
            <a:ext cx="1830388" cy="430212"/>
          </a:xfrm>
          <a:prstGeom prst="rect">
            <a:avLst/>
          </a:prstGeom>
          <a:noFill/>
          <a:ln>
            <a:noFill/>
          </a:ln>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r>
              <a:rPr lang="en-US" altLang="en-US" sz="1100" dirty="0">
                <a:solidFill>
                  <a:srgbClr val="00205B"/>
                </a:solidFill>
                <a:latin typeface="Calibri" panose="020F0502020204030204" pitchFamily="34" charset="0"/>
              </a:rPr>
              <a:t>National Federation of State </a:t>
            </a:r>
          </a:p>
          <a:p>
            <a:pPr algn="ctr" eaLnBrk="1" hangingPunct="1">
              <a:defRPr/>
            </a:pPr>
            <a:r>
              <a:rPr lang="en-US" altLang="en-US" sz="1100" dirty="0">
                <a:solidFill>
                  <a:srgbClr val="00205B"/>
                </a:solidFill>
                <a:latin typeface="Calibri" panose="020F0502020204030204" pitchFamily="34" charset="0"/>
              </a:rPr>
              <a:t>High School Associations</a:t>
            </a:r>
          </a:p>
        </p:txBody>
      </p:sp>
      <p:pic>
        <p:nvPicPr>
          <p:cNvPr id="10" name="Picture 24">
            <a:extLst>
              <a:ext uri="{FF2B5EF4-FFF2-40B4-BE49-F238E27FC236}">
                <a16:creationId xmlns:a16="http://schemas.microsoft.com/office/drawing/2014/main" xmlns="" id="{51E189FF-6D33-47E6-AFB2-7F10CDB8D1A0}"/>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20725" y="5183188"/>
            <a:ext cx="1235075"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3180080" y="5034280"/>
            <a:ext cx="882904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3349283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1_Sporty 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194BC9A2-E08E-46F8-962B-37E4D8F850CB}"/>
              </a:ext>
            </a:extLst>
          </p:cNvPr>
          <p:cNvSpPr/>
          <p:nvPr userDrawn="1"/>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5" name="Rectangle 4">
            <a:extLst>
              <a:ext uri="{FF2B5EF4-FFF2-40B4-BE49-F238E27FC236}">
                <a16:creationId xmlns:a16="http://schemas.microsoft.com/office/drawing/2014/main" xmlns="" id="{6757A5D8-787A-484C-B7B6-7BEF00DC128E}"/>
              </a:ext>
            </a:extLst>
          </p:cNvPr>
          <p:cNvSpPr/>
          <p:nvPr userDrawn="1"/>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xmlns="" id="{957FB6A6-29D4-453D-B973-B59FEA1632BC}"/>
              </a:ext>
            </a:extLst>
          </p:cNvPr>
          <p:cNvSpPr/>
          <p:nvPr userDrawn="1"/>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7" name="TextBox 6">
            <a:extLst>
              <a:ext uri="{FF2B5EF4-FFF2-40B4-BE49-F238E27FC236}">
                <a16:creationId xmlns:a16="http://schemas.microsoft.com/office/drawing/2014/main" xmlns="" id="{563B1B85-AEA0-483F-8147-A773D7607FF3}"/>
              </a:ext>
            </a:extLst>
          </p:cNvPr>
          <p:cNvSpPr txBox="1">
            <a:spLocks noChangeArrowheads="1"/>
          </p:cNvSpPr>
          <p:nvPr userDrawn="1"/>
        </p:nvSpPr>
        <p:spPr bwMode="auto">
          <a:xfrm>
            <a:off x="8205788" y="4456113"/>
            <a:ext cx="3789362" cy="368300"/>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defRPr/>
            </a:pPr>
            <a:r>
              <a:rPr lang="en-US" altLang="en-US" dirty="0">
                <a:solidFill>
                  <a:schemeClr val="bg1"/>
                </a:solidFill>
                <a:latin typeface="Calibri" panose="020F0502020204030204" pitchFamily="34" charset="0"/>
              </a:rPr>
              <a:t>Take Part. Get Set For Life.®</a:t>
            </a:r>
          </a:p>
        </p:txBody>
      </p:sp>
      <p:sp>
        <p:nvSpPr>
          <p:cNvPr id="8" name="TextBox 7">
            <a:extLst>
              <a:ext uri="{FF2B5EF4-FFF2-40B4-BE49-F238E27FC236}">
                <a16:creationId xmlns:a16="http://schemas.microsoft.com/office/drawing/2014/main" xmlns="" id="{A75A9617-92D7-420C-8002-5FA09310CE95}"/>
              </a:ext>
            </a:extLst>
          </p:cNvPr>
          <p:cNvSpPr txBox="1">
            <a:spLocks noChangeArrowheads="1"/>
          </p:cNvSpPr>
          <p:nvPr userDrawn="1"/>
        </p:nvSpPr>
        <p:spPr bwMode="auto">
          <a:xfrm>
            <a:off x="428625" y="4646613"/>
            <a:ext cx="1830388" cy="430212"/>
          </a:xfrm>
          <a:prstGeom prst="rect">
            <a:avLst/>
          </a:prstGeom>
          <a:noFill/>
          <a:ln>
            <a:noFill/>
          </a:ln>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r>
              <a:rPr lang="en-US" altLang="en-US" sz="1100" dirty="0">
                <a:solidFill>
                  <a:srgbClr val="00205B"/>
                </a:solidFill>
                <a:latin typeface="Calibri" panose="020F0502020204030204" pitchFamily="34" charset="0"/>
              </a:rPr>
              <a:t>National Federation of State </a:t>
            </a:r>
          </a:p>
          <a:p>
            <a:pPr algn="ctr" eaLnBrk="1" hangingPunct="1">
              <a:defRPr/>
            </a:pPr>
            <a:r>
              <a:rPr lang="en-US" altLang="en-US" sz="1100" dirty="0">
                <a:solidFill>
                  <a:srgbClr val="00205B"/>
                </a:solidFill>
                <a:latin typeface="Calibri" panose="020F0502020204030204" pitchFamily="34" charset="0"/>
              </a:rPr>
              <a:t>High School Associations</a:t>
            </a:r>
          </a:p>
        </p:txBody>
      </p:sp>
      <p:pic>
        <p:nvPicPr>
          <p:cNvPr id="9" name="Picture 23">
            <a:extLst>
              <a:ext uri="{FF2B5EF4-FFF2-40B4-BE49-F238E27FC236}">
                <a16:creationId xmlns:a16="http://schemas.microsoft.com/office/drawing/2014/main" xmlns="" id="{AA1F6D40-38F7-4CAE-A851-3DD38C93163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20725" y="5183188"/>
            <a:ext cx="1235075"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3180080" y="5034280"/>
            <a:ext cx="882904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15807085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548F01B8-6D45-4419-8E38-7B354073518F}"/>
              </a:ext>
            </a:extLst>
          </p:cNvPr>
          <p:cNvSpPr>
            <a:spLocks noGrp="1"/>
          </p:cNvSpPr>
          <p:nvPr>
            <p:ph type="dt" sz="half" idx="10"/>
          </p:nvPr>
        </p:nvSpPr>
        <p:spPr/>
        <p:txBody>
          <a:bodyPr/>
          <a:lstStyle>
            <a:lvl1pPr>
              <a:defRPr/>
            </a:lvl1pPr>
          </a:lstStyle>
          <a:p>
            <a:pPr>
              <a:defRPr/>
            </a:pPr>
            <a:fld id="{4703E555-B4C7-45D8-8D1A-806485D911B0}" type="datetimeFigureOut">
              <a:rPr lang="en-US"/>
              <a:pPr>
                <a:defRPr/>
              </a:pPr>
              <a:t>6/30/2021</a:t>
            </a:fld>
            <a:endParaRPr lang="en-US" dirty="0"/>
          </a:p>
        </p:txBody>
      </p:sp>
      <p:sp>
        <p:nvSpPr>
          <p:cNvPr id="5" name="Footer Placeholder 4">
            <a:extLst>
              <a:ext uri="{FF2B5EF4-FFF2-40B4-BE49-F238E27FC236}">
                <a16:creationId xmlns:a16="http://schemas.microsoft.com/office/drawing/2014/main" xmlns="" id="{E5AFC84A-74B9-49F9-A98B-6308D2FCB330}"/>
              </a:ext>
            </a:extLst>
          </p:cNvPr>
          <p:cNvSpPr>
            <a:spLocks noGrp="1"/>
          </p:cNvSpPr>
          <p:nvPr>
            <p:ph type="ftr" sz="quarter" idx="11"/>
          </p:nvPr>
        </p:nvSpPr>
        <p:spPr/>
        <p:txBody>
          <a:bodyPr/>
          <a:lstStyle>
            <a:lvl1pPr>
              <a:defRPr/>
            </a:lvl1pPr>
          </a:lstStyle>
          <a:p>
            <a:pPr>
              <a:defRPr/>
            </a:pPr>
            <a:r>
              <a:rPr lang="en-US" dirty="0"/>
              <a:t>www.nfhs.org</a:t>
            </a:r>
          </a:p>
        </p:txBody>
      </p:sp>
      <p:sp>
        <p:nvSpPr>
          <p:cNvPr id="6" name="Slide Number Placeholder 5">
            <a:extLst>
              <a:ext uri="{FF2B5EF4-FFF2-40B4-BE49-F238E27FC236}">
                <a16:creationId xmlns:a16="http://schemas.microsoft.com/office/drawing/2014/main" xmlns="" id="{56F0AF27-B40F-4C96-84C4-675E791E33B5}"/>
              </a:ext>
            </a:extLst>
          </p:cNvPr>
          <p:cNvSpPr>
            <a:spLocks noGrp="1"/>
          </p:cNvSpPr>
          <p:nvPr>
            <p:ph type="sldNum" sz="quarter" idx="12"/>
          </p:nvPr>
        </p:nvSpPr>
        <p:spPr/>
        <p:txBody>
          <a:bodyPr/>
          <a:lstStyle>
            <a:lvl1pPr>
              <a:defRPr/>
            </a:lvl1pPr>
          </a:lstStyle>
          <a:p>
            <a:pPr>
              <a:defRPr/>
            </a:pPr>
            <a:fld id="{C3F78109-E5B4-4FA2-8E8E-FD47FC8D0492}" type="slidenum">
              <a:rPr lang="en-US" altLang="en-US"/>
              <a:pPr>
                <a:defRPr/>
              </a:pPr>
              <a:t>‹#›</a:t>
            </a:fld>
            <a:endParaRPr lang="en-US" altLang="en-US" dirty="0"/>
          </a:p>
        </p:txBody>
      </p:sp>
    </p:spTree>
    <p:extLst>
      <p:ext uri="{BB962C8B-B14F-4D97-AF65-F5344CB8AC3E}">
        <p14:creationId xmlns:p14="http://schemas.microsoft.com/office/powerpoint/2010/main" val="403526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67A2DB88-FAC5-4A7D-B4F3-42C8EBE3F614}"/>
              </a:ext>
            </a:extLst>
          </p:cNvPr>
          <p:cNvSpPr txBox="1">
            <a:spLocks noChangeArrowheads="1"/>
          </p:cNvSpPr>
          <p:nvPr userDrawn="1"/>
        </p:nvSpPr>
        <p:spPr bwMode="auto">
          <a:xfrm>
            <a:off x="881063" y="49213"/>
            <a:ext cx="4021137" cy="400050"/>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r>
              <a:rPr lang="en-US" altLang="en-US" sz="2000" dirty="0">
                <a:solidFill>
                  <a:schemeClr val="bg1"/>
                </a:solidFill>
                <a:latin typeface="Calibri" panose="020F0502020204030204" pitchFamily="34"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3846E6CE-4FB6-4246-86A3-88FF9F09759A}"/>
              </a:ext>
            </a:extLst>
          </p:cNvPr>
          <p:cNvSpPr>
            <a:spLocks noGrp="1"/>
          </p:cNvSpPr>
          <p:nvPr>
            <p:ph type="dt" sz="half" idx="10"/>
          </p:nvPr>
        </p:nvSpPr>
        <p:spPr/>
        <p:txBody>
          <a:bodyPr/>
          <a:lstStyle>
            <a:lvl1pPr>
              <a:defRPr/>
            </a:lvl1pPr>
          </a:lstStyle>
          <a:p>
            <a:pPr>
              <a:defRPr/>
            </a:pPr>
            <a:fld id="{BC3BDBCB-6F4B-41D2-98D4-41AE696893BA}" type="datetimeFigureOut">
              <a:rPr lang="en-US"/>
              <a:pPr>
                <a:defRPr/>
              </a:pPr>
              <a:t>6/30/2021</a:t>
            </a:fld>
            <a:endParaRPr lang="en-US" dirty="0"/>
          </a:p>
        </p:txBody>
      </p:sp>
      <p:sp>
        <p:nvSpPr>
          <p:cNvPr id="6" name="Footer Placeholder 4">
            <a:extLst>
              <a:ext uri="{FF2B5EF4-FFF2-40B4-BE49-F238E27FC236}">
                <a16:creationId xmlns:a16="http://schemas.microsoft.com/office/drawing/2014/main" xmlns="" id="{B26A959F-F99F-4495-BAF8-C8B1EA24D5D7}"/>
              </a:ext>
            </a:extLst>
          </p:cNvPr>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a:extLst>
              <a:ext uri="{FF2B5EF4-FFF2-40B4-BE49-F238E27FC236}">
                <a16:creationId xmlns:a16="http://schemas.microsoft.com/office/drawing/2014/main" xmlns="" id="{F20E6118-7E82-4F4C-B233-F0A6EAE5A981}"/>
              </a:ext>
            </a:extLst>
          </p:cNvPr>
          <p:cNvSpPr>
            <a:spLocks noGrp="1"/>
          </p:cNvSpPr>
          <p:nvPr>
            <p:ph type="sldNum" sz="quarter" idx="12"/>
          </p:nvPr>
        </p:nvSpPr>
        <p:spPr/>
        <p:txBody>
          <a:bodyPr/>
          <a:lstStyle>
            <a:lvl1pPr>
              <a:defRPr/>
            </a:lvl1pPr>
          </a:lstStyle>
          <a:p>
            <a:pPr>
              <a:defRPr/>
            </a:pPr>
            <a:fld id="{5D4C42DD-8A07-4812-8C1A-C9C60311E8C3}" type="slidenum">
              <a:rPr lang="en-US" altLang="en-US"/>
              <a:pPr>
                <a:defRPr/>
              </a:pPr>
              <a:t>‹#›</a:t>
            </a:fld>
            <a:endParaRPr lang="en-US" altLang="en-US" dirty="0"/>
          </a:p>
        </p:txBody>
      </p:sp>
    </p:spTree>
    <p:extLst>
      <p:ext uri="{BB962C8B-B14F-4D97-AF65-F5344CB8AC3E}">
        <p14:creationId xmlns:p14="http://schemas.microsoft.com/office/powerpoint/2010/main" val="21294782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2119B8BA-6CE8-4F0C-98A2-B1C267E860A3}"/>
              </a:ext>
            </a:extLst>
          </p:cNvPr>
          <p:cNvSpPr txBox="1">
            <a:spLocks noChangeArrowheads="1"/>
          </p:cNvSpPr>
          <p:nvPr userDrawn="1"/>
        </p:nvSpPr>
        <p:spPr bwMode="auto">
          <a:xfrm>
            <a:off x="881063" y="49213"/>
            <a:ext cx="4021137" cy="400050"/>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r>
              <a:rPr lang="en-US" altLang="en-US" sz="2000" dirty="0">
                <a:solidFill>
                  <a:schemeClr val="bg1"/>
                </a:solidFill>
                <a:latin typeface="Calibri" panose="020F0502020204030204" pitchFamily="34"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E384B631-38CE-4666-B187-F07BC4AD2053}"/>
              </a:ext>
            </a:extLst>
          </p:cNvPr>
          <p:cNvSpPr>
            <a:spLocks noGrp="1"/>
          </p:cNvSpPr>
          <p:nvPr>
            <p:ph type="dt" sz="half" idx="10"/>
          </p:nvPr>
        </p:nvSpPr>
        <p:spPr/>
        <p:txBody>
          <a:bodyPr/>
          <a:lstStyle>
            <a:lvl1pPr>
              <a:defRPr/>
            </a:lvl1pPr>
          </a:lstStyle>
          <a:p>
            <a:pPr>
              <a:defRPr/>
            </a:pPr>
            <a:fld id="{074A879F-8904-4240-86B6-4F379FA75EEB}" type="datetimeFigureOut">
              <a:rPr lang="en-US"/>
              <a:pPr>
                <a:defRPr/>
              </a:pPr>
              <a:t>6/30/2021</a:t>
            </a:fld>
            <a:endParaRPr lang="en-US" dirty="0"/>
          </a:p>
        </p:txBody>
      </p:sp>
      <p:sp>
        <p:nvSpPr>
          <p:cNvPr id="6" name="Footer Placeholder 4">
            <a:extLst>
              <a:ext uri="{FF2B5EF4-FFF2-40B4-BE49-F238E27FC236}">
                <a16:creationId xmlns:a16="http://schemas.microsoft.com/office/drawing/2014/main" xmlns="" id="{1F422174-0204-4602-AA2F-DDC01B58443A}"/>
              </a:ext>
            </a:extLst>
          </p:cNvPr>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a:extLst>
              <a:ext uri="{FF2B5EF4-FFF2-40B4-BE49-F238E27FC236}">
                <a16:creationId xmlns:a16="http://schemas.microsoft.com/office/drawing/2014/main" xmlns="" id="{527AD268-073D-42E1-AF38-F02D7909AFC2}"/>
              </a:ext>
            </a:extLst>
          </p:cNvPr>
          <p:cNvSpPr>
            <a:spLocks noGrp="1"/>
          </p:cNvSpPr>
          <p:nvPr>
            <p:ph type="sldNum" sz="quarter" idx="12"/>
          </p:nvPr>
        </p:nvSpPr>
        <p:spPr/>
        <p:txBody>
          <a:bodyPr/>
          <a:lstStyle>
            <a:lvl1pPr>
              <a:defRPr/>
            </a:lvl1pPr>
          </a:lstStyle>
          <a:p>
            <a:pPr>
              <a:defRPr/>
            </a:pPr>
            <a:fld id="{803C22B0-541C-416A-8B18-539D331BD263}" type="slidenum">
              <a:rPr lang="en-US" altLang="en-US"/>
              <a:pPr>
                <a:defRPr/>
              </a:pPr>
              <a:t>‹#›</a:t>
            </a:fld>
            <a:endParaRPr lang="en-US" altLang="en-US" dirty="0"/>
          </a:p>
        </p:txBody>
      </p:sp>
    </p:spTree>
    <p:extLst>
      <p:ext uri="{BB962C8B-B14F-4D97-AF65-F5344CB8AC3E}">
        <p14:creationId xmlns:p14="http://schemas.microsoft.com/office/powerpoint/2010/main" val="1780133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00707F55-8C25-4779-ACBF-D47F1420F420}"/>
              </a:ext>
            </a:extLst>
          </p:cNvPr>
          <p:cNvSpPr txBox="1">
            <a:spLocks noChangeArrowheads="1"/>
          </p:cNvSpPr>
          <p:nvPr userDrawn="1"/>
        </p:nvSpPr>
        <p:spPr bwMode="auto">
          <a:xfrm>
            <a:off x="881063" y="49213"/>
            <a:ext cx="4021137" cy="400050"/>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r>
              <a:rPr lang="en-US" altLang="en-US" sz="2000" dirty="0">
                <a:solidFill>
                  <a:schemeClr val="bg1"/>
                </a:solidFill>
                <a:latin typeface="Calibri" panose="020F0502020204030204" pitchFamily="34" charset="0"/>
              </a:rPr>
              <a:t>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78A708DD-0377-4AC1-939C-1E450E267655}"/>
              </a:ext>
            </a:extLst>
          </p:cNvPr>
          <p:cNvSpPr>
            <a:spLocks noGrp="1"/>
          </p:cNvSpPr>
          <p:nvPr>
            <p:ph type="dt" sz="half" idx="10"/>
          </p:nvPr>
        </p:nvSpPr>
        <p:spPr/>
        <p:txBody>
          <a:bodyPr/>
          <a:lstStyle>
            <a:lvl1pPr>
              <a:defRPr/>
            </a:lvl1pPr>
          </a:lstStyle>
          <a:p>
            <a:pPr>
              <a:defRPr/>
            </a:pPr>
            <a:fld id="{255A3BB5-256E-434B-8581-175B3311472B}" type="datetimeFigureOut">
              <a:rPr lang="en-US"/>
              <a:pPr>
                <a:defRPr/>
              </a:pPr>
              <a:t>6/30/2021</a:t>
            </a:fld>
            <a:endParaRPr lang="en-US" dirty="0"/>
          </a:p>
        </p:txBody>
      </p:sp>
      <p:sp>
        <p:nvSpPr>
          <p:cNvPr id="6" name="Footer Placeholder 4">
            <a:extLst>
              <a:ext uri="{FF2B5EF4-FFF2-40B4-BE49-F238E27FC236}">
                <a16:creationId xmlns:a16="http://schemas.microsoft.com/office/drawing/2014/main" xmlns="" id="{AEE2D728-FCAF-490B-B931-BD880BF3B964}"/>
              </a:ext>
            </a:extLst>
          </p:cNvPr>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a:extLst>
              <a:ext uri="{FF2B5EF4-FFF2-40B4-BE49-F238E27FC236}">
                <a16:creationId xmlns:a16="http://schemas.microsoft.com/office/drawing/2014/main" xmlns="" id="{6B078717-EE47-4F62-A8DC-031DC98F2031}"/>
              </a:ext>
            </a:extLst>
          </p:cNvPr>
          <p:cNvSpPr>
            <a:spLocks noGrp="1"/>
          </p:cNvSpPr>
          <p:nvPr>
            <p:ph type="sldNum" sz="quarter" idx="12"/>
          </p:nvPr>
        </p:nvSpPr>
        <p:spPr/>
        <p:txBody>
          <a:bodyPr/>
          <a:lstStyle>
            <a:lvl1pPr>
              <a:defRPr/>
            </a:lvl1pPr>
          </a:lstStyle>
          <a:p>
            <a:pPr>
              <a:defRPr/>
            </a:pPr>
            <a:fld id="{E0EA364B-9935-4A36-8764-8936FBFCF280}" type="slidenum">
              <a:rPr lang="en-US" altLang="en-US"/>
              <a:pPr>
                <a:defRPr/>
              </a:pPr>
              <a:t>‹#›</a:t>
            </a:fld>
            <a:endParaRPr lang="en-US" altLang="en-US" dirty="0"/>
          </a:p>
        </p:txBody>
      </p:sp>
    </p:spTree>
    <p:extLst>
      <p:ext uri="{BB962C8B-B14F-4D97-AF65-F5344CB8AC3E}">
        <p14:creationId xmlns:p14="http://schemas.microsoft.com/office/powerpoint/2010/main" val="7921784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208EF92C-1ED4-4411-8DCE-75C77B404C65}"/>
              </a:ext>
            </a:extLst>
          </p:cNvPr>
          <p:cNvSpPr txBox="1">
            <a:spLocks noChangeArrowheads="1"/>
          </p:cNvSpPr>
          <p:nvPr userDrawn="1"/>
        </p:nvSpPr>
        <p:spPr bwMode="auto">
          <a:xfrm>
            <a:off x="881063" y="49213"/>
            <a:ext cx="4021137" cy="400050"/>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r>
              <a:rPr lang="en-US" altLang="en-US" sz="2000" dirty="0">
                <a:solidFill>
                  <a:schemeClr val="bg1"/>
                </a:solidFill>
                <a:latin typeface="Calibri" panose="020F0502020204030204" pitchFamily="34"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2EAD1941-99C2-4170-B58C-377B88FC7544}"/>
              </a:ext>
            </a:extLst>
          </p:cNvPr>
          <p:cNvSpPr>
            <a:spLocks noGrp="1"/>
          </p:cNvSpPr>
          <p:nvPr>
            <p:ph type="dt" sz="half" idx="10"/>
          </p:nvPr>
        </p:nvSpPr>
        <p:spPr/>
        <p:txBody>
          <a:bodyPr/>
          <a:lstStyle>
            <a:lvl1pPr>
              <a:defRPr/>
            </a:lvl1pPr>
          </a:lstStyle>
          <a:p>
            <a:pPr>
              <a:defRPr/>
            </a:pPr>
            <a:fld id="{5EA9BB58-D4F3-4415-9C6B-9DE82E8E1955}" type="datetimeFigureOut">
              <a:rPr lang="en-US"/>
              <a:pPr>
                <a:defRPr/>
              </a:pPr>
              <a:t>6/30/2021</a:t>
            </a:fld>
            <a:endParaRPr lang="en-US" dirty="0"/>
          </a:p>
        </p:txBody>
      </p:sp>
      <p:sp>
        <p:nvSpPr>
          <p:cNvPr id="6" name="Footer Placeholder 4">
            <a:extLst>
              <a:ext uri="{FF2B5EF4-FFF2-40B4-BE49-F238E27FC236}">
                <a16:creationId xmlns:a16="http://schemas.microsoft.com/office/drawing/2014/main" xmlns="" id="{05472681-D0F6-462A-A532-5D6CAA5A1F37}"/>
              </a:ext>
            </a:extLst>
          </p:cNvPr>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a:extLst>
              <a:ext uri="{FF2B5EF4-FFF2-40B4-BE49-F238E27FC236}">
                <a16:creationId xmlns:a16="http://schemas.microsoft.com/office/drawing/2014/main" xmlns="" id="{18582FDD-1AC5-47A1-AB4D-0837410DA6AD}"/>
              </a:ext>
            </a:extLst>
          </p:cNvPr>
          <p:cNvSpPr>
            <a:spLocks noGrp="1"/>
          </p:cNvSpPr>
          <p:nvPr>
            <p:ph type="sldNum" sz="quarter" idx="12"/>
          </p:nvPr>
        </p:nvSpPr>
        <p:spPr/>
        <p:txBody>
          <a:bodyPr/>
          <a:lstStyle>
            <a:lvl1pPr>
              <a:defRPr/>
            </a:lvl1pPr>
          </a:lstStyle>
          <a:p>
            <a:pPr>
              <a:defRPr/>
            </a:pPr>
            <a:fld id="{F35CC84C-BCDB-49C0-8604-72CF441244BC}" type="slidenum">
              <a:rPr lang="en-US" altLang="en-US"/>
              <a:pPr>
                <a:defRPr/>
              </a:pPr>
              <a:t>‹#›</a:t>
            </a:fld>
            <a:endParaRPr lang="en-US" altLang="en-US" dirty="0"/>
          </a:p>
        </p:txBody>
      </p:sp>
    </p:spTree>
    <p:extLst>
      <p:ext uri="{BB962C8B-B14F-4D97-AF65-F5344CB8AC3E}">
        <p14:creationId xmlns:p14="http://schemas.microsoft.com/office/powerpoint/2010/main" val="28190222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FCECAEEE-270C-4631-AEDF-BF050F0F7744}"/>
              </a:ext>
            </a:extLst>
          </p:cNvPr>
          <p:cNvSpPr txBox="1">
            <a:spLocks noChangeArrowheads="1"/>
          </p:cNvSpPr>
          <p:nvPr userDrawn="1"/>
        </p:nvSpPr>
        <p:spPr bwMode="auto">
          <a:xfrm>
            <a:off x="881063" y="49213"/>
            <a:ext cx="4021137" cy="400050"/>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r>
              <a:rPr lang="en-US" altLang="en-US" sz="2000" dirty="0">
                <a:solidFill>
                  <a:schemeClr val="bg1"/>
                </a:solidFill>
                <a:latin typeface="Calibri" panose="020F0502020204030204" pitchFamily="34"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3F7045B2-6B53-42DB-87F0-102E5B962565}"/>
              </a:ext>
            </a:extLst>
          </p:cNvPr>
          <p:cNvSpPr>
            <a:spLocks noGrp="1"/>
          </p:cNvSpPr>
          <p:nvPr>
            <p:ph type="dt" sz="half" idx="10"/>
          </p:nvPr>
        </p:nvSpPr>
        <p:spPr/>
        <p:txBody>
          <a:bodyPr/>
          <a:lstStyle>
            <a:lvl1pPr>
              <a:defRPr/>
            </a:lvl1pPr>
          </a:lstStyle>
          <a:p>
            <a:pPr>
              <a:defRPr/>
            </a:pPr>
            <a:fld id="{629BBCB3-99BF-48C8-895F-9B61E8F30D00}" type="datetimeFigureOut">
              <a:rPr lang="en-US"/>
              <a:pPr>
                <a:defRPr/>
              </a:pPr>
              <a:t>6/30/2021</a:t>
            </a:fld>
            <a:endParaRPr lang="en-US" dirty="0"/>
          </a:p>
        </p:txBody>
      </p:sp>
      <p:sp>
        <p:nvSpPr>
          <p:cNvPr id="6" name="Footer Placeholder 4">
            <a:extLst>
              <a:ext uri="{FF2B5EF4-FFF2-40B4-BE49-F238E27FC236}">
                <a16:creationId xmlns:a16="http://schemas.microsoft.com/office/drawing/2014/main" xmlns="" id="{7C38CAD7-7149-4943-A6D4-5A741789B1DA}"/>
              </a:ext>
            </a:extLst>
          </p:cNvPr>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a:extLst>
              <a:ext uri="{FF2B5EF4-FFF2-40B4-BE49-F238E27FC236}">
                <a16:creationId xmlns:a16="http://schemas.microsoft.com/office/drawing/2014/main" xmlns="" id="{29EEEDF0-0588-45B1-91FA-CF382D3585D2}"/>
              </a:ext>
            </a:extLst>
          </p:cNvPr>
          <p:cNvSpPr>
            <a:spLocks noGrp="1"/>
          </p:cNvSpPr>
          <p:nvPr>
            <p:ph type="sldNum" sz="quarter" idx="12"/>
          </p:nvPr>
        </p:nvSpPr>
        <p:spPr/>
        <p:txBody>
          <a:bodyPr/>
          <a:lstStyle>
            <a:lvl1pPr>
              <a:defRPr/>
            </a:lvl1pPr>
          </a:lstStyle>
          <a:p>
            <a:pPr>
              <a:defRPr/>
            </a:pPr>
            <a:fld id="{29320599-4098-478D-A423-61B647149FD6}" type="slidenum">
              <a:rPr lang="en-US" altLang="en-US"/>
              <a:pPr>
                <a:defRPr/>
              </a:pPr>
              <a:t>‹#›</a:t>
            </a:fld>
            <a:endParaRPr lang="en-US" altLang="en-US" dirty="0"/>
          </a:p>
        </p:txBody>
      </p:sp>
    </p:spTree>
    <p:extLst>
      <p:ext uri="{BB962C8B-B14F-4D97-AF65-F5344CB8AC3E}">
        <p14:creationId xmlns:p14="http://schemas.microsoft.com/office/powerpoint/2010/main" val="28477371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xmlns="" id="{722C5367-B195-44F2-8E57-745118FBB1B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162"/>
            <a:ext cx="12192000" cy="4408510"/>
          </a:xfrm>
          <a:prstGeom prst="rect">
            <a:avLst/>
          </a:prstGeom>
        </p:spPr>
      </p:pic>
      <p:sp>
        <p:nvSpPr>
          <p:cNvPr id="4" name="Rectangle 3">
            <a:extLst>
              <a:ext uri="{FF2B5EF4-FFF2-40B4-BE49-F238E27FC236}">
                <a16:creationId xmlns:a16="http://schemas.microsoft.com/office/drawing/2014/main" xmlns="" id="{1FDA69D9-DDFC-422D-9F1F-F8B28111BEDF}"/>
              </a:ext>
            </a:extLst>
          </p:cNvPr>
          <p:cNvSpPr/>
          <p:nvPr userDrawn="1"/>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xmlns="" id="{68C033C3-A231-4EEA-996F-F1AD75714A6A}"/>
              </a:ext>
            </a:extLst>
          </p:cNvPr>
          <p:cNvSpPr/>
          <p:nvPr userDrawn="1"/>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7" name="Picture 21" descr="A close up of a sign&#10;&#10;Description automatically generated">
            <a:extLst>
              <a:ext uri="{FF2B5EF4-FFF2-40B4-BE49-F238E27FC236}">
                <a16:creationId xmlns:a16="http://schemas.microsoft.com/office/drawing/2014/main" xmlns="" id="{6A9C4E5D-AA7B-49F0-8823-63C904F8B6EF}"/>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469563" y="4859338"/>
            <a:ext cx="1260475" cy="147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2909805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reserve="1">
  <p:cSld name="1_Section Header">
    <p:spTree>
      <p:nvGrpSpPr>
        <p:cNvPr id="1" name=""/>
        <p:cNvGrpSpPr/>
        <p:nvPr/>
      </p:nvGrpSpPr>
      <p:grpSpPr>
        <a:xfrm>
          <a:off x="0" y="0"/>
          <a:ext cx="0" cy="0"/>
          <a:chOff x="0" y="0"/>
          <a:chExt cx="0" cy="0"/>
        </a:xfrm>
      </p:grpSpPr>
      <p:pic>
        <p:nvPicPr>
          <p:cNvPr id="4" name="Picture 15" descr="A picture containing person, player, sport, game&#10;&#10;Description automatically generated">
            <a:extLst>
              <a:ext uri="{FF2B5EF4-FFF2-40B4-BE49-F238E27FC236}">
                <a16:creationId xmlns:a16="http://schemas.microsoft.com/office/drawing/2014/main" xmlns="" id="{BE528B36-2DAF-4E3E-BDE8-5B095A2DCC8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12700"/>
            <a:ext cx="12192000" cy="4408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xmlns="" id="{0A0CB73A-4272-4405-A899-2EC940528E2C}"/>
              </a:ext>
            </a:extLst>
          </p:cNvPr>
          <p:cNvSpPr/>
          <p:nvPr userDrawn="1"/>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xmlns="" id="{83C22B2E-DFAE-4EDF-87C0-B6CF94162367}"/>
              </a:ext>
            </a:extLst>
          </p:cNvPr>
          <p:cNvSpPr/>
          <p:nvPr userDrawn="1"/>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7" name="Picture 21" descr="A close up of a sign&#10;&#10;Description automatically generated">
            <a:extLst>
              <a:ext uri="{FF2B5EF4-FFF2-40B4-BE49-F238E27FC236}">
                <a16:creationId xmlns:a16="http://schemas.microsoft.com/office/drawing/2014/main" xmlns="" id="{8130A9D5-F739-4919-8BC1-857EA0D7DFCC}"/>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469563" y="4859338"/>
            <a:ext cx="1260475" cy="147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3154645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reserve="1">
  <p:cSld name="2_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8D61ACB7-4EC8-4773-943A-843F561FDF25}"/>
              </a:ext>
            </a:extLst>
          </p:cNvPr>
          <p:cNvSpPr/>
          <p:nvPr userDrawn="1"/>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5" name="Picture 1">
            <a:extLst>
              <a:ext uri="{FF2B5EF4-FFF2-40B4-BE49-F238E27FC236}">
                <a16:creationId xmlns:a16="http://schemas.microsoft.com/office/drawing/2014/main" xmlns="" id="{E094973F-2D8C-4E58-80C9-0A23474F5637}"/>
              </a:ext>
            </a:extLst>
          </p:cNvPr>
          <p:cNvPicPr>
            <a:picLocks noChangeAspect="1"/>
          </p:cNvPicPr>
          <p:nvPr userDrawn="1"/>
        </p:nvPicPr>
        <p:blipFill>
          <a:blip r:embed="rId2">
            <a:extLst>
              <a:ext uri="{28A0092B-C50C-407E-A947-70E740481C1C}">
                <a14:useLocalDpi xmlns:a14="http://schemas.microsoft.com/office/drawing/2010/main" val="0"/>
              </a:ext>
            </a:extLst>
          </a:blip>
          <a:srcRect t="6187" b="51430"/>
          <a:stretch>
            <a:fillRect/>
          </a:stretch>
        </p:blipFill>
        <p:spPr bwMode="auto">
          <a:xfrm>
            <a:off x="0" y="-7938"/>
            <a:ext cx="12192000" cy="442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xmlns="" id="{39A53040-C48B-4977-AFE9-CF6C77E64C4A}"/>
              </a:ext>
            </a:extLst>
          </p:cNvPr>
          <p:cNvSpPr/>
          <p:nvPr userDrawn="1"/>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7" name="Picture 21">
            <a:extLst>
              <a:ext uri="{FF2B5EF4-FFF2-40B4-BE49-F238E27FC236}">
                <a16:creationId xmlns:a16="http://schemas.microsoft.com/office/drawing/2014/main" xmlns="" id="{1AD6B6CE-A481-43EB-94FB-8CC61F4B04A8}"/>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107613" y="4603750"/>
            <a:ext cx="2008187" cy="200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2552533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54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2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1A355575-2556-4B10-9AEF-9F8084EE976F}"/>
              </a:ext>
            </a:extLst>
          </p:cNvPr>
          <p:cNvSpPr>
            <a:spLocks noGrp="1"/>
          </p:cNvSpPr>
          <p:nvPr>
            <p:ph type="dt" sz="half" idx="10"/>
          </p:nvPr>
        </p:nvSpPr>
        <p:spPr/>
        <p:txBody>
          <a:bodyPr/>
          <a:lstStyle>
            <a:lvl1pPr>
              <a:defRPr/>
            </a:lvl1pPr>
          </a:lstStyle>
          <a:p>
            <a:pPr>
              <a:defRPr/>
            </a:pPr>
            <a:fld id="{491E193D-8F4B-4839-9E34-27B8B0A26234}" type="datetimeFigureOut">
              <a:rPr lang="en-US"/>
              <a:pPr>
                <a:defRPr/>
              </a:pPr>
              <a:t>6/30/2021</a:t>
            </a:fld>
            <a:endParaRPr lang="en-US" dirty="0"/>
          </a:p>
        </p:txBody>
      </p:sp>
      <p:sp>
        <p:nvSpPr>
          <p:cNvPr id="6" name="Footer Placeholder 5">
            <a:extLst>
              <a:ext uri="{FF2B5EF4-FFF2-40B4-BE49-F238E27FC236}">
                <a16:creationId xmlns:a16="http://schemas.microsoft.com/office/drawing/2014/main" xmlns="" id="{6EC54BA3-D36A-4F51-BE28-6BCEC1BAB344}"/>
              </a:ext>
            </a:extLst>
          </p:cNvPr>
          <p:cNvSpPr>
            <a:spLocks noGrp="1"/>
          </p:cNvSpPr>
          <p:nvPr>
            <p:ph type="ftr" sz="quarter" idx="11"/>
          </p:nvPr>
        </p:nvSpPr>
        <p:spPr/>
        <p:txBody>
          <a:bodyPr/>
          <a:lstStyle>
            <a:lvl1pPr>
              <a:defRPr/>
            </a:lvl1pPr>
          </a:lstStyle>
          <a:p>
            <a:pPr>
              <a:defRPr/>
            </a:pPr>
            <a:endParaRPr lang="en-US" dirty="0"/>
          </a:p>
        </p:txBody>
      </p:sp>
      <p:sp>
        <p:nvSpPr>
          <p:cNvPr id="7" name="Slide Number Placeholder 6">
            <a:extLst>
              <a:ext uri="{FF2B5EF4-FFF2-40B4-BE49-F238E27FC236}">
                <a16:creationId xmlns:a16="http://schemas.microsoft.com/office/drawing/2014/main" xmlns="" id="{9C91E848-F3F4-4668-9FF6-7ED528BCE486}"/>
              </a:ext>
            </a:extLst>
          </p:cNvPr>
          <p:cNvSpPr>
            <a:spLocks noGrp="1"/>
          </p:cNvSpPr>
          <p:nvPr>
            <p:ph type="sldNum" sz="quarter" idx="12"/>
          </p:nvPr>
        </p:nvSpPr>
        <p:spPr/>
        <p:txBody>
          <a:bodyPr/>
          <a:lstStyle>
            <a:lvl1pPr>
              <a:defRPr/>
            </a:lvl1pPr>
          </a:lstStyle>
          <a:p>
            <a:pPr>
              <a:defRPr/>
            </a:pPr>
            <a:fld id="{AE38B0BC-9FE1-4887-A2C0-6EADD8D51AF9}" type="slidenum">
              <a:rPr lang="en-US" altLang="en-US"/>
              <a:pPr>
                <a:defRPr/>
              </a:pPr>
              <a:t>‹#›</a:t>
            </a:fld>
            <a:endParaRPr lang="en-US" altLang="en-US" dirty="0"/>
          </a:p>
        </p:txBody>
      </p:sp>
    </p:spTree>
    <p:extLst>
      <p:ext uri="{BB962C8B-B14F-4D97-AF65-F5344CB8AC3E}">
        <p14:creationId xmlns:p14="http://schemas.microsoft.com/office/powerpoint/2010/main" val="30541147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840451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39968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9AA0308C-9CB4-4E6C-A9E3-6D18FA371FCB}"/>
              </a:ext>
            </a:extLst>
          </p:cNvPr>
          <p:cNvSpPr>
            <a:spLocks noGrp="1"/>
          </p:cNvSpPr>
          <p:nvPr>
            <p:ph type="dt" sz="half" idx="10"/>
          </p:nvPr>
        </p:nvSpPr>
        <p:spPr/>
        <p:txBody>
          <a:bodyPr/>
          <a:lstStyle>
            <a:lvl1pPr>
              <a:defRPr/>
            </a:lvl1pPr>
          </a:lstStyle>
          <a:p>
            <a:pPr>
              <a:defRPr/>
            </a:pPr>
            <a:fld id="{53F7ECE1-CB98-4014-ABE8-4890B9756050}" type="datetimeFigureOut">
              <a:rPr lang="en-US"/>
              <a:pPr>
                <a:defRPr/>
              </a:pPr>
              <a:t>6/30/2021</a:t>
            </a:fld>
            <a:endParaRPr lang="en-US" dirty="0"/>
          </a:p>
        </p:txBody>
      </p:sp>
      <p:sp>
        <p:nvSpPr>
          <p:cNvPr id="5" name="Footer Placeholder 4">
            <a:extLst>
              <a:ext uri="{FF2B5EF4-FFF2-40B4-BE49-F238E27FC236}">
                <a16:creationId xmlns:a16="http://schemas.microsoft.com/office/drawing/2014/main" xmlns="" id="{C48D0310-4FEF-46D4-B03F-10825C50E381}"/>
              </a:ext>
            </a:extLst>
          </p:cNvPr>
          <p:cNvSpPr>
            <a:spLocks noGrp="1"/>
          </p:cNvSpPr>
          <p:nvPr>
            <p:ph type="ftr" sz="quarter" idx="11"/>
          </p:nvPr>
        </p:nvSpPr>
        <p:spPr/>
        <p:txBody>
          <a:bodyPr/>
          <a:lstStyle>
            <a:lvl1pPr>
              <a:defRPr/>
            </a:lvl1pPr>
          </a:lstStyle>
          <a:p>
            <a:pPr>
              <a:defRPr/>
            </a:pPr>
            <a:r>
              <a:rPr lang="en-US" dirty="0"/>
              <a:t>www.nfhs.org</a:t>
            </a:r>
          </a:p>
        </p:txBody>
      </p:sp>
      <p:sp>
        <p:nvSpPr>
          <p:cNvPr id="6" name="Slide Number Placeholder 5">
            <a:extLst>
              <a:ext uri="{FF2B5EF4-FFF2-40B4-BE49-F238E27FC236}">
                <a16:creationId xmlns:a16="http://schemas.microsoft.com/office/drawing/2014/main" xmlns="" id="{22C77477-85F9-4051-8C82-258D2454B8BB}"/>
              </a:ext>
            </a:extLst>
          </p:cNvPr>
          <p:cNvSpPr>
            <a:spLocks noGrp="1"/>
          </p:cNvSpPr>
          <p:nvPr>
            <p:ph type="sldNum" sz="quarter" idx="12"/>
          </p:nvPr>
        </p:nvSpPr>
        <p:spPr/>
        <p:txBody>
          <a:bodyPr/>
          <a:lstStyle>
            <a:lvl1pPr>
              <a:defRPr/>
            </a:lvl1pPr>
          </a:lstStyle>
          <a:p>
            <a:pPr>
              <a:defRPr/>
            </a:pPr>
            <a:fld id="{9F268DF8-192B-4E49-AB2D-95B9ABDA877D}" type="slidenum">
              <a:rPr lang="en-US"/>
              <a:pPr>
                <a:defRPr/>
              </a:pPr>
              <a:t>‹#›</a:t>
            </a:fld>
            <a:endParaRPr lang="en-US" dirty="0"/>
          </a:p>
        </p:txBody>
      </p:sp>
    </p:spTree>
    <p:extLst>
      <p:ext uri="{BB962C8B-B14F-4D97-AF65-F5344CB8AC3E}">
        <p14:creationId xmlns:p14="http://schemas.microsoft.com/office/powerpoint/2010/main" val="21502432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B7C7865-41B5-42E4-9714-A0DAAF35712B}" type="datetimeFigureOut">
              <a:rPr lang="en-US" smtClean="0"/>
              <a:t>6/30/2021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1E3065-4887-487E-8BEF-8A169CDC0AE0}" type="slidenum">
              <a:rPr lang="en-US" smtClean="0"/>
              <a:t>‹#›</a:t>
            </a:fld>
            <a:endParaRPr lang="en-US"/>
          </a:p>
        </p:txBody>
      </p:sp>
    </p:spTree>
    <p:extLst>
      <p:ext uri="{BB962C8B-B14F-4D97-AF65-F5344CB8AC3E}">
        <p14:creationId xmlns:p14="http://schemas.microsoft.com/office/powerpoint/2010/main" val="38987800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B7C7865-41B5-42E4-9714-A0DAAF35712B}" type="datetimeFigureOut">
              <a:rPr lang="en-US" smtClean="0"/>
              <a:t>6/30/2021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1E3065-4887-487E-8BEF-8A169CDC0AE0}" type="slidenum">
              <a:rPr lang="en-US" smtClean="0"/>
              <a:t>‹#›</a:t>
            </a:fld>
            <a:endParaRPr lang="en-US"/>
          </a:p>
        </p:txBody>
      </p:sp>
    </p:spTree>
    <p:extLst>
      <p:ext uri="{BB962C8B-B14F-4D97-AF65-F5344CB8AC3E}">
        <p14:creationId xmlns:p14="http://schemas.microsoft.com/office/powerpoint/2010/main" val="23066205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B7C7865-41B5-42E4-9714-A0DAAF35712B}" type="datetimeFigureOut">
              <a:rPr lang="en-US" smtClean="0"/>
              <a:t>6/30/2021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1E3065-4887-487E-8BEF-8A169CDC0AE0}" type="slidenum">
              <a:rPr lang="en-US" smtClean="0"/>
              <a:t>‹#›</a:t>
            </a:fld>
            <a:endParaRPr lang="en-US"/>
          </a:p>
        </p:txBody>
      </p:sp>
    </p:spTree>
    <p:extLst>
      <p:ext uri="{BB962C8B-B14F-4D97-AF65-F5344CB8AC3E}">
        <p14:creationId xmlns:p14="http://schemas.microsoft.com/office/powerpoint/2010/main" val="966541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B7C7865-41B5-42E4-9714-A0DAAF35712B}" type="datetimeFigureOut">
              <a:rPr lang="en-US" smtClean="0"/>
              <a:t>6/30/2021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1E3065-4887-487E-8BEF-8A169CDC0AE0}" type="slidenum">
              <a:rPr lang="en-US" smtClean="0"/>
              <a:t>‹#›</a:t>
            </a:fld>
            <a:endParaRPr lang="en-US"/>
          </a:p>
        </p:txBody>
      </p:sp>
    </p:spTree>
    <p:extLst>
      <p:ext uri="{BB962C8B-B14F-4D97-AF65-F5344CB8AC3E}">
        <p14:creationId xmlns:p14="http://schemas.microsoft.com/office/powerpoint/2010/main" val="17053830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B7C7865-41B5-42E4-9714-A0DAAF35712B}" type="datetimeFigureOut">
              <a:rPr lang="en-US" smtClean="0"/>
              <a:t>6/30/2021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11E3065-4887-487E-8BEF-8A169CDC0AE0}" type="slidenum">
              <a:rPr lang="en-US" smtClean="0"/>
              <a:t>‹#›</a:t>
            </a:fld>
            <a:endParaRPr lang="en-US"/>
          </a:p>
        </p:txBody>
      </p:sp>
    </p:spTree>
    <p:extLst>
      <p:ext uri="{BB962C8B-B14F-4D97-AF65-F5344CB8AC3E}">
        <p14:creationId xmlns:p14="http://schemas.microsoft.com/office/powerpoint/2010/main" val="17290758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B7C7865-41B5-42E4-9714-A0DAAF35712B}" type="datetimeFigureOut">
              <a:rPr lang="en-US" smtClean="0"/>
              <a:t>6/30/2021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11E3065-4887-487E-8BEF-8A169CDC0AE0}" type="slidenum">
              <a:rPr lang="en-US" smtClean="0"/>
              <a:t>‹#›</a:t>
            </a:fld>
            <a:endParaRPr lang="en-US"/>
          </a:p>
        </p:txBody>
      </p:sp>
    </p:spTree>
    <p:extLst>
      <p:ext uri="{BB962C8B-B14F-4D97-AF65-F5344CB8AC3E}">
        <p14:creationId xmlns:p14="http://schemas.microsoft.com/office/powerpoint/2010/main" val="29383133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7C7865-41B5-42E4-9714-A0DAAF35712B}" type="datetimeFigureOut">
              <a:rPr lang="en-US" smtClean="0"/>
              <a:t>6/30/2021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11E3065-4887-487E-8BEF-8A169CDC0AE0}" type="slidenum">
              <a:rPr lang="en-US" smtClean="0"/>
              <a:t>‹#›</a:t>
            </a:fld>
            <a:endParaRPr lang="en-US"/>
          </a:p>
        </p:txBody>
      </p:sp>
    </p:spTree>
    <p:extLst>
      <p:ext uri="{BB962C8B-B14F-4D97-AF65-F5344CB8AC3E}">
        <p14:creationId xmlns:p14="http://schemas.microsoft.com/office/powerpoint/2010/main" val="29353492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B7C7865-41B5-42E4-9714-A0DAAF35712B}" type="datetimeFigureOut">
              <a:rPr lang="en-US" smtClean="0"/>
              <a:t>6/30/2021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1E3065-4887-487E-8BEF-8A169CDC0AE0}" type="slidenum">
              <a:rPr lang="en-US" smtClean="0"/>
              <a:t>‹#›</a:t>
            </a:fld>
            <a:endParaRPr lang="en-US"/>
          </a:p>
        </p:txBody>
      </p:sp>
    </p:spTree>
    <p:extLst>
      <p:ext uri="{BB962C8B-B14F-4D97-AF65-F5344CB8AC3E}">
        <p14:creationId xmlns:p14="http://schemas.microsoft.com/office/powerpoint/2010/main" val="376166806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B7C7865-41B5-42E4-9714-A0DAAF35712B}" type="datetimeFigureOut">
              <a:rPr lang="en-US" smtClean="0"/>
              <a:t>6/30/2021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1E3065-4887-487E-8BEF-8A169CDC0AE0}" type="slidenum">
              <a:rPr lang="en-US" smtClean="0"/>
              <a:t>‹#›</a:t>
            </a:fld>
            <a:endParaRPr lang="en-US"/>
          </a:p>
        </p:txBody>
      </p:sp>
    </p:spTree>
    <p:extLst>
      <p:ext uri="{BB962C8B-B14F-4D97-AF65-F5344CB8AC3E}">
        <p14:creationId xmlns:p14="http://schemas.microsoft.com/office/powerpoint/2010/main" val="42938807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B7C7865-41B5-42E4-9714-A0DAAF35712B}" type="datetimeFigureOut">
              <a:rPr lang="en-US" smtClean="0"/>
              <a:t>6/30/2021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1E3065-4887-487E-8BEF-8A169CDC0AE0}" type="slidenum">
              <a:rPr lang="en-US" smtClean="0"/>
              <a:t>‹#›</a:t>
            </a:fld>
            <a:endParaRPr lang="en-US"/>
          </a:p>
        </p:txBody>
      </p:sp>
    </p:spTree>
    <p:extLst>
      <p:ext uri="{BB962C8B-B14F-4D97-AF65-F5344CB8AC3E}">
        <p14:creationId xmlns:p14="http://schemas.microsoft.com/office/powerpoint/2010/main" val="200301291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B7C7865-41B5-42E4-9714-A0DAAF35712B}" type="datetimeFigureOut">
              <a:rPr lang="en-US" smtClean="0"/>
              <a:t>6/30/2021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1E3065-4887-487E-8BEF-8A169CDC0AE0}" type="slidenum">
              <a:rPr lang="en-US" smtClean="0"/>
              <a:t>‹#›</a:t>
            </a:fld>
            <a:endParaRPr lang="en-US"/>
          </a:p>
        </p:txBody>
      </p:sp>
    </p:spTree>
    <p:extLst>
      <p:ext uri="{BB962C8B-B14F-4D97-AF65-F5344CB8AC3E}">
        <p14:creationId xmlns:p14="http://schemas.microsoft.com/office/powerpoint/2010/main" val="427821444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6"/>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bwMode="auto">
          <a:xfrm>
            <a:off x="0" y="3956"/>
            <a:ext cx="12192000" cy="4408510"/>
          </a:xfrm>
          <a:prstGeom prst="rect">
            <a:avLst/>
          </a:prstGeom>
          <a:noFill/>
          <a:ln w="9525">
            <a:noFill/>
            <a:miter lim="800000"/>
            <a:headEnd/>
            <a:tailEnd/>
          </a:ln>
        </p:spPr>
      </p:pic>
      <p:sp>
        <p:nvSpPr>
          <p:cNvPr id="5" name="Rectangle 4"/>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userDrawn="1"/>
        </p:nvSpPr>
        <p:spPr>
          <a:xfrm rot="10800000">
            <a:off x="2233084" y="4416426"/>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2" name="Title 1"/>
          <p:cNvSpPr>
            <a:spLocks noGrp="1"/>
          </p:cNvSpPr>
          <p:nvPr>
            <p:ph type="ctrTitle" hasCustomPrompt="1"/>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dirty="0"/>
              <a:t>2020-21 NFHS VOLLEYBALL </a:t>
            </a:r>
            <a:br>
              <a:rPr lang="en-US" dirty="0"/>
            </a:br>
            <a:r>
              <a:rPr lang="en-US" dirty="0"/>
              <a:t>RULES POWERPOINT</a:t>
            </a:r>
          </a:p>
        </p:txBody>
      </p:sp>
      <p:sp>
        <p:nvSpPr>
          <p:cNvPr id="3" name="Subtitle 2"/>
          <p:cNvSpPr>
            <a:spLocks noGrp="1"/>
          </p:cNvSpPr>
          <p:nvPr>
            <p:ph type="subTitle" idx="1"/>
          </p:nvPr>
        </p:nvSpPr>
        <p:spPr>
          <a:xfrm>
            <a:off x="3180080" y="5034280"/>
            <a:ext cx="882904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2" name="TextBox 11">
            <a:extLst>
              <a:ext uri="{FF2B5EF4-FFF2-40B4-BE49-F238E27FC236}">
                <a16:creationId xmlns:a16="http://schemas.microsoft.com/office/drawing/2014/main" xmlns="" id="{2BDE4F00-FB5F-4D66-85FC-86BF17486429}"/>
              </a:ext>
            </a:extLst>
          </p:cNvPr>
          <p:cNvSpPr txBox="1"/>
          <p:nvPr userDrawn="1"/>
        </p:nvSpPr>
        <p:spPr>
          <a:xfrm>
            <a:off x="428131" y="4646730"/>
            <a:ext cx="1830950" cy="430887"/>
          </a:xfrm>
          <a:prstGeom prst="rect">
            <a:avLst/>
          </a:prstGeom>
          <a:noFill/>
        </p:spPr>
        <p:txBody>
          <a:bodyPr wrap="none">
            <a:spAutoFit/>
          </a:bodyPr>
          <a:lstStyle/>
          <a:p>
            <a:pPr algn="ctr">
              <a:defRPr/>
            </a:pPr>
            <a:r>
              <a:rPr lang="en-US" sz="1100" dirty="0">
                <a:solidFill>
                  <a:srgbClr val="00205B"/>
                </a:solidFill>
                <a:latin typeface="+mn-lt"/>
                <a:cs typeface="Arial" charset="0"/>
              </a:rPr>
              <a:t>National Federation of State </a:t>
            </a:r>
          </a:p>
          <a:p>
            <a:pPr algn="ctr">
              <a:defRPr/>
            </a:pPr>
            <a:r>
              <a:rPr lang="en-US" sz="1100" dirty="0">
                <a:solidFill>
                  <a:srgbClr val="00205B"/>
                </a:solidFill>
                <a:latin typeface="+mn-lt"/>
                <a:cs typeface="Arial" charset="0"/>
              </a:rPr>
              <a:t>High School Associations</a:t>
            </a:r>
          </a:p>
        </p:txBody>
      </p:sp>
      <p:pic>
        <p:nvPicPr>
          <p:cNvPr id="10" name="Picture 9">
            <a:extLst>
              <a:ext uri="{FF2B5EF4-FFF2-40B4-BE49-F238E27FC236}">
                <a16:creationId xmlns:a16="http://schemas.microsoft.com/office/drawing/2014/main" xmlns="" id="{B9704F59-82A7-4712-AB38-D4DC0C7A101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0526" y="5183978"/>
            <a:ext cx="1235909" cy="1444153"/>
          </a:xfrm>
          <a:prstGeom prst="rect">
            <a:avLst/>
          </a:prstGeom>
        </p:spPr>
      </p:pic>
    </p:spTree>
    <p:extLst>
      <p:ext uri="{BB962C8B-B14F-4D97-AF65-F5344CB8AC3E}">
        <p14:creationId xmlns:p14="http://schemas.microsoft.com/office/powerpoint/2010/main" val="24814844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 preserve="1">
  <p:cSld name="1_Sporty Title Slide">
    <p:spTree>
      <p:nvGrpSpPr>
        <p:cNvPr id="1" name=""/>
        <p:cNvGrpSpPr/>
        <p:nvPr/>
      </p:nvGrpSpPr>
      <p:grpSpPr>
        <a:xfrm>
          <a:off x="0" y="0"/>
          <a:ext cx="0" cy="0"/>
          <a:chOff x="0" y="0"/>
          <a:chExt cx="0" cy="0"/>
        </a:xfrm>
      </p:grpSpPr>
      <p:sp>
        <p:nvSpPr>
          <p:cNvPr id="5" name="Rectangle 4"/>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userDrawn="1"/>
        </p:nvSpPr>
        <p:spPr>
          <a:xfrm rot="10800000">
            <a:off x="2233084" y="4416426"/>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7"/>
          <p:cNvSpPr txBox="1"/>
          <p:nvPr userDrawn="1"/>
        </p:nvSpPr>
        <p:spPr>
          <a:xfrm>
            <a:off x="8206318" y="4456113"/>
            <a:ext cx="3788833" cy="368300"/>
          </a:xfrm>
          <a:prstGeom prst="rect">
            <a:avLst/>
          </a:prstGeom>
          <a:noFill/>
        </p:spPr>
        <p:txBody>
          <a:bodyPr>
            <a:spAutoFit/>
          </a:bodyPr>
          <a:lstStyle/>
          <a:p>
            <a:pPr algn="r" fontAlgn="auto">
              <a:spcBef>
                <a:spcPts val="0"/>
              </a:spcBef>
              <a:spcAft>
                <a:spcPts val="0"/>
              </a:spcAft>
              <a:defRPr/>
            </a:pPr>
            <a:r>
              <a:rPr lang="en-US" dirty="0">
                <a:solidFill>
                  <a:schemeClr val="bg1"/>
                </a:solidFill>
                <a:latin typeface="+mn-lt"/>
                <a:cs typeface="+mn-cs"/>
              </a:rPr>
              <a:t>Take Part. Get Set For Life.®</a:t>
            </a:r>
          </a:p>
        </p:txBody>
      </p:sp>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3180080" y="5034280"/>
            <a:ext cx="882904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0" name="TextBox 9">
            <a:extLst>
              <a:ext uri="{FF2B5EF4-FFF2-40B4-BE49-F238E27FC236}">
                <a16:creationId xmlns:a16="http://schemas.microsoft.com/office/drawing/2014/main" xmlns="" id="{C607A346-66E3-43B4-801A-2BFF90156E0C}"/>
              </a:ext>
            </a:extLst>
          </p:cNvPr>
          <p:cNvSpPr txBox="1"/>
          <p:nvPr userDrawn="1"/>
        </p:nvSpPr>
        <p:spPr>
          <a:xfrm>
            <a:off x="428131" y="4646730"/>
            <a:ext cx="1830950" cy="430887"/>
          </a:xfrm>
          <a:prstGeom prst="rect">
            <a:avLst/>
          </a:prstGeom>
          <a:noFill/>
        </p:spPr>
        <p:txBody>
          <a:bodyPr wrap="none">
            <a:spAutoFit/>
          </a:bodyPr>
          <a:lstStyle/>
          <a:p>
            <a:pPr algn="ctr">
              <a:defRPr/>
            </a:pPr>
            <a:r>
              <a:rPr lang="en-US" sz="1100" dirty="0">
                <a:solidFill>
                  <a:srgbClr val="00205B"/>
                </a:solidFill>
                <a:latin typeface="+mn-lt"/>
                <a:cs typeface="Arial" charset="0"/>
              </a:rPr>
              <a:t>National Federation of State </a:t>
            </a:r>
          </a:p>
          <a:p>
            <a:pPr algn="ctr">
              <a:defRPr/>
            </a:pPr>
            <a:r>
              <a:rPr lang="en-US" sz="1100" dirty="0">
                <a:solidFill>
                  <a:srgbClr val="00205B"/>
                </a:solidFill>
                <a:latin typeface="+mn-lt"/>
                <a:cs typeface="Arial" charset="0"/>
              </a:rPr>
              <a:t>High School Associations</a:t>
            </a:r>
          </a:p>
        </p:txBody>
      </p:sp>
      <p:pic>
        <p:nvPicPr>
          <p:cNvPr id="11" name="Picture 10">
            <a:extLst>
              <a:ext uri="{FF2B5EF4-FFF2-40B4-BE49-F238E27FC236}">
                <a16:creationId xmlns:a16="http://schemas.microsoft.com/office/drawing/2014/main" xmlns="" id="{D65A2625-F246-46E5-B681-BB1FF3275C0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20526" y="5183978"/>
            <a:ext cx="1235909" cy="1444153"/>
          </a:xfrm>
          <a:prstGeom prst="rect">
            <a:avLst/>
          </a:prstGeom>
        </p:spPr>
      </p:pic>
    </p:spTree>
    <p:extLst>
      <p:ext uri="{BB962C8B-B14F-4D97-AF65-F5344CB8AC3E}">
        <p14:creationId xmlns:p14="http://schemas.microsoft.com/office/powerpoint/2010/main" val="327933800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EED58DB-0473-49E7-8FCF-E3C60A592785}" type="datetimeFigureOut">
              <a:rPr lang="en-US"/>
              <a:pPr>
                <a:defRPr/>
              </a:pPr>
              <a:t>6/30/2021</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dirty="0"/>
              <a:t>www.nfhs.org</a:t>
            </a:r>
          </a:p>
        </p:txBody>
      </p:sp>
      <p:sp>
        <p:nvSpPr>
          <p:cNvPr id="6" name="Slide Number Placeholder 5"/>
          <p:cNvSpPr>
            <a:spLocks noGrp="1"/>
          </p:cNvSpPr>
          <p:nvPr>
            <p:ph type="sldNum" sz="quarter" idx="12"/>
          </p:nvPr>
        </p:nvSpPr>
        <p:spPr/>
        <p:txBody>
          <a:bodyPr/>
          <a:lstStyle>
            <a:lvl1pPr>
              <a:defRPr/>
            </a:lvl1pPr>
          </a:lstStyle>
          <a:p>
            <a:pPr>
              <a:defRPr/>
            </a:pPr>
            <a:fld id="{7E1C6EB7-24C7-4ADB-A469-6D576C7B8402}" type="slidenum">
              <a:rPr lang="en-US"/>
              <a:pPr>
                <a:defRPr/>
              </a:pPr>
              <a:t>‹#›</a:t>
            </a:fld>
            <a:endParaRPr lang="en-US" dirty="0"/>
          </a:p>
        </p:txBody>
      </p:sp>
    </p:spTree>
    <p:extLst>
      <p:ext uri="{BB962C8B-B14F-4D97-AF65-F5344CB8AC3E}">
        <p14:creationId xmlns:p14="http://schemas.microsoft.com/office/powerpoint/2010/main" val="8205487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CA574E5-FD7F-4BE5-A52F-7CC3448DC73D}" type="datetimeFigureOut">
              <a:rPr lang="en-US"/>
              <a:pPr>
                <a:defRPr/>
              </a:pPr>
              <a:t>6/30/2021</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p:cNvSpPr>
            <a:spLocks noGrp="1"/>
          </p:cNvSpPr>
          <p:nvPr>
            <p:ph type="sldNum" sz="quarter" idx="12"/>
          </p:nvPr>
        </p:nvSpPr>
        <p:spPr/>
        <p:txBody>
          <a:bodyPr/>
          <a:lstStyle>
            <a:lvl1pPr>
              <a:defRPr/>
            </a:lvl1pPr>
          </a:lstStyle>
          <a:p>
            <a:pPr>
              <a:defRPr/>
            </a:pPr>
            <a:fld id="{BF215D8C-5BF0-4062-847A-4E374A8FC268}" type="slidenum">
              <a:rPr lang="en-US"/>
              <a:pPr>
                <a:defRPr/>
              </a:pPr>
              <a:t>‹#›</a:t>
            </a:fld>
            <a:endParaRPr lang="en-US" dirty="0"/>
          </a:p>
        </p:txBody>
      </p:sp>
    </p:spTree>
    <p:extLst>
      <p:ext uri="{BB962C8B-B14F-4D97-AF65-F5344CB8AC3E}">
        <p14:creationId xmlns:p14="http://schemas.microsoft.com/office/powerpoint/2010/main" val="91584841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0F217758-ACCC-4E26-AC66-857E65430FDE}" type="datetimeFigureOut">
              <a:rPr lang="en-US"/>
              <a:pPr>
                <a:defRPr/>
              </a:pPr>
              <a:t>6/30/2021</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p:cNvSpPr>
            <a:spLocks noGrp="1"/>
          </p:cNvSpPr>
          <p:nvPr>
            <p:ph type="sldNum" sz="quarter" idx="12"/>
          </p:nvPr>
        </p:nvSpPr>
        <p:spPr/>
        <p:txBody>
          <a:bodyPr/>
          <a:lstStyle>
            <a:lvl1pPr>
              <a:defRPr/>
            </a:lvl1pPr>
          </a:lstStyle>
          <a:p>
            <a:pPr>
              <a:defRPr/>
            </a:pPr>
            <a:fld id="{BE0A71D9-E60A-4956-946F-F01E7608B95C}" type="slidenum">
              <a:rPr lang="en-US"/>
              <a:pPr>
                <a:defRPr/>
              </a:pPr>
              <a:t>‹#›</a:t>
            </a:fld>
            <a:endParaRPr lang="en-US" dirty="0"/>
          </a:p>
        </p:txBody>
      </p:sp>
    </p:spTree>
    <p:extLst>
      <p:ext uri="{BB962C8B-B14F-4D97-AF65-F5344CB8AC3E}">
        <p14:creationId xmlns:p14="http://schemas.microsoft.com/office/powerpoint/2010/main" val="121537215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0314A39-A647-43F0-BD87-446DC46F0454}" type="datetimeFigureOut">
              <a:rPr lang="en-US"/>
              <a:pPr>
                <a:defRPr/>
              </a:pPr>
              <a:t>6/30/2021</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p:cNvSpPr>
            <a:spLocks noGrp="1"/>
          </p:cNvSpPr>
          <p:nvPr>
            <p:ph type="sldNum" sz="quarter" idx="12"/>
          </p:nvPr>
        </p:nvSpPr>
        <p:spPr/>
        <p:txBody>
          <a:bodyPr/>
          <a:lstStyle>
            <a:lvl1pPr>
              <a:defRPr/>
            </a:lvl1pPr>
          </a:lstStyle>
          <a:p>
            <a:pPr>
              <a:defRPr/>
            </a:pPr>
            <a:fld id="{C53ED8F9-E0FA-433A-A2CD-F6F13C2907AE}" type="slidenum">
              <a:rPr lang="en-US"/>
              <a:pPr>
                <a:defRPr/>
              </a:pPr>
              <a:t>‹#›</a:t>
            </a:fld>
            <a:endParaRPr lang="en-US" dirty="0"/>
          </a:p>
        </p:txBody>
      </p:sp>
    </p:spTree>
    <p:extLst>
      <p:ext uri="{BB962C8B-B14F-4D97-AF65-F5344CB8AC3E}">
        <p14:creationId xmlns:p14="http://schemas.microsoft.com/office/powerpoint/2010/main" val="218356269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FCCA03E-429E-4287-B460-5A3D2507CEB5}" type="datetimeFigureOut">
              <a:rPr lang="en-US"/>
              <a:pPr>
                <a:defRPr/>
              </a:pPr>
              <a:t>6/30/2021</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p:cNvSpPr>
            <a:spLocks noGrp="1"/>
          </p:cNvSpPr>
          <p:nvPr>
            <p:ph type="sldNum" sz="quarter" idx="12"/>
          </p:nvPr>
        </p:nvSpPr>
        <p:spPr/>
        <p:txBody>
          <a:bodyPr/>
          <a:lstStyle>
            <a:lvl1pPr>
              <a:defRPr/>
            </a:lvl1pPr>
          </a:lstStyle>
          <a:p>
            <a:pPr>
              <a:defRPr/>
            </a:pPr>
            <a:fld id="{4E5A0F9E-214F-4EC5-88BA-BF682F9F1626}" type="slidenum">
              <a:rPr lang="en-US"/>
              <a:pPr>
                <a:defRPr/>
              </a:pPr>
              <a:t>‹#›</a:t>
            </a:fld>
            <a:endParaRPr lang="en-US" dirty="0"/>
          </a:p>
        </p:txBody>
      </p:sp>
    </p:spTree>
    <p:extLst>
      <p:ext uri="{BB962C8B-B14F-4D97-AF65-F5344CB8AC3E}">
        <p14:creationId xmlns:p14="http://schemas.microsoft.com/office/powerpoint/2010/main" val="90811026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31A596BE-6D36-4222-847D-ED1890045996}" type="datetimeFigureOut">
              <a:rPr lang="en-US"/>
              <a:pPr>
                <a:defRPr/>
              </a:pPr>
              <a:t>6/30/2021</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p:cNvSpPr>
            <a:spLocks noGrp="1"/>
          </p:cNvSpPr>
          <p:nvPr>
            <p:ph type="sldNum" sz="quarter" idx="12"/>
          </p:nvPr>
        </p:nvSpPr>
        <p:spPr/>
        <p:txBody>
          <a:bodyPr/>
          <a:lstStyle>
            <a:lvl1pPr>
              <a:defRPr/>
            </a:lvl1pPr>
          </a:lstStyle>
          <a:p>
            <a:pPr>
              <a:defRPr/>
            </a:pPr>
            <a:fld id="{BB9FA9DB-E291-4943-BA24-3492DBA589AC}" type="slidenum">
              <a:rPr lang="en-US"/>
              <a:pPr>
                <a:defRPr/>
              </a:pPr>
              <a:t>‹#›</a:t>
            </a:fld>
            <a:endParaRPr lang="en-US" dirty="0"/>
          </a:p>
        </p:txBody>
      </p:sp>
    </p:spTree>
    <p:extLst>
      <p:ext uri="{BB962C8B-B14F-4D97-AF65-F5344CB8AC3E}">
        <p14:creationId xmlns:p14="http://schemas.microsoft.com/office/powerpoint/2010/main" val="230357607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002F693D-3A2D-485E-840C-96DD640D51F1}"/>
              </a:ext>
            </a:extLst>
          </p:cNvPr>
          <p:cNvSpPr/>
          <p:nvPr userDrawn="1"/>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9" name="Picture 16">
            <a:extLst>
              <a:ext uri="{FF2B5EF4-FFF2-40B4-BE49-F238E27FC236}">
                <a16:creationId xmlns:a16="http://schemas.microsoft.com/office/drawing/2014/main" xmlns="" id="{AF78D7A5-9DBB-4832-940C-1CE6D93D517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bwMode="auto">
          <a:xfrm>
            <a:off x="0" y="3956"/>
            <a:ext cx="12192000" cy="4408510"/>
          </a:xfrm>
          <a:prstGeom prst="rect">
            <a:avLst/>
          </a:prstGeom>
          <a:noFill/>
          <a:ln w="9525">
            <a:noFill/>
            <a:miter lim="800000"/>
            <a:headEnd/>
            <a:tailEnd/>
          </a:ln>
        </p:spPr>
      </p:pic>
      <p:sp>
        <p:nvSpPr>
          <p:cNvPr id="6" name="Rectangle 5"/>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5" name="Picture 4" descr="A close up of a sign&#10;&#10;Description automatically generated">
            <a:extLst>
              <a:ext uri="{FF2B5EF4-FFF2-40B4-BE49-F238E27FC236}">
                <a16:creationId xmlns:a16="http://schemas.microsoft.com/office/drawing/2014/main" xmlns="" id="{70004C49-E55F-4321-B06D-5AD8EBB33D4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469929" y="4858995"/>
            <a:ext cx="1260753" cy="1472184"/>
          </a:xfrm>
          <a:prstGeom prst="rect">
            <a:avLst/>
          </a:prstGeom>
        </p:spPr>
      </p:pic>
    </p:spTree>
    <p:extLst>
      <p:ext uri="{BB962C8B-B14F-4D97-AF65-F5344CB8AC3E}">
        <p14:creationId xmlns:p14="http://schemas.microsoft.com/office/powerpoint/2010/main" val="282818545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1_Section Header">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71374115-2802-426E-A91F-496070C30610}"/>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0" y="12528"/>
            <a:ext cx="12191999" cy="4408510"/>
          </a:xfrm>
          <a:prstGeom prst="rect">
            <a:avLst/>
          </a:prstGeom>
        </p:spPr>
      </p:pic>
      <p:sp>
        <p:nvSpPr>
          <p:cNvPr id="10" name="Rectangle 9">
            <a:extLst>
              <a:ext uri="{FF2B5EF4-FFF2-40B4-BE49-F238E27FC236}">
                <a16:creationId xmlns:a16="http://schemas.microsoft.com/office/drawing/2014/main" xmlns="" id="{F4C7A326-9B3E-4264-A6BF-FB6810FA259D}"/>
              </a:ext>
            </a:extLst>
          </p:cNvPr>
          <p:cNvSpPr/>
          <p:nvPr userDrawn="1"/>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8" name="Picture 7" descr="A close up of a sign&#10;&#10;Description automatically generated">
            <a:extLst>
              <a:ext uri="{FF2B5EF4-FFF2-40B4-BE49-F238E27FC236}">
                <a16:creationId xmlns:a16="http://schemas.microsoft.com/office/drawing/2014/main" xmlns="" id="{95946FB7-8166-4451-950F-4148F56F0C0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469929" y="4858995"/>
            <a:ext cx="1260753" cy="1472184"/>
          </a:xfrm>
          <a:prstGeom prst="rect">
            <a:avLst/>
          </a:prstGeom>
        </p:spPr>
      </p:pic>
    </p:spTree>
    <p:extLst>
      <p:ext uri="{BB962C8B-B14F-4D97-AF65-F5344CB8AC3E}">
        <p14:creationId xmlns:p14="http://schemas.microsoft.com/office/powerpoint/2010/main" val="29267373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secHead" preserve="1">
  <p:cSld name="2_Section Header">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xmlns="" id="{DE9B0DA6-9A65-42DD-BAFA-0E7ECCDF2473}"/>
              </a:ext>
            </a:extLst>
          </p:cNvPr>
          <p:cNvSpPr/>
          <p:nvPr userDrawn="1"/>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7" name="Picture 1" descr="Slide18.png">
            <a:extLst>
              <a:ext uri="{FF2B5EF4-FFF2-40B4-BE49-F238E27FC236}">
                <a16:creationId xmlns:a16="http://schemas.microsoft.com/office/drawing/2014/main" xmlns="" id="{01DEB02C-E548-4072-8638-4A420287167D}"/>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6187" b="51430"/>
          <a:stretch/>
        </p:blipFill>
        <p:spPr bwMode="auto">
          <a:xfrm>
            <a:off x="0" y="-7938"/>
            <a:ext cx="12192000" cy="4427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10" name="Picture 9" descr="NFHS Network_FC_RGB_Transparent@300.png">
            <a:extLst>
              <a:ext uri="{FF2B5EF4-FFF2-40B4-BE49-F238E27FC236}">
                <a16:creationId xmlns:a16="http://schemas.microsoft.com/office/drawing/2014/main" xmlns="" id="{41672B34-AEAD-4569-9BFE-32C62828BE4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07532" y="4603750"/>
            <a:ext cx="2008268" cy="2008268"/>
          </a:xfrm>
          <a:prstGeom prst="rect">
            <a:avLst/>
          </a:prstGeom>
        </p:spPr>
      </p:pic>
    </p:spTree>
    <p:extLst>
      <p:ext uri="{BB962C8B-B14F-4D97-AF65-F5344CB8AC3E}">
        <p14:creationId xmlns:p14="http://schemas.microsoft.com/office/powerpoint/2010/main" val="23290029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54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2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pPr>
              <a:defRPr/>
            </a:pPr>
            <a:fld id="{757713DC-30C4-4EB6-933B-B35831C7F715}" type="datetimeFigureOut">
              <a:rPr lang="en-US"/>
              <a:pPr>
                <a:defRPr/>
              </a:pPr>
              <a:t>6/30/2021</a:t>
            </a:fld>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C431FA01-9D33-4534-80B3-5D3504E709E0}" type="slidenum">
              <a:rPr lang="en-US"/>
              <a:pPr>
                <a:defRPr/>
              </a:pPr>
              <a:t>‹#›</a:t>
            </a:fld>
            <a:endParaRPr lang="en-US"/>
          </a:p>
        </p:txBody>
      </p:sp>
    </p:spTree>
    <p:extLst>
      <p:ext uri="{BB962C8B-B14F-4D97-AF65-F5344CB8AC3E}">
        <p14:creationId xmlns:p14="http://schemas.microsoft.com/office/powerpoint/2010/main" val="36182503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9531819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6" descr="Students.jpg">
            <a:extLst>
              <a:ext uri="{FF2B5EF4-FFF2-40B4-BE49-F238E27FC236}">
                <a16:creationId xmlns:a16="http://schemas.microsoft.com/office/drawing/2014/main" xmlns="" id="{05776A87-DE02-4380-BE4E-590E16FBA8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465" b="23846"/>
          <a:stretch>
            <a:fillRect/>
          </a:stretch>
        </p:blipFill>
        <p:spPr bwMode="auto">
          <a:xfrm>
            <a:off x="0" y="0"/>
            <a:ext cx="12192000" cy="441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xmlns="" id="{ED626804-AA01-4FAD-9DBF-862D8D06B530}"/>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8D4A1101-CBFA-42B8-AF37-78C782D74FB4}"/>
              </a:ext>
            </a:extLst>
          </p:cNvPr>
          <p:cNvSpPr/>
          <p:nvPr/>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Rectangle 6">
            <a:extLst>
              <a:ext uri="{FF2B5EF4-FFF2-40B4-BE49-F238E27FC236}">
                <a16:creationId xmlns:a16="http://schemas.microsoft.com/office/drawing/2014/main" xmlns="" id="{F65492F5-F652-4AFF-99F3-B39DF0201FE9}"/>
              </a:ext>
            </a:extLst>
          </p:cNvPr>
          <p:cNvSpPr/>
          <p:nvPr/>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22">
            <a:extLst>
              <a:ext uri="{FF2B5EF4-FFF2-40B4-BE49-F238E27FC236}">
                <a16:creationId xmlns:a16="http://schemas.microsoft.com/office/drawing/2014/main" xmlns="" id="{A9D18706-4BDE-4282-9907-004B987D0889}"/>
              </a:ext>
            </a:extLst>
          </p:cNvPr>
          <p:cNvSpPr txBox="1">
            <a:spLocks noChangeArrowheads="1"/>
          </p:cNvSpPr>
          <p:nvPr/>
        </p:nvSpPr>
        <p:spPr bwMode="auto">
          <a:xfrm>
            <a:off x="428625" y="4646613"/>
            <a:ext cx="183038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100">
                <a:solidFill>
                  <a:srgbClr val="00205B"/>
                </a:solidFill>
                <a:latin typeface="Calibri" panose="020F0502020204030204" pitchFamily="34" charset="0"/>
              </a:rPr>
              <a:t>National Federation of State </a:t>
            </a:r>
          </a:p>
          <a:p>
            <a:pPr algn="ctr" eaLnBrk="1" hangingPunct="1"/>
            <a:r>
              <a:rPr lang="en-US" altLang="en-US" sz="1100">
                <a:solidFill>
                  <a:srgbClr val="00205B"/>
                </a:solidFill>
                <a:latin typeface="Calibri" panose="020F0502020204030204" pitchFamily="34" charset="0"/>
              </a:rPr>
              <a:t>High School Associations</a:t>
            </a:r>
          </a:p>
        </p:txBody>
      </p:sp>
      <p:pic>
        <p:nvPicPr>
          <p:cNvPr id="9" name="Picture 23">
            <a:extLst>
              <a:ext uri="{FF2B5EF4-FFF2-40B4-BE49-F238E27FC236}">
                <a16:creationId xmlns:a16="http://schemas.microsoft.com/office/drawing/2014/main" xmlns="" id="{769A6EE4-7B2A-4A1F-9D78-2ABD8DC0C3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725" y="5183188"/>
            <a:ext cx="1235075"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3180080" y="5034280"/>
            <a:ext cx="882904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44556906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title" preserve="1">
  <p:cSld name="1_Sporty 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5777D9E9-DD30-40CF-B73C-3776F1E55E5B}"/>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4">
            <a:extLst>
              <a:ext uri="{FF2B5EF4-FFF2-40B4-BE49-F238E27FC236}">
                <a16:creationId xmlns:a16="http://schemas.microsoft.com/office/drawing/2014/main" xmlns="" id="{674685B0-DD03-4184-AED9-FC1EC73FCC23}"/>
              </a:ext>
            </a:extLst>
          </p:cNvPr>
          <p:cNvSpPr/>
          <p:nvPr/>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FDA3322D-8868-48DB-8A24-01B729D2C467}"/>
              </a:ext>
            </a:extLst>
          </p:cNvPr>
          <p:cNvSpPr/>
          <p:nvPr/>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7" name="TextBox 21">
            <a:extLst>
              <a:ext uri="{FF2B5EF4-FFF2-40B4-BE49-F238E27FC236}">
                <a16:creationId xmlns:a16="http://schemas.microsoft.com/office/drawing/2014/main" xmlns="" id="{92ED0333-31E7-4224-820A-AE76A06140C8}"/>
              </a:ext>
            </a:extLst>
          </p:cNvPr>
          <p:cNvSpPr txBox="1">
            <a:spLocks noChangeArrowheads="1"/>
          </p:cNvSpPr>
          <p:nvPr/>
        </p:nvSpPr>
        <p:spPr bwMode="auto">
          <a:xfrm>
            <a:off x="8205788" y="4456113"/>
            <a:ext cx="37893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r>
              <a:rPr lang="en-US" altLang="en-US">
                <a:solidFill>
                  <a:schemeClr val="bg1"/>
                </a:solidFill>
                <a:latin typeface="Calibri" panose="020F0502020204030204" pitchFamily="34" charset="0"/>
              </a:rPr>
              <a:t>Take Part. Get Set For Life.®</a:t>
            </a:r>
          </a:p>
        </p:txBody>
      </p:sp>
      <p:sp>
        <p:nvSpPr>
          <p:cNvPr id="8" name="TextBox 22">
            <a:extLst>
              <a:ext uri="{FF2B5EF4-FFF2-40B4-BE49-F238E27FC236}">
                <a16:creationId xmlns:a16="http://schemas.microsoft.com/office/drawing/2014/main" xmlns="" id="{9681A93F-7594-43BF-A07F-5C28356179C8}"/>
              </a:ext>
            </a:extLst>
          </p:cNvPr>
          <p:cNvSpPr txBox="1">
            <a:spLocks noChangeArrowheads="1"/>
          </p:cNvSpPr>
          <p:nvPr/>
        </p:nvSpPr>
        <p:spPr bwMode="auto">
          <a:xfrm>
            <a:off x="428625" y="4646613"/>
            <a:ext cx="183038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100">
                <a:solidFill>
                  <a:srgbClr val="00205B"/>
                </a:solidFill>
                <a:latin typeface="Calibri" panose="020F0502020204030204" pitchFamily="34" charset="0"/>
              </a:rPr>
              <a:t>National Federation of State </a:t>
            </a:r>
          </a:p>
          <a:p>
            <a:pPr algn="ctr" eaLnBrk="1" hangingPunct="1"/>
            <a:r>
              <a:rPr lang="en-US" altLang="en-US" sz="1100">
                <a:solidFill>
                  <a:srgbClr val="00205B"/>
                </a:solidFill>
                <a:latin typeface="Calibri" panose="020F0502020204030204" pitchFamily="34" charset="0"/>
              </a:rPr>
              <a:t>High School Associations</a:t>
            </a:r>
          </a:p>
        </p:txBody>
      </p:sp>
      <p:pic>
        <p:nvPicPr>
          <p:cNvPr id="9" name="Picture 23">
            <a:extLst>
              <a:ext uri="{FF2B5EF4-FFF2-40B4-BE49-F238E27FC236}">
                <a16:creationId xmlns:a16="http://schemas.microsoft.com/office/drawing/2014/main" xmlns="" id="{B322712E-14D9-46D4-904A-6142ECD2F4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0725" y="5183188"/>
            <a:ext cx="1235075"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3180080" y="5034280"/>
            <a:ext cx="882904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399705646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9AA0308C-9CB4-4E6C-A9E3-6D18FA371FCB}"/>
              </a:ext>
            </a:extLst>
          </p:cNvPr>
          <p:cNvSpPr>
            <a:spLocks noGrp="1"/>
          </p:cNvSpPr>
          <p:nvPr>
            <p:ph type="dt" sz="half" idx="10"/>
          </p:nvPr>
        </p:nvSpPr>
        <p:spPr/>
        <p:txBody>
          <a:bodyPr/>
          <a:lstStyle>
            <a:lvl1pPr>
              <a:defRPr/>
            </a:lvl1pPr>
          </a:lstStyle>
          <a:p>
            <a:pPr>
              <a:defRPr/>
            </a:pPr>
            <a:fld id="{53F7ECE1-CB98-4014-ABE8-4890B9756050}" type="datetimeFigureOut">
              <a:rPr lang="en-US"/>
              <a:pPr>
                <a:defRPr/>
              </a:pPr>
              <a:t>6/30/2021</a:t>
            </a:fld>
            <a:endParaRPr lang="en-US" dirty="0"/>
          </a:p>
        </p:txBody>
      </p:sp>
      <p:sp>
        <p:nvSpPr>
          <p:cNvPr id="5" name="Footer Placeholder 4">
            <a:extLst>
              <a:ext uri="{FF2B5EF4-FFF2-40B4-BE49-F238E27FC236}">
                <a16:creationId xmlns:a16="http://schemas.microsoft.com/office/drawing/2014/main" xmlns="" id="{C48D0310-4FEF-46D4-B03F-10825C50E381}"/>
              </a:ext>
            </a:extLst>
          </p:cNvPr>
          <p:cNvSpPr>
            <a:spLocks noGrp="1"/>
          </p:cNvSpPr>
          <p:nvPr>
            <p:ph type="ftr" sz="quarter" idx="11"/>
          </p:nvPr>
        </p:nvSpPr>
        <p:spPr/>
        <p:txBody>
          <a:bodyPr/>
          <a:lstStyle>
            <a:lvl1pPr>
              <a:defRPr/>
            </a:lvl1pPr>
          </a:lstStyle>
          <a:p>
            <a:pPr>
              <a:defRPr/>
            </a:pPr>
            <a:r>
              <a:rPr lang="en-US"/>
              <a:t>www.nfhs.org</a:t>
            </a:r>
          </a:p>
        </p:txBody>
      </p:sp>
      <p:sp>
        <p:nvSpPr>
          <p:cNvPr id="6" name="Slide Number Placeholder 5">
            <a:extLst>
              <a:ext uri="{FF2B5EF4-FFF2-40B4-BE49-F238E27FC236}">
                <a16:creationId xmlns:a16="http://schemas.microsoft.com/office/drawing/2014/main" xmlns="" id="{22C77477-85F9-4051-8C82-258D2454B8BB}"/>
              </a:ext>
            </a:extLst>
          </p:cNvPr>
          <p:cNvSpPr>
            <a:spLocks noGrp="1"/>
          </p:cNvSpPr>
          <p:nvPr>
            <p:ph type="sldNum" sz="quarter" idx="12"/>
          </p:nvPr>
        </p:nvSpPr>
        <p:spPr/>
        <p:txBody>
          <a:bodyPr/>
          <a:lstStyle>
            <a:lvl1pPr>
              <a:defRPr/>
            </a:lvl1pPr>
          </a:lstStyle>
          <a:p>
            <a:pPr>
              <a:defRPr/>
            </a:pPr>
            <a:fld id="{9F268DF8-192B-4E49-AB2D-95B9ABDA877D}" type="slidenum">
              <a:rPr lang="en-US"/>
              <a:pPr>
                <a:defRPr/>
              </a:pPr>
              <a:t>‹#›</a:t>
            </a:fld>
            <a:endParaRPr lang="en-US" dirty="0"/>
          </a:p>
        </p:txBody>
      </p:sp>
    </p:spTree>
    <p:extLst>
      <p:ext uri="{BB962C8B-B14F-4D97-AF65-F5344CB8AC3E}">
        <p14:creationId xmlns:p14="http://schemas.microsoft.com/office/powerpoint/2010/main" val="133863900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50CC1B8B-606D-4597-9B37-0285C8DF7A44}"/>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9376C3E3-384C-4010-B601-709D75578266}"/>
              </a:ext>
            </a:extLst>
          </p:cNvPr>
          <p:cNvSpPr>
            <a:spLocks noGrp="1"/>
          </p:cNvSpPr>
          <p:nvPr>
            <p:ph type="dt" sz="half" idx="10"/>
          </p:nvPr>
        </p:nvSpPr>
        <p:spPr/>
        <p:txBody>
          <a:bodyPr/>
          <a:lstStyle>
            <a:lvl1pPr>
              <a:defRPr/>
            </a:lvl1pPr>
          </a:lstStyle>
          <a:p>
            <a:pPr>
              <a:defRPr/>
            </a:pPr>
            <a:fld id="{2042B0F2-034B-4903-99F4-83E3B3547BEC}" type="datetimeFigureOut">
              <a:rPr lang="en-US"/>
              <a:pPr>
                <a:defRPr/>
              </a:pPr>
              <a:t>6/30/2021</a:t>
            </a:fld>
            <a:endParaRPr lang="en-US"/>
          </a:p>
        </p:txBody>
      </p:sp>
      <p:sp>
        <p:nvSpPr>
          <p:cNvPr id="6" name="Footer Placeholder 4">
            <a:extLst>
              <a:ext uri="{FF2B5EF4-FFF2-40B4-BE49-F238E27FC236}">
                <a16:creationId xmlns:a16="http://schemas.microsoft.com/office/drawing/2014/main" xmlns="" id="{4FF1A17A-FFE2-4335-9D02-12B080F1D004}"/>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619227EB-2D2F-42B9-971C-1E0496AEED16}"/>
              </a:ext>
            </a:extLst>
          </p:cNvPr>
          <p:cNvSpPr>
            <a:spLocks noGrp="1"/>
          </p:cNvSpPr>
          <p:nvPr>
            <p:ph type="sldNum" sz="quarter" idx="12"/>
          </p:nvPr>
        </p:nvSpPr>
        <p:spPr/>
        <p:txBody>
          <a:bodyPr/>
          <a:lstStyle>
            <a:lvl1pPr>
              <a:defRPr/>
            </a:lvl1pPr>
          </a:lstStyle>
          <a:p>
            <a:pPr>
              <a:defRPr/>
            </a:pPr>
            <a:fld id="{DDA55FE0-9358-437D-94E9-F3B1257ECA0B}" type="slidenum">
              <a:rPr lang="en-US"/>
              <a:pPr>
                <a:defRPr/>
              </a:pPr>
              <a:t>‹#›</a:t>
            </a:fld>
            <a:endParaRPr lang="en-US" dirty="0"/>
          </a:p>
        </p:txBody>
      </p:sp>
    </p:spTree>
    <p:extLst>
      <p:ext uri="{BB962C8B-B14F-4D97-AF65-F5344CB8AC3E}">
        <p14:creationId xmlns:p14="http://schemas.microsoft.com/office/powerpoint/2010/main" val="299659931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D2B3ECDD-54D2-4613-A71A-6187945B03B2}"/>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DCD8EA79-7A39-4504-ACFA-79160D08B5A5}"/>
              </a:ext>
            </a:extLst>
          </p:cNvPr>
          <p:cNvSpPr>
            <a:spLocks noGrp="1"/>
          </p:cNvSpPr>
          <p:nvPr>
            <p:ph type="dt" sz="half" idx="10"/>
          </p:nvPr>
        </p:nvSpPr>
        <p:spPr/>
        <p:txBody>
          <a:bodyPr/>
          <a:lstStyle>
            <a:lvl1pPr>
              <a:defRPr/>
            </a:lvl1pPr>
          </a:lstStyle>
          <a:p>
            <a:pPr>
              <a:defRPr/>
            </a:pPr>
            <a:fld id="{18DA001A-6DB3-4E12-9CCA-6767893F1DBB}" type="datetimeFigureOut">
              <a:rPr lang="en-US"/>
              <a:pPr>
                <a:defRPr/>
              </a:pPr>
              <a:t>6/30/2021</a:t>
            </a:fld>
            <a:endParaRPr lang="en-US"/>
          </a:p>
        </p:txBody>
      </p:sp>
      <p:sp>
        <p:nvSpPr>
          <p:cNvPr id="6" name="Footer Placeholder 4">
            <a:extLst>
              <a:ext uri="{FF2B5EF4-FFF2-40B4-BE49-F238E27FC236}">
                <a16:creationId xmlns:a16="http://schemas.microsoft.com/office/drawing/2014/main" xmlns="" id="{EB8D358D-185E-40DE-9198-3BEA45765A51}"/>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7AEE84D1-6D46-449C-B847-06D75A2453D1}"/>
              </a:ext>
            </a:extLst>
          </p:cNvPr>
          <p:cNvSpPr>
            <a:spLocks noGrp="1"/>
          </p:cNvSpPr>
          <p:nvPr>
            <p:ph type="sldNum" sz="quarter" idx="12"/>
          </p:nvPr>
        </p:nvSpPr>
        <p:spPr/>
        <p:txBody>
          <a:bodyPr/>
          <a:lstStyle>
            <a:lvl1pPr>
              <a:defRPr/>
            </a:lvl1pPr>
          </a:lstStyle>
          <a:p>
            <a:pPr>
              <a:defRPr/>
            </a:pPr>
            <a:fld id="{03F01C01-ED78-4020-9617-86F981BE3A88}" type="slidenum">
              <a:rPr lang="en-US"/>
              <a:pPr>
                <a:defRPr/>
              </a:pPr>
              <a:t>‹#›</a:t>
            </a:fld>
            <a:endParaRPr lang="en-US" dirty="0"/>
          </a:p>
        </p:txBody>
      </p:sp>
    </p:spTree>
    <p:extLst>
      <p:ext uri="{BB962C8B-B14F-4D97-AF65-F5344CB8AC3E}">
        <p14:creationId xmlns:p14="http://schemas.microsoft.com/office/powerpoint/2010/main" val="72664574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68D9CC84-BEEC-46F6-880D-296799A7E05A}"/>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6BE3D311-2D5F-4952-A30E-57BFE58BFA04}"/>
              </a:ext>
            </a:extLst>
          </p:cNvPr>
          <p:cNvSpPr>
            <a:spLocks noGrp="1"/>
          </p:cNvSpPr>
          <p:nvPr>
            <p:ph type="dt" sz="half" idx="10"/>
          </p:nvPr>
        </p:nvSpPr>
        <p:spPr/>
        <p:txBody>
          <a:bodyPr/>
          <a:lstStyle>
            <a:lvl1pPr>
              <a:defRPr/>
            </a:lvl1pPr>
          </a:lstStyle>
          <a:p>
            <a:pPr>
              <a:defRPr/>
            </a:pPr>
            <a:fld id="{FA5ECE73-BA50-4891-B98B-A3C42A362EEF}" type="datetimeFigureOut">
              <a:rPr lang="en-US"/>
              <a:pPr>
                <a:defRPr/>
              </a:pPr>
              <a:t>6/30/2021</a:t>
            </a:fld>
            <a:endParaRPr lang="en-US"/>
          </a:p>
        </p:txBody>
      </p:sp>
      <p:sp>
        <p:nvSpPr>
          <p:cNvPr id="6" name="Footer Placeholder 4">
            <a:extLst>
              <a:ext uri="{FF2B5EF4-FFF2-40B4-BE49-F238E27FC236}">
                <a16:creationId xmlns:a16="http://schemas.microsoft.com/office/drawing/2014/main" xmlns="" id="{E621CFD6-BEFC-4B5A-8D04-89BEA1D73B66}"/>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88BC9BEA-B6E6-4EA2-8D9C-875CB1E1E5EE}"/>
              </a:ext>
            </a:extLst>
          </p:cNvPr>
          <p:cNvSpPr>
            <a:spLocks noGrp="1"/>
          </p:cNvSpPr>
          <p:nvPr>
            <p:ph type="sldNum" sz="quarter" idx="12"/>
          </p:nvPr>
        </p:nvSpPr>
        <p:spPr/>
        <p:txBody>
          <a:bodyPr/>
          <a:lstStyle>
            <a:lvl1pPr>
              <a:defRPr/>
            </a:lvl1pPr>
          </a:lstStyle>
          <a:p>
            <a:pPr>
              <a:defRPr/>
            </a:pPr>
            <a:fld id="{A4189810-3F9B-42C6-9B1F-32595F550BBD}" type="slidenum">
              <a:rPr lang="en-US"/>
              <a:pPr>
                <a:defRPr/>
              </a:pPr>
              <a:t>‹#›</a:t>
            </a:fld>
            <a:endParaRPr lang="en-US" dirty="0"/>
          </a:p>
        </p:txBody>
      </p:sp>
    </p:spTree>
    <p:extLst>
      <p:ext uri="{BB962C8B-B14F-4D97-AF65-F5344CB8AC3E}">
        <p14:creationId xmlns:p14="http://schemas.microsoft.com/office/powerpoint/2010/main" val="370071522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4F8FB3C9-67BB-481A-9B63-F5C1470EBF86}"/>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DB312A7C-995D-44ED-A488-052CAE9145B2}"/>
              </a:ext>
            </a:extLst>
          </p:cNvPr>
          <p:cNvSpPr>
            <a:spLocks noGrp="1"/>
          </p:cNvSpPr>
          <p:nvPr>
            <p:ph type="dt" sz="half" idx="10"/>
          </p:nvPr>
        </p:nvSpPr>
        <p:spPr/>
        <p:txBody>
          <a:bodyPr/>
          <a:lstStyle>
            <a:lvl1pPr>
              <a:defRPr/>
            </a:lvl1pPr>
          </a:lstStyle>
          <a:p>
            <a:pPr>
              <a:defRPr/>
            </a:pPr>
            <a:fld id="{E4881DE9-92A4-4BDD-9F7E-95B57D2FE80D}" type="datetimeFigureOut">
              <a:rPr lang="en-US"/>
              <a:pPr>
                <a:defRPr/>
              </a:pPr>
              <a:t>6/30/2021</a:t>
            </a:fld>
            <a:endParaRPr lang="en-US"/>
          </a:p>
        </p:txBody>
      </p:sp>
      <p:sp>
        <p:nvSpPr>
          <p:cNvPr id="6" name="Footer Placeholder 4">
            <a:extLst>
              <a:ext uri="{FF2B5EF4-FFF2-40B4-BE49-F238E27FC236}">
                <a16:creationId xmlns:a16="http://schemas.microsoft.com/office/drawing/2014/main" xmlns="" id="{BF69D448-D1B7-4764-8027-76597F7B0684}"/>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DB78DF08-4035-4A8B-831A-4E438C137600}"/>
              </a:ext>
            </a:extLst>
          </p:cNvPr>
          <p:cNvSpPr>
            <a:spLocks noGrp="1"/>
          </p:cNvSpPr>
          <p:nvPr>
            <p:ph type="sldNum" sz="quarter" idx="12"/>
          </p:nvPr>
        </p:nvSpPr>
        <p:spPr/>
        <p:txBody>
          <a:bodyPr/>
          <a:lstStyle>
            <a:lvl1pPr>
              <a:defRPr/>
            </a:lvl1pPr>
          </a:lstStyle>
          <a:p>
            <a:pPr>
              <a:defRPr/>
            </a:pPr>
            <a:fld id="{BC065E91-1239-425B-8EF5-15B5A165EA90}" type="slidenum">
              <a:rPr lang="en-US"/>
              <a:pPr>
                <a:defRPr/>
              </a:pPr>
              <a:t>‹#›</a:t>
            </a:fld>
            <a:endParaRPr lang="en-US" dirty="0"/>
          </a:p>
        </p:txBody>
      </p:sp>
    </p:spTree>
    <p:extLst>
      <p:ext uri="{BB962C8B-B14F-4D97-AF65-F5344CB8AC3E}">
        <p14:creationId xmlns:p14="http://schemas.microsoft.com/office/powerpoint/2010/main" val="2767207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30AC8842-8CB8-4985-B07F-C7E8FEC77EEC}"/>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A1E2F7B5-7B9C-46E9-AF64-31D7A7049F02}"/>
              </a:ext>
            </a:extLst>
          </p:cNvPr>
          <p:cNvSpPr>
            <a:spLocks noGrp="1"/>
          </p:cNvSpPr>
          <p:nvPr>
            <p:ph type="dt" sz="half" idx="10"/>
          </p:nvPr>
        </p:nvSpPr>
        <p:spPr/>
        <p:txBody>
          <a:bodyPr/>
          <a:lstStyle>
            <a:lvl1pPr>
              <a:defRPr/>
            </a:lvl1pPr>
          </a:lstStyle>
          <a:p>
            <a:pPr>
              <a:defRPr/>
            </a:pPr>
            <a:fld id="{3651F965-1E02-4346-99A2-D93290B4937E}" type="datetimeFigureOut">
              <a:rPr lang="en-US"/>
              <a:pPr>
                <a:defRPr/>
              </a:pPr>
              <a:t>6/30/2021</a:t>
            </a:fld>
            <a:endParaRPr lang="en-US"/>
          </a:p>
        </p:txBody>
      </p:sp>
      <p:sp>
        <p:nvSpPr>
          <p:cNvPr id="6" name="Footer Placeholder 4">
            <a:extLst>
              <a:ext uri="{FF2B5EF4-FFF2-40B4-BE49-F238E27FC236}">
                <a16:creationId xmlns:a16="http://schemas.microsoft.com/office/drawing/2014/main" xmlns="" id="{FBDE3E54-BE16-4AA4-B826-63629EB2D215}"/>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1E8AB7D9-20A4-4A16-8C47-9C41E632F20B}"/>
              </a:ext>
            </a:extLst>
          </p:cNvPr>
          <p:cNvSpPr>
            <a:spLocks noGrp="1"/>
          </p:cNvSpPr>
          <p:nvPr>
            <p:ph type="sldNum" sz="quarter" idx="12"/>
          </p:nvPr>
        </p:nvSpPr>
        <p:spPr/>
        <p:txBody>
          <a:bodyPr/>
          <a:lstStyle>
            <a:lvl1pPr>
              <a:defRPr/>
            </a:lvl1pPr>
          </a:lstStyle>
          <a:p>
            <a:pPr>
              <a:defRPr/>
            </a:pPr>
            <a:fld id="{F9A86AC6-DC08-4557-81C1-AD695608F259}" type="slidenum">
              <a:rPr lang="en-US"/>
              <a:pPr>
                <a:defRPr/>
              </a:pPr>
              <a:t>‹#›</a:t>
            </a:fld>
            <a:endParaRPr lang="en-US" dirty="0"/>
          </a:p>
        </p:txBody>
      </p:sp>
    </p:spTree>
    <p:extLst>
      <p:ext uri="{BB962C8B-B14F-4D97-AF65-F5344CB8AC3E}">
        <p14:creationId xmlns:p14="http://schemas.microsoft.com/office/powerpoint/2010/main" val="126161011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3EECB911-7872-4C2E-8096-2091801C8128}"/>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5" name="Picture 16" descr="Students.jpg">
            <a:extLst>
              <a:ext uri="{FF2B5EF4-FFF2-40B4-BE49-F238E27FC236}">
                <a16:creationId xmlns:a16="http://schemas.microsoft.com/office/drawing/2014/main" xmlns="" id="{514FB2DB-0F72-4310-89CB-B4B3253111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465" b="23846"/>
          <a:stretch>
            <a:fillRect/>
          </a:stretch>
        </p:blipFill>
        <p:spPr bwMode="auto">
          <a:xfrm>
            <a:off x="0" y="0"/>
            <a:ext cx="12192000" cy="441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xmlns="" id="{EC3E3F0D-55C2-4BDE-B865-3D221E297D23}"/>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A close up of a sign&#10;&#10;Description automatically generated">
            <a:extLst>
              <a:ext uri="{FF2B5EF4-FFF2-40B4-BE49-F238E27FC236}">
                <a16:creationId xmlns:a16="http://schemas.microsoft.com/office/drawing/2014/main" xmlns="" id="{B1806022-18A4-42AD-B789-B1EAEF9D61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69563" y="4859338"/>
            <a:ext cx="1260475" cy="147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06699136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secHead" preserve="1">
  <p:cSld name="1_Section Header">
    <p:spTree>
      <p:nvGrpSpPr>
        <p:cNvPr id="1" name=""/>
        <p:cNvGrpSpPr/>
        <p:nvPr/>
      </p:nvGrpSpPr>
      <p:grpSpPr>
        <a:xfrm>
          <a:off x="0" y="0"/>
          <a:ext cx="0" cy="0"/>
          <a:chOff x="0" y="0"/>
          <a:chExt cx="0" cy="0"/>
        </a:xfrm>
      </p:grpSpPr>
      <p:pic>
        <p:nvPicPr>
          <p:cNvPr id="4" name="Picture 15" descr="A picture containing person, player, sport, game&#10;&#10;Description automatically generated">
            <a:extLst>
              <a:ext uri="{FF2B5EF4-FFF2-40B4-BE49-F238E27FC236}">
                <a16:creationId xmlns:a16="http://schemas.microsoft.com/office/drawing/2014/main" xmlns="" id="{21588811-D0C4-4D35-B670-3D27F1EE625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2700"/>
            <a:ext cx="12192000" cy="4408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xmlns="" id="{9AB99DF4-E1D4-41F3-A88A-65F6601E944D}"/>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F6993B28-964B-4BD1-A7ED-B598DA92A55C}"/>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A close up of a sign&#10;&#10;Description automatically generated">
            <a:extLst>
              <a:ext uri="{FF2B5EF4-FFF2-40B4-BE49-F238E27FC236}">
                <a16:creationId xmlns:a16="http://schemas.microsoft.com/office/drawing/2014/main" xmlns="" id="{5F8FCFEA-AFC4-43C6-927D-B033C10785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69563" y="4859338"/>
            <a:ext cx="1260475" cy="147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49411127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secHead" preserve="1">
  <p:cSld name="2_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E6B8709B-AC65-4451-8995-7BF369856C47}"/>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5" name="Picture 1" descr="Slide18.png">
            <a:extLst>
              <a:ext uri="{FF2B5EF4-FFF2-40B4-BE49-F238E27FC236}">
                <a16:creationId xmlns:a16="http://schemas.microsoft.com/office/drawing/2014/main" xmlns="" id="{82C2F04B-E480-4EA4-ADA6-907F3117507C}"/>
              </a:ext>
            </a:extLst>
          </p:cNvPr>
          <p:cNvPicPr>
            <a:picLocks noChangeAspect="1"/>
          </p:cNvPicPr>
          <p:nvPr/>
        </p:nvPicPr>
        <p:blipFill>
          <a:blip r:embed="rId2">
            <a:extLst>
              <a:ext uri="{28A0092B-C50C-407E-A947-70E740481C1C}">
                <a14:useLocalDpi xmlns:a14="http://schemas.microsoft.com/office/drawing/2010/main" val="0"/>
              </a:ext>
            </a:extLst>
          </a:blip>
          <a:srcRect t="6187" b="51430"/>
          <a:stretch>
            <a:fillRect/>
          </a:stretch>
        </p:blipFill>
        <p:spPr bwMode="auto">
          <a:xfrm>
            <a:off x="0" y="-7938"/>
            <a:ext cx="12192000" cy="442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xmlns="" id="{E8555421-2120-413E-AD09-2B94AD52DE6C}"/>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NFHS Network_FC_RGB_Transparent@300.png">
            <a:extLst>
              <a:ext uri="{FF2B5EF4-FFF2-40B4-BE49-F238E27FC236}">
                <a16:creationId xmlns:a16="http://schemas.microsoft.com/office/drawing/2014/main" xmlns="" id="{8F4B864E-AE31-48A1-87B4-A5EA90F2FC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07613" y="4603750"/>
            <a:ext cx="2008187" cy="200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99551932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54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2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79795E43-B0A7-4063-B5B0-555BF2B6C2A4}"/>
              </a:ext>
            </a:extLst>
          </p:cNvPr>
          <p:cNvSpPr>
            <a:spLocks noGrp="1"/>
          </p:cNvSpPr>
          <p:nvPr>
            <p:ph type="dt" sz="half" idx="10"/>
          </p:nvPr>
        </p:nvSpPr>
        <p:spPr/>
        <p:txBody>
          <a:bodyPr/>
          <a:lstStyle>
            <a:lvl1pPr>
              <a:defRPr/>
            </a:lvl1pPr>
          </a:lstStyle>
          <a:p>
            <a:pPr>
              <a:defRPr/>
            </a:pPr>
            <a:fld id="{E6E9CBB4-DF59-4F9D-BE01-11301AD6E507}" type="datetimeFigureOut">
              <a:rPr lang="en-US"/>
              <a:pPr>
                <a:defRPr/>
              </a:pPr>
              <a:t>6/30/2021</a:t>
            </a:fld>
            <a:endParaRPr lang="en-US"/>
          </a:p>
        </p:txBody>
      </p:sp>
      <p:sp>
        <p:nvSpPr>
          <p:cNvPr id="6" name="Footer Placeholder 5">
            <a:extLst>
              <a:ext uri="{FF2B5EF4-FFF2-40B4-BE49-F238E27FC236}">
                <a16:creationId xmlns:a16="http://schemas.microsoft.com/office/drawing/2014/main" xmlns="" id="{BCFE0333-4ED0-4F2B-9C1E-30F9F91384F4}"/>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xmlns="" id="{C834C041-771D-4A03-B83B-7C31EBCC315D}"/>
              </a:ext>
            </a:extLst>
          </p:cNvPr>
          <p:cNvSpPr>
            <a:spLocks noGrp="1"/>
          </p:cNvSpPr>
          <p:nvPr>
            <p:ph type="sldNum" sz="quarter" idx="12"/>
          </p:nvPr>
        </p:nvSpPr>
        <p:spPr/>
        <p:txBody>
          <a:bodyPr/>
          <a:lstStyle>
            <a:lvl1pPr>
              <a:defRPr/>
            </a:lvl1pPr>
          </a:lstStyle>
          <a:p>
            <a:pPr>
              <a:defRPr/>
            </a:pPr>
            <a:fld id="{F5674325-6A06-438C-8E62-196336EDDB9C}" type="slidenum">
              <a:rPr lang="en-US"/>
              <a:pPr>
                <a:defRPr/>
              </a:pPr>
              <a:t>‹#›</a:t>
            </a:fld>
            <a:endParaRPr lang="en-US"/>
          </a:p>
        </p:txBody>
      </p:sp>
    </p:spTree>
    <p:extLst>
      <p:ext uri="{BB962C8B-B14F-4D97-AF65-F5344CB8AC3E}">
        <p14:creationId xmlns:p14="http://schemas.microsoft.com/office/powerpoint/2010/main" val="358406915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757096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theme" Target="../theme/theme3.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image" Target="../media/image1.png"/><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slideLayout" Target="../slideLayouts/slideLayout52.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5" Type="http://schemas.openxmlformats.org/officeDocument/2006/relationships/image" Target="../media/image1.png"/><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F96D15C3-2DD3-4A56-A537-A3EC36181C0D}"/>
              </a:ext>
            </a:extLst>
          </p:cNvPr>
          <p:cNvSpPr/>
          <p:nvPr/>
        </p:nvSpPr>
        <p:spPr>
          <a:xfrm rot="10800000">
            <a:off x="363538"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a:extLst>
              <a:ext uri="{FF2B5EF4-FFF2-40B4-BE49-F238E27FC236}">
                <a16:creationId xmlns:a16="http://schemas.microsoft.com/office/drawing/2014/main" xmlns="" id="{097D1685-9CB1-49C4-B8F5-D7467DB660CB}"/>
              </a:ext>
            </a:extLst>
          </p:cNvPr>
          <p:cNvSpPr>
            <a:spLocks noGrp="1"/>
          </p:cNvSpPr>
          <p:nvPr>
            <p:ph type="title"/>
          </p:nvPr>
        </p:nvSpPr>
        <p:spPr bwMode="auto">
          <a:xfrm>
            <a:off x="1941513" y="525463"/>
            <a:ext cx="10026650"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a:extLst>
              <a:ext uri="{FF2B5EF4-FFF2-40B4-BE49-F238E27FC236}">
                <a16:creationId xmlns:a16="http://schemas.microsoft.com/office/drawing/2014/main" xmlns="" id="{E2E5BDE3-5139-4315-8CFD-6C03D8FF2B5B}"/>
              </a:ext>
            </a:extLst>
          </p:cNvPr>
          <p:cNvSpPr>
            <a:spLocks noGrp="1" noChangeArrowheads="1"/>
          </p:cNvSpPr>
          <p:nvPr>
            <p:ph type="body" idx="1"/>
          </p:nvPr>
        </p:nvSpPr>
        <p:spPr bwMode="auto">
          <a:xfrm>
            <a:off x="1941513" y="1989138"/>
            <a:ext cx="10026650" cy="433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xmlns="" id="{1B029BCC-DE4E-43E3-B1B6-4660A7063682}"/>
              </a:ext>
            </a:extLst>
          </p:cNvPr>
          <p:cNvSpPr>
            <a:spLocks noGrp="1"/>
          </p:cNvSpPr>
          <p:nvPr>
            <p:ph type="dt" sz="half" idx="2"/>
          </p:nvPr>
        </p:nvSpPr>
        <p:spPr>
          <a:xfrm>
            <a:off x="1906588" y="6516688"/>
            <a:ext cx="2844800" cy="303212"/>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0411F5E4-DC6E-458B-A297-13E5939D9522}" type="datetimeFigureOut">
              <a:rPr lang="en-US"/>
              <a:pPr>
                <a:defRPr/>
              </a:pPr>
              <a:t>6/30/2021</a:t>
            </a:fld>
            <a:endParaRPr lang="en-US" dirty="0"/>
          </a:p>
        </p:txBody>
      </p:sp>
      <p:sp>
        <p:nvSpPr>
          <p:cNvPr id="5" name="Footer Placeholder 4">
            <a:extLst>
              <a:ext uri="{FF2B5EF4-FFF2-40B4-BE49-F238E27FC236}">
                <a16:creationId xmlns:a16="http://schemas.microsoft.com/office/drawing/2014/main" xmlns="" id="{8EECE8AD-137D-46DF-8132-AEF350F99DA6}"/>
              </a:ext>
            </a:extLst>
          </p:cNvPr>
          <p:cNvSpPr>
            <a:spLocks noGrp="1"/>
          </p:cNvSpPr>
          <p:nvPr>
            <p:ph type="ftr" sz="quarter" idx="3"/>
          </p:nvPr>
        </p:nvSpPr>
        <p:spPr>
          <a:xfrm>
            <a:off x="9996488" y="6524625"/>
            <a:ext cx="1992312" cy="295275"/>
          </a:xfrm>
          <a:prstGeom prst="rect">
            <a:avLst/>
          </a:prstGeom>
        </p:spPr>
        <p:txBody>
          <a:bodyPr vert="horz" lIns="91440" tIns="45720" rIns="91440" bIns="45720" rtlCol="0" anchor="ctr"/>
          <a:lstStyle>
            <a:lvl1pPr algn="r" eaLnBrk="1" fontAlgn="auto" hangingPunct="1">
              <a:spcBef>
                <a:spcPts val="0"/>
              </a:spcBef>
              <a:spcAft>
                <a:spcPts val="0"/>
              </a:spcAft>
              <a:defRPr sz="1400">
                <a:solidFill>
                  <a:schemeClr val="tx1"/>
                </a:solidFill>
                <a:latin typeface="+mn-lt"/>
                <a:cs typeface="+mn-cs"/>
              </a:defRPr>
            </a:lvl1pPr>
          </a:lstStyle>
          <a:p>
            <a:pPr>
              <a:defRPr/>
            </a:pPr>
            <a:r>
              <a:rPr lang="en-US" dirty="0"/>
              <a:t>www.nfhs.org</a:t>
            </a:r>
          </a:p>
        </p:txBody>
      </p:sp>
      <p:sp>
        <p:nvSpPr>
          <p:cNvPr id="6" name="Slide Number Placeholder 5">
            <a:extLst>
              <a:ext uri="{FF2B5EF4-FFF2-40B4-BE49-F238E27FC236}">
                <a16:creationId xmlns:a16="http://schemas.microsoft.com/office/drawing/2014/main" xmlns="" id="{AEA5A31C-A349-45BB-848B-AC093538D8C8}"/>
              </a:ext>
            </a:extLst>
          </p:cNvPr>
          <p:cNvSpPr>
            <a:spLocks noGrp="1"/>
          </p:cNvSpPr>
          <p:nvPr>
            <p:ph type="sldNum" sz="quarter" idx="4"/>
          </p:nvPr>
        </p:nvSpPr>
        <p:spPr>
          <a:xfrm>
            <a:off x="8343900" y="6516688"/>
            <a:ext cx="1389063" cy="303212"/>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939699"/>
                </a:solidFill>
                <a:latin typeface="Calibri" panose="020F0502020204030204" pitchFamily="34" charset="0"/>
              </a:defRPr>
            </a:lvl1pPr>
          </a:lstStyle>
          <a:p>
            <a:pPr>
              <a:defRPr/>
            </a:pPr>
            <a:fld id="{37F86FD7-B3AA-40F0-8916-5F8594209DEA}" type="slidenum">
              <a:rPr lang="en-US" altLang="en-US"/>
              <a:pPr>
                <a:defRPr/>
              </a:pPr>
              <a:t>‹#›</a:t>
            </a:fld>
            <a:endParaRPr lang="en-US" altLang="en-US" dirty="0"/>
          </a:p>
        </p:txBody>
      </p:sp>
      <p:sp>
        <p:nvSpPr>
          <p:cNvPr id="7" name="Rectangle 6">
            <a:extLst>
              <a:ext uri="{FF2B5EF4-FFF2-40B4-BE49-F238E27FC236}">
                <a16:creationId xmlns:a16="http://schemas.microsoft.com/office/drawing/2014/main" xmlns="" id="{A8B6AA91-7009-43AB-B288-2A59715CC66B}"/>
              </a:ext>
            </a:extLst>
          </p:cNvPr>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sp>
        <p:nvSpPr>
          <p:cNvPr id="8" name="Rectangle 7">
            <a:extLst>
              <a:ext uri="{FF2B5EF4-FFF2-40B4-BE49-F238E27FC236}">
                <a16:creationId xmlns:a16="http://schemas.microsoft.com/office/drawing/2014/main" xmlns="" id="{1728E164-48F3-4082-8E6C-7A4712A56D3E}"/>
              </a:ext>
            </a:extLst>
          </p:cNvPr>
          <p:cNvSpPr/>
          <p:nvPr/>
        </p:nvSpPr>
        <p:spPr>
          <a:xfrm>
            <a:off x="874713" y="0"/>
            <a:ext cx="4022725"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cxnSp>
        <p:nvCxnSpPr>
          <p:cNvPr id="12" name="Straight Connector 11">
            <a:extLst>
              <a:ext uri="{FF2B5EF4-FFF2-40B4-BE49-F238E27FC236}">
                <a16:creationId xmlns:a16="http://schemas.microsoft.com/office/drawing/2014/main" xmlns="" id="{74DE08D9-570B-49FC-8C2E-08523F55B1D4}"/>
              </a:ext>
            </a:extLst>
          </p:cNvPr>
          <p:cNvCxnSpPr/>
          <p:nvPr/>
        </p:nvCxnSpPr>
        <p:spPr>
          <a:xfrm>
            <a:off x="874713" y="1874838"/>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B594A6F3-2F18-469A-A870-F5D99794E3B8}"/>
              </a:ext>
            </a:extLst>
          </p:cNvPr>
          <p:cNvCxnSpPr/>
          <p:nvPr/>
        </p:nvCxnSpPr>
        <p:spPr>
          <a:xfrm>
            <a:off x="874713" y="6524625"/>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 name="Group 21">
            <a:extLst>
              <a:ext uri="{FF2B5EF4-FFF2-40B4-BE49-F238E27FC236}">
                <a16:creationId xmlns:a16="http://schemas.microsoft.com/office/drawing/2014/main" xmlns="" id="{4E0DD6C9-597D-4DF5-BA95-A103B0124EF6}"/>
              </a:ext>
            </a:extLst>
          </p:cNvPr>
          <p:cNvGrpSpPr>
            <a:grpSpLocks/>
          </p:cNvGrpSpPr>
          <p:nvPr userDrawn="1"/>
        </p:nvGrpSpPr>
        <p:grpSpPr bwMode="auto">
          <a:xfrm>
            <a:off x="670984" y="855664"/>
            <a:ext cx="1132416" cy="650875"/>
            <a:chOff x="502921" y="856420"/>
            <a:chExt cx="850391" cy="649605"/>
          </a:xfrm>
          <a:solidFill>
            <a:srgbClr val="00205B"/>
          </a:solidFill>
        </p:grpSpPr>
        <p:sp>
          <p:nvSpPr>
            <p:cNvPr id="20" name="Freeform 18">
              <a:extLst>
                <a:ext uri="{FF2B5EF4-FFF2-40B4-BE49-F238E27FC236}">
                  <a16:creationId xmlns:a16="http://schemas.microsoft.com/office/drawing/2014/main" xmlns="" id="{905A2E40-37BE-4E98-AB80-CA3D3A81E279}"/>
                </a:ext>
              </a:extLst>
            </p:cNvPr>
            <p:cNvSpPr/>
            <p:nvPr/>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sp>
          <p:nvSpPr>
            <p:cNvPr id="21" name="Freeform 17">
              <a:extLst>
                <a:ext uri="{FF2B5EF4-FFF2-40B4-BE49-F238E27FC236}">
                  <a16:creationId xmlns:a16="http://schemas.microsoft.com/office/drawing/2014/main" xmlns="" id="{E2E439C1-C292-4555-8CEC-48BA6AC26B7D}"/>
                </a:ext>
              </a:extLst>
            </p:cNvPr>
            <p:cNvSpPr/>
            <p:nvPr/>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grpSp>
      <p:pic>
        <p:nvPicPr>
          <p:cNvPr id="1037" name="Picture 2">
            <a:extLst>
              <a:ext uri="{FF2B5EF4-FFF2-40B4-BE49-F238E27FC236}">
                <a16:creationId xmlns:a16="http://schemas.microsoft.com/office/drawing/2014/main" xmlns="" id="{DB05F6A8-B909-41E0-BBCF-D20AE33AD34C}"/>
              </a:ext>
            </a:extLst>
          </p:cNvPr>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458788" y="5743575"/>
            <a:ext cx="812800" cy="95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6043" r:id="rId1"/>
    <p:sldLayoutId id="2147486044" r:id="rId2"/>
    <p:sldLayoutId id="2147486038" r:id="rId3"/>
    <p:sldLayoutId id="2147486045" r:id="rId4"/>
    <p:sldLayoutId id="2147486046" r:id="rId5"/>
    <p:sldLayoutId id="2147486047" r:id="rId6"/>
    <p:sldLayoutId id="2147486048" r:id="rId7"/>
    <p:sldLayoutId id="2147486049" r:id="rId8"/>
    <p:sldLayoutId id="2147486050" r:id="rId9"/>
    <p:sldLayoutId id="2147486051" r:id="rId10"/>
    <p:sldLayoutId id="2147486052" r:id="rId11"/>
    <p:sldLayoutId id="2147486053" r:id="rId12"/>
    <p:sldLayoutId id="2147486054" r:id="rId13"/>
  </p:sldLayoutIdLst>
  <p:hf sldNum="0" hdr="0" dt="0"/>
  <p:txStyles>
    <p:titleStyle>
      <a:lvl1pPr algn="l" rtl="0" eaLnBrk="0" fontAlgn="base" hangingPunct="0">
        <a:lnSpc>
          <a:spcPts val="3800"/>
        </a:lnSpc>
        <a:spcBef>
          <a:spcPct val="0"/>
        </a:spcBef>
        <a:spcAft>
          <a:spcPct val="0"/>
        </a:spcAft>
        <a:defRPr sz="3800" b="1" kern="1200" cap="all">
          <a:solidFill>
            <a:srgbClr val="00205B"/>
          </a:solidFill>
          <a:latin typeface="+mj-lt"/>
          <a:ea typeface="+mj-ea"/>
          <a:cs typeface="+mj-cs"/>
        </a:defRPr>
      </a:lvl1pPr>
      <a:lvl2pPr algn="l" rtl="0" eaLnBrk="0" fontAlgn="base" hangingPunct="0">
        <a:lnSpc>
          <a:spcPts val="3800"/>
        </a:lnSpc>
        <a:spcBef>
          <a:spcPct val="0"/>
        </a:spcBef>
        <a:spcAft>
          <a:spcPct val="0"/>
        </a:spcAft>
        <a:defRPr sz="3800" b="1">
          <a:solidFill>
            <a:srgbClr val="00205B"/>
          </a:solidFill>
          <a:latin typeface="Calibri" pitchFamily="34" charset="0"/>
        </a:defRPr>
      </a:lvl2pPr>
      <a:lvl3pPr algn="l" rtl="0" eaLnBrk="0" fontAlgn="base" hangingPunct="0">
        <a:lnSpc>
          <a:spcPts val="3800"/>
        </a:lnSpc>
        <a:spcBef>
          <a:spcPct val="0"/>
        </a:spcBef>
        <a:spcAft>
          <a:spcPct val="0"/>
        </a:spcAft>
        <a:defRPr sz="3800" b="1">
          <a:solidFill>
            <a:srgbClr val="00205B"/>
          </a:solidFill>
          <a:latin typeface="Calibri" pitchFamily="34" charset="0"/>
        </a:defRPr>
      </a:lvl3pPr>
      <a:lvl4pPr algn="l" rtl="0" eaLnBrk="0" fontAlgn="base" hangingPunct="0">
        <a:lnSpc>
          <a:spcPts val="3800"/>
        </a:lnSpc>
        <a:spcBef>
          <a:spcPct val="0"/>
        </a:spcBef>
        <a:spcAft>
          <a:spcPct val="0"/>
        </a:spcAft>
        <a:defRPr sz="3800" b="1">
          <a:solidFill>
            <a:srgbClr val="00205B"/>
          </a:solidFill>
          <a:latin typeface="Calibri" pitchFamily="34" charset="0"/>
        </a:defRPr>
      </a:lvl4pPr>
      <a:lvl5pPr algn="l" rtl="0" eaLnBrk="0" fontAlgn="base" hangingPunct="0">
        <a:lnSpc>
          <a:spcPts val="3800"/>
        </a:lnSpc>
        <a:spcBef>
          <a:spcPct val="0"/>
        </a:spcBef>
        <a:spcAft>
          <a:spcPct val="0"/>
        </a:spcAft>
        <a:defRPr sz="3800" b="1">
          <a:solidFill>
            <a:srgbClr val="00205B"/>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0"/>
        </a:spcBef>
        <a:spcAft>
          <a:spcPct val="0"/>
        </a:spcAft>
        <a:buFont typeface="Wingdings" panose="05000000000000000000" pitchFamily="2" charset="2"/>
        <a:buChar char="§"/>
        <a:defRPr sz="2600" kern="1200">
          <a:solidFill>
            <a:schemeClr val="tx1"/>
          </a:solidFill>
          <a:latin typeface="+mn-lt"/>
          <a:ea typeface="+mn-ea"/>
          <a:cs typeface="+mn-cs"/>
        </a:defRPr>
      </a:lvl1pPr>
      <a:lvl2pPr marL="742950" indent="-285750" algn="l" rtl="0" eaLnBrk="0" fontAlgn="base" hangingPunct="0">
        <a:spcBef>
          <a:spcPct val="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spcBef>
          <a:spcPct val="0"/>
        </a:spcBef>
        <a:spcAft>
          <a:spcPct val="0"/>
        </a:spcAft>
        <a:buFont typeface="Calibri" panose="020F0502020204030204" pitchFamily="34" charset="0"/>
        <a:buChar char="–"/>
        <a:defRPr sz="2000" kern="1200">
          <a:solidFill>
            <a:schemeClr val="tx1"/>
          </a:solidFill>
          <a:latin typeface="+mn-lt"/>
          <a:ea typeface="+mn-ea"/>
          <a:cs typeface="+mn-cs"/>
        </a:defRPr>
      </a:lvl3pPr>
      <a:lvl4pPr marL="1600200" indent="-228600" algn="l" rtl="0" eaLnBrk="0" fontAlgn="base" hangingPunct="0">
        <a:spcBef>
          <a:spcPct val="0"/>
        </a:spcBef>
        <a:spcAft>
          <a:spcPct val="0"/>
        </a:spcAft>
        <a:buFont typeface="Courier New" panose="02070309020205020404" pitchFamily="49" charset="0"/>
        <a:buChar char="o"/>
        <a:defRPr sz="2000" kern="1200">
          <a:solidFill>
            <a:schemeClr val="tx1"/>
          </a:solidFill>
          <a:latin typeface="+mn-lt"/>
          <a:ea typeface="+mn-ea"/>
          <a:cs typeface="+mn-cs"/>
        </a:defRPr>
      </a:lvl4pPr>
      <a:lvl5pPr marL="2057400" indent="-228600" algn="l" rtl="0" eaLnBrk="0" fontAlgn="base" hangingPunct="0">
        <a:spcBef>
          <a:spcPct val="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168D6AA3-F6EE-4FAA-BC2B-D71EDD3E7677}"/>
              </a:ext>
            </a:extLst>
          </p:cNvPr>
          <p:cNvSpPr/>
          <p:nvPr/>
        </p:nvSpPr>
        <p:spPr>
          <a:xfrm rot="10800000">
            <a:off x="363538"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a:extLst>
              <a:ext uri="{FF2B5EF4-FFF2-40B4-BE49-F238E27FC236}">
                <a16:creationId xmlns:a16="http://schemas.microsoft.com/office/drawing/2014/main" xmlns="" id="{4327CD5A-8F7A-4A8D-A59C-BD743B669724}"/>
              </a:ext>
            </a:extLst>
          </p:cNvPr>
          <p:cNvSpPr>
            <a:spLocks noGrp="1"/>
          </p:cNvSpPr>
          <p:nvPr>
            <p:ph type="title"/>
          </p:nvPr>
        </p:nvSpPr>
        <p:spPr bwMode="auto">
          <a:xfrm>
            <a:off x="1941513" y="525463"/>
            <a:ext cx="10026650"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a:extLst>
              <a:ext uri="{FF2B5EF4-FFF2-40B4-BE49-F238E27FC236}">
                <a16:creationId xmlns:a16="http://schemas.microsoft.com/office/drawing/2014/main" xmlns="" id="{8D4D1C50-DA3D-4023-AE02-3BC191FAE74D}"/>
              </a:ext>
            </a:extLst>
          </p:cNvPr>
          <p:cNvSpPr>
            <a:spLocks noGrp="1" noChangeArrowheads="1"/>
          </p:cNvSpPr>
          <p:nvPr>
            <p:ph type="body" idx="1"/>
          </p:nvPr>
        </p:nvSpPr>
        <p:spPr bwMode="auto">
          <a:xfrm>
            <a:off x="1941513" y="1989138"/>
            <a:ext cx="10026650" cy="433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xmlns="" id="{9A0E066A-D2E1-4848-A571-4914D89E6ABC}"/>
              </a:ext>
            </a:extLst>
          </p:cNvPr>
          <p:cNvSpPr>
            <a:spLocks noGrp="1"/>
          </p:cNvSpPr>
          <p:nvPr>
            <p:ph type="dt" sz="half" idx="2"/>
          </p:nvPr>
        </p:nvSpPr>
        <p:spPr>
          <a:xfrm>
            <a:off x="1906588" y="6516688"/>
            <a:ext cx="2844800" cy="303212"/>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834FE7D1-D5A4-40C9-85CA-4DFEE0E68F4A}" type="datetimeFigureOut">
              <a:rPr lang="en-US"/>
              <a:pPr>
                <a:defRPr/>
              </a:pPr>
              <a:t>6/30/2021</a:t>
            </a:fld>
            <a:endParaRPr lang="en-US" dirty="0"/>
          </a:p>
        </p:txBody>
      </p:sp>
      <p:sp>
        <p:nvSpPr>
          <p:cNvPr id="5" name="Footer Placeholder 4">
            <a:extLst>
              <a:ext uri="{FF2B5EF4-FFF2-40B4-BE49-F238E27FC236}">
                <a16:creationId xmlns:a16="http://schemas.microsoft.com/office/drawing/2014/main" xmlns="" id="{7A2C2EE1-2D4D-4A86-B4BC-26FF684BC3B6}"/>
              </a:ext>
            </a:extLst>
          </p:cNvPr>
          <p:cNvSpPr>
            <a:spLocks noGrp="1"/>
          </p:cNvSpPr>
          <p:nvPr>
            <p:ph type="ftr" sz="quarter" idx="3"/>
          </p:nvPr>
        </p:nvSpPr>
        <p:spPr>
          <a:xfrm>
            <a:off x="9996488" y="6524625"/>
            <a:ext cx="1992312" cy="295275"/>
          </a:xfrm>
          <a:prstGeom prst="rect">
            <a:avLst/>
          </a:prstGeom>
        </p:spPr>
        <p:txBody>
          <a:bodyPr vert="horz" lIns="91440" tIns="45720" rIns="91440" bIns="45720" rtlCol="0" anchor="ctr"/>
          <a:lstStyle>
            <a:lvl1pPr algn="r" eaLnBrk="1" fontAlgn="auto" hangingPunct="1">
              <a:spcBef>
                <a:spcPts val="0"/>
              </a:spcBef>
              <a:spcAft>
                <a:spcPts val="0"/>
              </a:spcAft>
              <a:defRPr sz="1400" dirty="0">
                <a:solidFill>
                  <a:schemeClr val="tx1"/>
                </a:solidFill>
                <a:latin typeface="+mn-lt"/>
                <a:cs typeface="+mn-cs"/>
              </a:defRPr>
            </a:lvl1pPr>
          </a:lstStyle>
          <a:p>
            <a:pPr>
              <a:defRPr/>
            </a:pPr>
            <a:r>
              <a:rPr lang="en-US" dirty="0"/>
              <a:t>www.nfhs.org</a:t>
            </a:r>
          </a:p>
        </p:txBody>
      </p:sp>
      <p:sp>
        <p:nvSpPr>
          <p:cNvPr id="6" name="Slide Number Placeholder 5">
            <a:extLst>
              <a:ext uri="{FF2B5EF4-FFF2-40B4-BE49-F238E27FC236}">
                <a16:creationId xmlns:a16="http://schemas.microsoft.com/office/drawing/2014/main" xmlns="" id="{BDA4FBAE-667A-4B24-A8B8-B99DE2DFB7D3}"/>
              </a:ext>
            </a:extLst>
          </p:cNvPr>
          <p:cNvSpPr>
            <a:spLocks noGrp="1"/>
          </p:cNvSpPr>
          <p:nvPr>
            <p:ph type="sldNum" sz="quarter" idx="4"/>
          </p:nvPr>
        </p:nvSpPr>
        <p:spPr>
          <a:xfrm>
            <a:off x="8343900" y="6516688"/>
            <a:ext cx="1389063" cy="303212"/>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cs typeface="+mn-cs"/>
              </a:defRPr>
            </a:lvl1pPr>
          </a:lstStyle>
          <a:p>
            <a:pPr>
              <a:defRPr/>
            </a:pPr>
            <a:fld id="{CE041F70-DBB2-44B0-9468-B942EE84EF1A}" type="slidenum">
              <a:rPr lang="en-US"/>
              <a:pPr>
                <a:defRPr/>
              </a:pPr>
              <a:t>‹#›</a:t>
            </a:fld>
            <a:endParaRPr lang="en-US" dirty="0"/>
          </a:p>
        </p:txBody>
      </p:sp>
      <p:sp>
        <p:nvSpPr>
          <p:cNvPr id="7" name="Rectangle 6">
            <a:extLst>
              <a:ext uri="{FF2B5EF4-FFF2-40B4-BE49-F238E27FC236}">
                <a16:creationId xmlns:a16="http://schemas.microsoft.com/office/drawing/2014/main" xmlns="" id="{169D0D39-435C-46A6-A6E5-1246572721F3}"/>
              </a:ext>
            </a:extLst>
          </p:cNvPr>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sp>
        <p:nvSpPr>
          <p:cNvPr id="8" name="Rectangle 7">
            <a:extLst>
              <a:ext uri="{FF2B5EF4-FFF2-40B4-BE49-F238E27FC236}">
                <a16:creationId xmlns:a16="http://schemas.microsoft.com/office/drawing/2014/main" xmlns="" id="{1FD3EF5E-EE53-4046-B815-A32CBF8010D5}"/>
              </a:ext>
            </a:extLst>
          </p:cNvPr>
          <p:cNvSpPr/>
          <p:nvPr/>
        </p:nvSpPr>
        <p:spPr>
          <a:xfrm>
            <a:off x="874713" y="0"/>
            <a:ext cx="4022725"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cxnSp>
        <p:nvCxnSpPr>
          <p:cNvPr id="12" name="Straight Connector 11">
            <a:extLst>
              <a:ext uri="{FF2B5EF4-FFF2-40B4-BE49-F238E27FC236}">
                <a16:creationId xmlns:a16="http://schemas.microsoft.com/office/drawing/2014/main" xmlns="" id="{EB007FFC-B97E-43D9-89F4-AA16FF32CA05}"/>
              </a:ext>
            </a:extLst>
          </p:cNvPr>
          <p:cNvCxnSpPr/>
          <p:nvPr/>
        </p:nvCxnSpPr>
        <p:spPr>
          <a:xfrm>
            <a:off x="874713" y="1874838"/>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C4C96437-B0D8-46B7-9551-35432862F8F9}"/>
              </a:ext>
            </a:extLst>
          </p:cNvPr>
          <p:cNvCxnSpPr/>
          <p:nvPr/>
        </p:nvCxnSpPr>
        <p:spPr>
          <a:xfrm>
            <a:off x="874713" y="6524625"/>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 name="Group 21">
            <a:extLst>
              <a:ext uri="{FF2B5EF4-FFF2-40B4-BE49-F238E27FC236}">
                <a16:creationId xmlns:a16="http://schemas.microsoft.com/office/drawing/2014/main" xmlns="" id="{25B954AE-2DDA-4F86-BC02-CA134492D803}"/>
              </a:ext>
            </a:extLst>
          </p:cNvPr>
          <p:cNvGrpSpPr>
            <a:grpSpLocks/>
          </p:cNvGrpSpPr>
          <p:nvPr/>
        </p:nvGrpSpPr>
        <p:grpSpPr bwMode="auto">
          <a:xfrm>
            <a:off x="670984" y="855664"/>
            <a:ext cx="1132416" cy="650875"/>
            <a:chOff x="502921" y="856420"/>
            <a:chExt cx="850391" cy="649605"/>
          </a:xfrm>
          <a:solidFill>
            <a:srgbClr val="00205B"/>
          </a:solidFill>
        </p:grpSpPr>
        <p:sp>
          <p:nvSpPr>
            <p:cNvPr id="20" name="Freeform 18">
              <a:extLst>
                <a:ext uri="{FF2B5EF4-FFF2-40B4-BE49-F238E27FC236}">
                  <a16:creationId xmlns:a16="http://schemas.microsoft.com/office/drawing/2014/main" xmlns="" id="{5C9F0504-9BAD-44D3-89F8-7F9B7C9BF3F2}"/>
                </a:ext>
              </a:extLst>
            </p:cNvPr>
            <p:cNvSpPr/>
            <p:nvPr/>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sp>
          <p:nvSpPr>
            <p:cNvPr id="21" name="Freeform 17">
              <a:extLst>
                <a:ext uri="{FF2B5EF4-FFF2-40B4-BE49-F238E27FC236}">
                  <a16:creationId xmlns:a16="http://schemas.microsoft.com/office/drawing/2014/main" xmlns="" id="{7FA6F274-80AC-4EE0-9D87-8E3FB273E10D}"/>
                </a:ext>
              </a:extLst>
            </p:cNvPr>
            <p:cNvSpPr/>
            <p:nvPr/>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grpSp>
      <p:pic>
        <p:nvPicPr>
          <p:cNvPr id="1037" name="Picture 2">
            <a:extLst>
              <a:ext uri="{FF2B5EF4-FFF2-40B4-BE49-F238E27FC236}">
                <a16:creationId xmlns:a16="http://schemas.microsoft.com/office/drawing/2014/main" xmlns="" id="{22CF2666-6415-4D51-A520-ADB5F517092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8788" y="5743575"/>
            <a:ext cx="812800" cy="95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29" r:id="rId1"/>
    <p:sldLayoutId id="2147483816" r:id="rId2"/>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rgbClr val="00205B"/>
          </a:solidFill>
          <a:latin typeface="Calibri" pitchFamily="34" charset="0"/>
        </a:defRPr>
      </a:lvl2pPr>
      <a:lvl3pPr algn="l" rtl="0" eaLnBrk="1" fontAlgn="base" hangingPunct="1">
        <a:lnSpc>
          <a:spcPts val="3800"/>
        </a:lnSpc>
        <a:spcBef>
          <a:spcPct val="0"/>
        </a:spcBef>
        <a:spcAft>
          <a:spcPct val="0"/>
        </a:spcAft>
        <a:defRPr sz="3800" b="1">
          <a:solidFill>
            <a:srgbClr val="00205B"/>
          </a:solidFill>
          <a:latin typeface="Calibri" pitchFamily="34" charset="0"/>
        </a:defRPr>
      </a:lvl3pPr>
      <a:lvl4pPr algn="l" rtl="0" eaLnBrk="1" fontAlgn="base" hangingPunct="1">
        <a:lnSpc>
          <a:spcPts val="3800"/>
        </a:lnSpc>
        <a:spcBef>
          <a:spcPct val="0"/>
        </a:spcBef>
        <a:spcAft>
          <a:spcPct val="0"/>
        </a:spcAft>
        <a:defRPr sz="3800" b="1">
          <a:solidFill>
            <a:srgbClr val="00205B"/>
          </a:solidFill>
          <a:latin typeface="Calibri" pitchFamily="34" charset="0"/>
        </a:defRPr>
      </a:lvl4pPr>
      <a:lvl5pPr algn="l" rtl="0" eaLnBrk="1" fontAlgn="base" hangingPunct="1">
        <a:lnSpc>
          <a:spcPts val="3800"/>
        </a:lnSpc>
        <a:spcBef>
          <a:spcPct val="0"/>
        </a:spcBef>
        <a:spcAft>
          <a:spcPct val="0"/>
        </a:spcAft>
        <a:defRPr sz="3800" b="1">
          <a:solidFill>
            <a:srgbClr val="00205B"/>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anose="05000000000000000000"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anose="020F0502020204030204"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anose="02070309020205020404"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7C7865-41B5-42E4-9714-A0DAAF35712B}" type="datetimeFigureOut">
              <a:rPr lang="en-US" smtClean="0"/>
              <a:t>6/30/2021</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1E3065-4887-487E-8BEF-8A169CDC0AE0}" type="slidenum">
              <a:rPr lang="en-US" smtClean="0"/>
              <a:t>‹#›</a:t>
            </a:fld>
            <a:endParaRPr lang="en-US"/>
          </a:p>
        </p:txBody>
      </p:sp>
    </p:spTree>
    <p:extLst>
      <p:ext uri="{BB962C8B-B14F-4D97-AF65-F5344CB8AC3E}">
        <p14:creationId xmlns:p14="http://schemas.microsoft.com/office/powerpoint/2010/main" val="2603204437"/>
      </p:ext>
    </p:extLst>
  </p:cSld>
  <p:clrMap bg1="lt1" tx1="dk1" bg2="lt2" tx2="dk2" accent1="accent1" accent2="accent2" accent3="accent3" accent4="accent4" accent5="accent5" accent6="accent6" hlink="hlink" folHlink="folHlink"/>
  <p:sldLayoutIdLst>
    <p:sldLayoutId id="2147486057" r:id="rId1"/>
    <p:sldLayoutId id="2147486058" r:id="rId2"/>
    <p:sldLayoutId id="2147486059" r:id="rId3"/>
    <p:sldLayoutId id="2147486060" r:id="rId4"/>
    <p:sldLayoutId id="2147486061" r:id="rId5"/>
    <p:sldLayoutId id="2147486062" r:id="rId6"/>
    <p:sldLayoutId id="2147486063" r:id="rId7"/>
    <p:sldLayoutId id="2147486064" r:id="rId8"/>
    <p:sldLayoutId id="2147486065" r:id="rId9"/>
    <p:sldLayoutId id="2147486066" r:id="rId10"/>
    <p:sldLayoutId id="214748606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rot="10800000">
            <a:off x="364067"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p:cNvSpPr>
            <a:spLocks noGrp="1"/>
          </p:cNvSpPr>
          <p:nvPr>
            <p:ph type="title"/>
          </p:nvPr>
        </p:nvSpPr>
        <p:spPr bwMode="auto">
          <a:xfrm>
            <a:off x="1940985" y="525463"/>
            <a:ext cx="10026649"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p:cNvSpPr>
            <a:spLocks noGrp="1"/>
          </p:cNvSpPr>
          <p:nvPr>
            <p:ph type="body" idx="1"/>
          </p:nvPr>
        </p:nvSpPr>
        <p:spPr bwMode="auto">
          <a:xfrm>
            <a:off x="1940985" y="1989139"/>
            <a:ext cx="10026649" cy="43386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906819" y="6516688"/>
            <a:ext cx="2844800" cy="303212"/>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33095B79-01CE-4ED0-989F-2DE6BB02611A}" type="datetimeFigureOut">
              <a:rPr lang="en-US"/>
              <a:pPr>
                <a:defRPr/>
              </a:pPr>
              <a:t>6/30/2021</a:t>
            </a:fld>
            <a:endParaRPr lang="en-US" dirty="0"/>
          </a:p>
        </p:txBody>
      </p:sp>
      <p:sp>
        <p:nvSpPr>
          <p:cNvPr id="5" name="Footer Placeholder 4"/>
          <p:cNvSpPr>
            <a:spLocks noGrp="1"/>
          </p:cNvSpPr>
          <p:nvPr>
            <p:ph type="ftr" sz="quarter" idx="3"/>
          </p:nvPr>
        </p:nvSpPr>
        <p:spPr>
          <a:xfrm>
            <a:off x="9997018" y="6524624"/>
            <a:ext cx="1991783" cy="295275"/>
          </a:xfrm>
          <a:prstGeom prst="rect">
            <a:avLst/>
          </a:prstGeom>
        </p:spPr>
        <p:txBody>
          <a:bodyPr vert="horz" lIns="91440" tIns="45720" rIns="91440" bIns="45720" rtlCol="0" anchor="ctr"/>
          <a:lstStyle>
            <a:lvl1pPr algn="r" fontAlgn="auto">
              <a:spcBef>
                <a:spcPts val="0"/>
              </a:spcBef>
              <a:spcAft>
                <a:spcPts val="0"/>
              </a:spcAft>
              <a:defRPr sz="1400">
                <a:solidFill>
                  <a:schemeClr val="tx1"/>
                </a:solidFill>
                <a:latin typeface="+mn-lt"/>
                <a:cs typeface="+mn-cs"/>
              </a:defRPr>
            </a:lvl1pPr>
          </a:lstStyle>
          <a:p>
            <a:pPr>
              <a:defRPr/>
            </a:pPr>
            <a:r>
              <a:rPr lang="en-US" dirty="0"/>
              <a:t>www.nfhs.org</a:t>
            </a:r>
          </a:p>
        </p:txBody>
      </p:sp>
      <p:sp>
        <p:nvSpPr>
          <p:cNvPr id="6" name="Slide Number Placeholder 5"/>
          <p:cNvSpPr>
            <a:spLocks noGrp="1"/>
          </p:cNvSpPr>
          <p:nvPr>
            <p:ph type="sldNum" sz="quarter" idx="4"/>
          </p:nvPr>
        </p:nvSpPr>
        <p:spPr>
          <a:xfrm>
            <a:off x="8343900" y="6516688"/>
            <a:ext cx="1388533" cy="303212"/>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72EB5F1B-DC25-41F9-B0A8-DDD82FCDFBFF}" type="slidenum">
              <a:rPr lang="en-US"/>
              <a:pPr>
                <a:defRPr/>
              </a:pPr>
              <a:t>‹#›</a:t>
            </a:fld>
            <a:endParaRPr lang="en-US" dirty="0"/>
          </a:p>
        </p:txBody>
      </p:sp>
      <p:sp>
        <p:nvSpPr>
          <p:cNvPr id="7" name="Rectangle 6"/>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ectangle 7"/>
          <p:cNvSpPr/>
          <p:nvPr/>
        </p:nvSpPr>
        <p:spPr>
          <a:xfrm>
            <a:off x="874185" y="0"/>
            <a:ext cx="4023783"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2" name="Straight Connector 11"/>
          <p:cNvCxnSpPr/>
          <p:nvPr/>
        </p:nvCxnSpPr>
        <p:spPr>
          <a:xfrm>
            <a:off x="874184" y="1874838"/>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874184" y="6524625"/>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 name="Group 21">
            <a:extLst>
              <a:ext uri="{FF2B5EF4-FFF2-40B4-BE49-F238E27FC236}">
                <a16:creationId xmlns:a16="http://schemas.microsoft.com/office/drawing/2014/main" xmlns="" id="{E2446070-E5D9-443E-899F-48BCE50D2AEC}"/>
              </a:ext>
            </a:extLst>
          </p:cNvPr>
          <p:cNvGrpSpPr>
            <a:grpSpLocks/>
          </p:cNvGrpSpPr>
          <p:nvPr userDrawn="1"/>
        </p:nvGrpSpPr>
        <p:grpSpPr bwMode="auto">
          <a:xfrm>
            <a:off x="670984" y="855664"/>
            <a:ext cx="1132416" cy="650875"/>
            <a:chOff x="502921" y="856420"/>
            <a:chExt cx="850391" cy="649605"/>
          </a:xfrm>
          <a:solidFill>
            <a:srgbClr val="00205B"/>
          </a:solidFill>
        </p:grpSpPr>
        <p:sp>
          <p:nvSpPr>
            <p:cNvPr id="20" name="Freeform 18">
              <a:extLst>
                <a:ext uri="{FF2B5EF4-FFF2-40B4-BE49-F238E27FC236}">
                  <a16:creationId xmlns:a16="http://schemas.microsoft.com/office/drawing/2014/main" xmlns="" id="{29D30E7B-E2D6-4DDC-917F-EAE62351BEE6}"/>
                </a:ext>
              </a:extLst>
            </p:cNvPr>
            <p:cNvSpPr/>
            <p:nvPr userDrawn="1"/>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1" name="Freeform 17">
              <a:extLst>
                <a:ext uri="{FF2B5EF4-FFF2-40B4-BE49-F238E27FC236}">
                  <a16:creationId xmlns:a16="http://schemas.microsoft.com/office/drawing/2014/main" xmlns="" id="{D2B7A3AF-DCEF-4BC2-98E5-E2EDAD4AC617}"/>
                </a:ext>
              </a:extLst>
            </p:cNvPr>
            <p:cNvSpPr/>
            <p:nvPr userDrawn="1"/>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pic>
        <p:nvPicPr>
          <p:cNvPr id="3" name="Picture 2">
            <a:extLst>
              <a:ext uri="{FF2B5EF4-FFF2-40B4-BE49-F238E27FC236}">
                <a16:creationId xmlns:a16="http://schemas.microsoft.com/office/drawing/2014/main" xmlns="" id="{4948AD9F-E029-4D66-8B85-1E3224390BAA}"/>
              </a:ext>
            </a:extLst>
          </p:cNvPr>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458270" y="5743558"/>
            <a:ext cx="813847" cy="950976"/>
          </a:xfrm>
          <a:prstGeom prst="rect">
            <a:avLst/>
          </a:prstGeom>
        </p:spPr>
      </p:pic>
    </p:spTree>
    <p:extLst>
      <p:ext uri="{BB962C8B-B14F-4D97-AF65-F5344CB8AC3E}">
        <p14:creationId xmlns:p14="http://schemas.microsoft.com/office/powerpoint/2010/main" val="3878294239"/>
      </p:ext>
    </p:extLst>
  </p:cSld>
  <p:clrMap bg1="lt1" tx1="dk1" bg2="lt2" tx2="dk2" accent1="accent1" accent2="accent2" accent3="accent3" accent4="accent4" accent5="accent5" accent6="accent6" hlink="hlink" folHlink="folHlink"/>
  <p:sldLayoutIdLst>
    <p:sldLayoutId id="2147486069" r:id="rId1"/>
    <p:sldLayoutId id="2147486070" r:id="rId2"/>
    <p:sldLayoutId id="2147486071" r:id="rId3"/>
    <p:sldLayoutId id="2147486072" r:id="rId4"/>
    <p:sldLayoutId id="2147486073" r:id="rId5"/>
    <p:sldLayoutId id="2147486074" r:id="rId6"/>
    <p:sldLayoutId id="2147486075" r:id="rId7"/>
    <p:sldLayoutId id="2147486076" r:id="rId8"/>
    <p:sldLayoutId id="2147486077" r:id="rId9"/>
    <p:sldLayoutId id="2147486078" r:id="rId10"/>
    <p:sldLayoutId id="2147486079" r:id="rId11"/>
    <p:sldLayoutId id="2147486080" r:id="rId12"/>
    <p:sldLayoutId id="2147486081" r:id="rId13"/>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chemeClr val="tx2"/>
          </a:solidFill>
          <a:latin typeface="Calibri" pitchFamily="34" charset="0"/>
        </a:defRPr>
      </a:lvl2pPr>
      <a:lvl3pPr algn="l" rtl="0" eaLnBrk="1" fontAlgn="base" hangingPunct="1">
        <a:lnSpc>
          <a:spcPts val="3800"/>
        </a:lnSpc>
        <a:spcBef>
          <a:spcPct val="0"/>
        </a:spcBef>
        <a:spcAft>
          <a:spcPct val="0"/>
        </a:spcAft>
        <a:defRPr sz="3800" b="1">
          <a:solidFill>
            <a:schemeClr val="tx2"/>
          </a:solidFill>
          <a:latin typeface="Calibri" pitchFamily="34" charset="0"/>
        </a:defRPr>
      </a:lvl3pPr>
      <a:lvl4pPr algn="l" rtl="0" eaLnBrk="1" fontAlgn="base" hangingPunct="1">
        <a:lnSpc>
          <a:spcPts val="3800"/>
        </a:lnSpc>
        <a:spcBef>
          <a:spcPct val="0"/>
        </a:spcBef>
        <a:spcAft>
          <a:spcPct val="0"/>
        </a:spcAft>
        <a:defRPr sz="3800" b="1">
          <a:solidFill>
            <a:schemeClr val="tx2"/>
          </a:solidFill>
          <a:latin typeface="Calibri" pitchFamily="34" charset="0"/>
        </a:defRPr>
      </a:lvl4pPr>
      <a:lvl5pPr algn="l" rtl="0" eaLnBrk="1" fontAlgn="base" hangingPunct="1">
        <a:lnSpc>
          <a:spcPts val="3800"/>
        </a:lnSpc>
        <a:spcBef>
          <a:spcPct val="0"/>
        </a:spcBef>
        <a:spcAft>
          <a:spcPct val="0"/>
        </a:spcAft>
        <a:defRPr sz="3800" b="1">
          <a:solidFill>
            <a:schemeClr val="tx2"/>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168D6AA3-F6EE-4FAA-BC2B-D71EDD3E7677}"/>
              </a:ext>
            </a:extLst>
          </p:cNvPr>
          <p:cNvSpPr/>
          <p:nvPr/>
        </p:nvSpPr>
        <p:spPr>
          <a:xfrm rot="10800000">
            <a:off x="363538"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a:extLst>
              <a:ext uri="{FF2B5EF4-FFF2-40B4-BE49-F238E27FC236}">
                <a16:creationId xmlns:a16="http://schemas.microsoft.com/office/drawing/2014/main" xmlns="" id="{4327CD5A-8F7A-4A8D-A59C-BD743B669724}"/>
              </a:ext>
            </a:extLst>
          </p:cNvPr>
          <p:cNvSpPr>
            <a:spLocks noGrp="1"/>
          </p:cNvSpPr>
          <p:nvPr>
            <p:ph type="title"/>
          </p:nvPr>
        </p:nvSpPr>
        <p:spPr bwMode="auto">
          <a:xfrm>
            <a:off x="1941513" y="525463"/>
            <a:ext cx="10026650"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a:extLst>
              <a:ext uri="{FF2B5EF4-FFF2-40B4-BE49-F238E27FC236}">
                <a16:creationId xmlns:a16="http://schemas.microsoft.com/office/drawing/2014/main" xmlns="" id="{8D4D1C50-DA3D-4023-AE02-3BC191FAE74D}"/>
              </a:ext>
            </a:extLst>
          </p:cNvPr>
          <p:cNvSpPr>
            <a:spLocks noGrp="1" noChangeArrowheads="1"/>
          </p:cNvSpPr>
          <p:nvPr>
            <p:ph type="body" idx="1"/>
          </p:nvPr>
        </p:nvSpPr>
        <p:spPr bwMode="auto">
          <a:xfrm>
            <a:off x="1941513" y="1989138"/>
            <a:ext cx="10026650" cy="433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xmlns="" id="{9A0E066A-D2E1-4848-A571-4914D89E6ABC}"/>
              </a:ext>
            </a:extLst>
          </p:cNvPr>
          <p:cNvSpPr>
            <a:spLocks noGrp="1"/>
          </p:cNvSpPr>
          <p:nvPr>
            <p:ph type="dt" sz="half" idx="2"/>
          </p:nvPr>
        </p:nvSpPr>
        <p:spPr>
          <a:xfrm>
            <a:off x="1906588" y="6516688"/>
            <a:ext cx="2844800" cy="303212"/>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834FE7D1-D5A4-40C9-85CA-4DFEE0E68F4A}" type="datetimeFigureOut">
              <a:rPr lang="en-US"/>
              <a:pPr>
                <a:defRPr/>
              </a:pPr>
              <a:t>6/30/2021</a:t>
            </a:fld>
            <a:endParaRPr lang="en-US" dirty="0"/>
          </a:p>
        </p:txBody>
      </p:sp>
      <p:sp>
        <p:nvSpPr>
          <p:cNvPr id="5" name="Footer Placeholder 4">
            <a:extLst>
              <a:ext uri="{FF2B5EF4-FFF2-40B4-BE49-F238E27FC236}">
                <a16:creationId xmlns:a16="http://schemas.microsoft.com/office/drawing/2014/main" xmlns="" id="{7A2C2EE1-2D4D-4A86-B4BC-26FF684BC3B6}"/>
              </a:ext>
            </a:extLst>
          </p:cNvPr>
          <p:cNvSpPr>
            <a:spLocks noGrp="1"/>
          </p:cNvSpPr>
          <p:nvPr>
            <p:ph type="ftr" sz="quarter" idx="3"/>
          </p:nvPr>
        </p:nvSpPr>
        <p:spPr>
          <a:xfrm>
            <a:off x="9996488" y="6524625"/>
            <a:ext cx="1992312" cy="295275"/>
          </a:xfrm>
          <a:prstGeom prst="rect">
            <a:avLst/>
          </a:prstGeom>
        </p:spPr>
        <p:txBody>
          <a:bodyPr vert="horz" lIns="91440" tIns="45720" rIns="91440" bIns="45720" rtlCol="0" anchor="ctr"/>
          <a:lstStyle>
            <a:lvl1pPr algn="r" eaLnBrk="1" fontAlgn="auto" hangingPunct="1">
              <a:spcBef>
                <a:spcPts val="0"/>
              </a:spcBef>
              <a:spcAft>
                <a:spcPts val="0"/>
              </a:spcAft>
              <a:defRPr sz="1400" dirty="0">
                <a:solidFill>
                  <a:schemeClr val="tx1"/>
                </a:solidFill>
                <a:latin typeface="+mn-lt"/>
                <a:cs typeface="+mn-cs"/>
              </a:defRPr>
            </a:lvl1pPr>
          </a:lstStyle>
          <a:p>
            <a:pPr>
              <a:defRPr/>
            </a:pPr>
            <a:r>
              <a:rPr lang="en-US"/>
              <a:t>www.nfhs.org</a:t>
            </a:r>
          </a:p>
        </p:txBody>
      </p:sp>
      <p:sp>
        <p:nvSpPr>
          <p:cNvPr id="6" name="Slide Number Placeholder 5">
            <a:extLst>
              <a:ext uri="{FF2B5EF4-FFF2-40B4-BE49-F238E27FC236}">
                <a16:creationId xmlns:a16="http://schemas.microsoft.com/office/drawing/2014/main" xmlns="" id="{BDA4FBAE-667A-4B24-A8B8-B99DE2DFB7D3}"/>
              </a:ext>
            </a:extLst>
          </p:cNvPr>
          <p:cNvSpPr>
            <a:spLocks noGrp="1"/>
          </p:cNvSpPr>
          <p:nvPr>
            <p:ph type="sldNum" sz="quarter" idx="4"/>
          </p:nvPr>
        </p:nvSpPr>
        <p:spPr>
          <a:xfrm>
            <a:off x="8343900" y="6516688"/>
            <a:ext cx="1389063" cy="303212"/>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cs typeface="+mn-cs"/>
              </a:defRPr>
            </a:lvl1pPr>
          </a:lstStyle>
          <a:p>
            <a:pPr>
              <a:defRPr/>
            </a:pPr>
            <a:fld id="{CE041F70-DBB2-44B0-9468-B942EE84EF1A}" type="slidenum">
              <a:rPr lang="en-US"/>
              <a:pPr>
                <a:defRPr/>
              </a:pPr>
              <a:t>‹#›</a:t>
            </a:fld>
            <a:endParaRPr lang="en-US" dirty="0"/>
          </a:p>
        </p:txBody>
      </p:sp>
      <p:sp>
        <p:nvSpPr>
          <p:cNvPr id="7" name="Rectangle 6">
            <a:extLst>
              <a:ext uri="{FF2B5EF4-FFF2-40B4-BE49-F238E27FC236}">
                <a16:creationId xmlns:a16="http://schemas.microsoft.com/office/drawing/2014/main" xmlns="" id="{169D0D39-435C-46A6-A6E5-1246572721F3}"/>
              </a:ext>
            </a:extLst>
          </p:cNvPr>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8" name="Rectangle 7">
            <a:extLst>
              <a:ext uri="{FF2B5EF4-FFF2-40B4-BE49-F238E27FC236}">
                <a16:creationId xmlns:a16="http://schemas.microsoft.com/office/drawing/2014/main" xmlns="" id="{1FD3EF5E-EE53-4046-B815-A32CBF8010D5}"/>
              </a:ext>
            </a:extLst>
          </p:cNvPr>
          <p:cNvSpPr/>
          <p:nvPr/>
        </p:nvSpPr>
        <p:spPr>
          <a:xfrm>
            <a:off x="874713" y="0"/>
            <a:ext cx="4022725"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cxnSp>
        <p:nvCxnSpPr>
          <p:cNvPr id="12" name="Straight Connector 11">
            <a:extLst>
              <a:ext uri="{FF2B5EF4-FFF2-40B4-BE49-F238E27FC236}">
                <a16:creationId xmlns:a16="http://schemas.microsoft.com/office/drawing/2014/main" xmlns="" id="{EB007FFC-B97E-43D9-89F4-AA16FF32CA05}"/>
              </a:ext>
            </a:extLst>
          </p:cNvPr>
          <p:cNvCxnSpPr/>
          <p:nvPr/>
        </p:nvCxnSpPr>
        <p:spPr>
          <a:xfrm>
            <a:off x="874713" y="1874838"/>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C4C96437-B0D8-46B7-9551-35432862F8F9}"/>
              </a:ext>
            </a:extLst>
          </p:cNvPr>
          <p:cNvCxnSpPr/>
          <p:nvPr/>
        </p:nvCxnSpPr>
        <p:spPr>
          <a:xfrm>
            <a:off x="874713" y="6524625"/>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 name="Group 21">
            <a:extLst>
              <a:ext uri="{FF2B5EF4-FFF2-40B4-BE49-F238E27FC236}">
                <a16:creationId xmlns:a16="http://schemas.microsoft.com/office/drawing/2014/main" xmlns="" id="{25B954AE-2DDA-4F86-BC02-CA134492D803}"/>
              </a:ext>
            </a:extLst>
          </p:cNvPr>
          <p:cNvGrpSpPr>
            <a:grpSpLocks/>
          </p:cNvGrpSpPr>
          <p:nvPr/>
        </p:nvGrpSpPr>
        <p:grpSpPr bwMode="auto">
          <a:xfrm>
            <a:off x="670984" y="855664"/>
            <a:ext cx="1132416" cy="650875"/>
            <a:chOff x="502921" y="856420"/>
            <a:chExt cx="850391" cy="649605"/>
          </a:xfrm>
          <a:solidFill>
            <a:srgbClr val="00205B"/>
          </a:solidFill>
        </p:grpSpPr>
        <p:sp>
          <p:nvSpPr>
            <p:cNvPr id="20" name="Freeform 18">
              <a:extLst>
                <a:ext uri="{FF2B5EF4-FFF2-40B4-BE49-F238E27FC236}">
                  <a16:creationId xmlns:a16="http://schemas.microsoft.com/office/drawing/2014/main" xmlns="" id="{5C9F0504-9BAD-44D3-89F8-7F9B7C9BF3F2}"/>
                </a:ext>
              </a:extLst>
            </p:cNvPr>
            <p:cNvSpPr/>
            <p:nvPr/>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1" name="Freeform 17">
              <a:extLst>
                <a:ext uri="{FF2B5EF4-FFF2-40B4-BE49-F238E27FC236}">
                  <a16:creationId xmlns:a16="http://schemas.microsoft.com/office/drawing/2014/main" xmlns="" id="{7FA6F274-80AC-4EE0-9D87-8E3FB273E10D}"/>
                </a:ext>
              </a:extLst>
            </p:cNvPr>
            <p:cNvSpPr/>
            <p:nvPr/>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pic>
        <p:nvPicPr>
          <p:cNvPr id="1037" name="Picture 2">
            <a:extLst>
              <a:ext uri="{FF2B5EF4-FFF2-40B4-BE49-F238E27FC236}">
                <a16:creationId xmlns:a16="http://schemas.microsoft.com/office/drawing/2014/main" xmlns="" id="{22CF2666-6415-4D51-A520-ADB5F5170929}"/>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458788" y="5743575"/>
            <a:ext cx="812800" cy="95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9757339"/>
      </p:ext>
    </p:extLst>
  </p:cSld>
  <p:clrMap bg1="lt1" tx1="dk1" bg2="lt2" tx2="dk2" accent1="accent1" accent2="accent2" accent3="accent3" accent4="accent4" accent5="accent5" accent6="accent6" hlink="hlink" folHlink="folHlink"/>
  <p:sldLayoutIdLst>
    <p:sldLayoutId id="2147486097" r:id="rId1"/>
    <p:sldLayoutId id="2147486098" r:id="rId2"/>
    <p:sldLayoutId id="2147486099" r:id="rId3"/>
    <p:sldLayoutId id="2147486100" r:id="rId4"/>
    <p:sldLayoutId id="2147486101" r:id="rId5"/>
    <p:sldLayoutId id="2147486102" r:id="rId6"/>
    <p:sldLayoutId id="2147486103" r:id="rId7"/>
    <p:sldLayoutId id="2147486104" r:id="rId8"/>
    <p:sldLayoutId id="2147486105" r:id="rId9"/>
    <p:sldLayoutId id="2147486106" r:id="rId10"/>
    <p:sldLayoutId id="2147486107" r:id="rId11"/>
    <p:sldLayoutId id="2147486108" r:id="rId12"/>
    <p:sldLayoutId id="2147486109" r:id="rId13"/>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rgbClr val="00205B"/>
          </a:solidFill>
          <a:latin typeface="Calibri" pitchFamily="34" charset="0"/>
        </a:defRPr>
      </a:lvl2pPr>
      <a:lvl3pPr algn="l" rtl="0" eaLnBrk="1" fontAlgn="base" hangingPunct="1">
        <a:lnSpc>
          <a:spcPts val="3800"/>
        </a:lnSpc>
        <a:spcBef>
          <a:spcPct val="0"/>
        </a:spcBef>
        <a:spcAft>
          <a:spcPct val="0"/>
        </a:spcAft>
        <a:defRPr sz="3800" b="1">
          <a:solidFill>
            <a:srgbClr val="00205B"/>
          </a:solidFill>
          <a:latin typeface="Calibri" pitchFamily="34" charset="0"/>
        </a:defRPr>
      </a:lvl3pPr>
      <a:lvl4pPr algn="l" rtl="0" eaLnBrk="1" fontAlgn="base" hangingPunct="1">
        <a:lnSpc>
          <a:spcPts val="3800"/>
        </a:lnSpc>
        <a:spcBef>
          <a:spcPct val="0"/>
        </a:spcBef>
        <a:spcAft>
          <a:spcPct val="0"/>
        </a:spcAft>
        <a:defRPr sz="3800" b="1">
          <a:solidFill>
            <a:srgbClr val="00205B"/>
          </a:solidFill>
          <a:latin typeface="Calibri" pitchFamily="34" charset="0"/>
        </a:defRPr>
      </a:lvl4pPr>
      <a:lvl5pPr algn="l" rtl="0" eaLnBrk="1" fontAlgn="base" hangingPunct="1">
        <a:lnSpc>
          <a:spcPts val="3800"/>
        </a:lnSpc>
        <a:spcBef>
          <a:spcPct val="0"/>
        </a:spcBef>
        <a:spcAft>
          <a:spcPct val="0"/>
        </a:spcAft>
        <a:defRPr sz="3800" b="1">
          <a:solidFill>
            <a:srgbClr val="00205B"/>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anose="05000000000000000000"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anose="020F0502020204030204"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anose="02070309020205020404"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0.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8" Type="http://schemas.openxmlformats.org/officeDocument/2006/relationships/image" Target="../media/image18.jpeg"/><Relationship Id="rId13" Type="http://schemas.openxmlformats.org/officeDocument/2006/relationships/image" Target="../media/image23.tiff"/><Relationship Id="rId3" Type="http://schemas.openxmlformats.org/officeDocument/2006/relationships/image" Target="../media/image13.tif"/><Relationship Id="rId7" Type="http://schemas.openxmlformats.org/officeDocument/2006/relationships/image" Target="../media/image17.jpeg"/><Relationship Id="rId12" Type="http://schemas.openxmlformats.org/officeDocument/2006/relationships/image" Target="../media/image22.tif"/><Relationship Id="rId2" Type="http://schemas.openxmlformats.org/officeDocument/2006/relationships/notesSlide" Target="../notesSlides/notesSlide6.xml"/><Relationship Id="rId16" Type="http://schemas.openxmlformats.org/officeDocument/2006/relationships/image" Target="../media/image26.jpeg"/><Relationship Id="rId1" Type="http://schemas.openxmlformats.org/officeDocument/2006/relationships/slideLayout" Target="../slideLayouts/slideLayout3.xml"/><Relationship Id="rId6" Type="http://schemas.openxmlformats.org/officeDocument/2006/relationships/image" Target="../media/image16.tif"/><Relationship Id="rId11" Type="http://schemas.openxmlformats.org/officeDocument/2006/relationships/image" Target="../media/image21.tif"/><Relationship Id="rId5" Type="http://schemas.openxmlformats.org/officeDocument/2006/relationships/image" Target="../media/image15.jpg"/><Relationship Id="rId15" Type="http://schemas.openxmlformats.org/officeDocument/2006/relationships/image" Target="../media/image25.tif"/><Relationship Id="rId10" Type="http://schemas.openxmlformats.org/officeDocument/2006/relationships/image" Target="../media/image20.tif"/><Relationship Id="rId4" Type="http://schemas.openxmlformats.org/officeDocument/2006/relationships/image" Target="../media/image14.tif"/><Relationship Id="rId9" Type="http://schemas.openxmlformats.org/officeDocument/2006/relationships/image" Target="../media/image19.tif"/><Relationship Id="rId14" Type="http://schemas.openxmlformats.org/officeDocument/2006/relationships/image" Target="../media/image24.tif"/></Relationships>
</file>

<file path=ppt/slides/_rels/slide8.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27.jpeg"/><Relationship Id="rId7" Type="http://schemas.openxmlformats.org/officeDocument/2006/relationships/image" Target="../media/image31.jpe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30.jpeg"/><Relationship Id="rId11" Type="http://schemas.openxmlformats.org/officeDocument/2006/relationships/image" Target="../media/image34.jpeg"/><Relationship Id="rId5" Type="http://schemas.openxmlformats.org/officeDocument/2006/relationships/image" Target="../media/image29.jpeg"/><Relationship Id="rId10" Type="http://schemas.openxmlformats.org/officeDocument/2006/relationships/image" Target="../media/image33.jpeg"/><Relationship Id="rId4" Type="http://schemas.openxmlformats.org/officeDocument/2006/relationships/image" Target="../media/image28.png"/><Relationship Id="rId9" Type="http://schemas.openxmlformats.org/officeDocument/2006/relationships/image" Target="../media/image17.jpeg"/></Relationships>
</file>

<file path=ppt/slides/_rels/slide9.xml.rels><?xml version="1.0" encoding="UTF-8" standalone="yes"?>
<Relationships xmlns="http://schemas.openxmlformats.org/package/2006/relationships"><Relationship Id="rId8" Type="http://schemas.openxmlformats.org/officeDocument/2006/relationships/image" Target="../media/image40.jpeg"/><Relationship Id="rId13" Type="http://schemas.openxmlformats.org/officeDocument/2006/relationships/image" Target="../media/image45.jpeg"/><Relationship Id="rId18" Type="http://schemas.openxmlformats.org/officeDocument/2006/relationships/image" Target="../media/image50.jpeg"/><Relationship Id="rId3" Type="http://schemas.openxmlformats.org/officeDocument/2006/relationships/image" Target="../media/image35.jpeg"/><Relationship Id="rId7" Type="http://schemas.openxmlformats.org/officeDocument/2006/relationships/image" Target="../media/image39.jpeg"/><Relationship Id="rId12" Type="http://schemas.openxmlformats.org/officeDocument/2006/relationships/image" Target="../media/image44.jpeg"/><Relationship Id="rId17" Type="http://schemas.openxmlformats.org/officeDocument/2006/relationships/image" Target="../media/image49.jpeg"/><Relationship Id="rId2" Type="http://schemas.openxmlformats.org/officeDocument/2006/relationships/notesSlide" Target="../notesSlides/notesSlide8.xml"/><Relationship Id="rId16" Type="http://schemas.openxmlformats.org/officeDocument/2006/relationships/image" Target="../media/image48.jpeg"/><Relationship Id="rId20" Type="http://schemas.openxmlformats.org/officeDocument/2006/relationships/image" Target="../media/image52.jpg"/><Relationship Id="rId1" Type="http://schemas.openxmlformats.org/officeDocument/2006/relationships/slideLayout" Target="../slideLayouts/slideLayout15.xml"/><Relationship Id="rId6" Type="http://schemas.openxmlformats.org/officeDocument/2006/relationships/image" Target="../media/image38.jpeg"/><Relationship Id="rId11" Type="http://schemas.openxmlformats.org/officeDocument/2006/relationships/image" Target="../media/image43.jpeg"/><Relationship Id="rId5" Type="http://schemas.openxmlformats.org/officeDocument/2006/relationships/image" Target="../media/image37.jpeg"/><Relationship Id="rId15" Type="http://schemas.openxmlformats.org/officeDocument/2006/relationships/image" Target="../media/image47.jpeg"/><Relationship Id="rId10" Type="http://schemas.openxmlformats.org/officeDocument/2006/relationships/image" Target="../media/image42.jpeg"/><Relationship Id="rId19" Type="http://schemas.openxmlformats.org/officeDocument/2006/relationships/image" Target="../media/image51.jpg"/><Relationship Id="rId4" Type="http://schemas.openxmlformats.org/officeDocument/2006/relationships/image" Target="../media/image36.jpeg"/><Relationship Id="rId9" Type="http://schemas.openxmlformats.org/officeDocument/2006/relationships/image" Target="../media/image41.jpeg"/><Relationship Id="rId14" Type="http://schemas.openxmlformats.org/officeDocument/2006/relationships/image" Target="../media/image46.jpeg"/></Relationships>
</file>

<file path=ppt/slides/_rels/slide1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hyperlink" Target="http://www.nfhs.org/erules"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54.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35.xml"/><Relationship Id="rId1" Type="http://schemas.openxmlformats.org/officeDocument/2006/relationships/slideLayout" Target="../slideLayouts/slideLayout30.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8" Type="http://schemas.openxmlformats.org/officeDocument/2006/relationships/image" Target="../media/image72.jpeg"/><Relationship Id="rId3" Type="http://schemas.openxmlformats.org/officeDocument/2006/relationships/image" Target="../media/image67.jpeg"/><Relationship Id="rId7" Type="http://schemas.openxmlformats.org/officeDocument/2006/relationships/image" Target="../media/image71.png"/><Relationship Id="rId2" Type="http://schemas.openxmlformats.org/officeDocument/2006/relationships/notesSlide" Target="../notesSlides/notesSlide37.xml"/><Relationship Id="rId1" Type="http://schemas.openxmlformats.org/officeDocument/2006/relationships/slideLayout" Target="../slideLayouts/slideLayout1.xml"/><Relationship Id="rId6" Type="http://schemas.openxmlformats.org/officeDocument/2006/relationships/image" Target="../media/image70.jpeg"/><Relationship Id="rId5" Type="http://schemas.openxmlformats.org/officeDocument/2006/relationships/image" Target="../media/image69.jpeg"/><Relationship Id="rId4" Type="http://schemas.openxmlformats.org/officeDocument/2006/relationships/image" Target="../media/image68.png"/><Relationship Id="rId9" Type="http://schemas.openxmlformats.org/officeDocument/2006/relationships/image" Target="../media/image73.png"/></Relationships>
</file>

<file path=ppt/slides/_rels/slide39.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38.xml"/><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41.xml"/><Relationship Id="rId1" Type="http://schemas.openxmlformats.org/officeDocument/2006/relationships/slideLayout" Target="../slideLayouts/slideLayout16.xml"/><Relationship Id="rId6" Type="http://schemas.openxmlformats.org/officeDocument/2006/relationships/image" Target="../media/image79.png"/><Relationship Id="rId5" Type="http://schemas.openxmlformats.org/officeDocument/2006/relationships/image" Target="../media/image78.png"/><Relationship Id="rId4" Type="http://schemas.openxmlformats.org/officeDocument/2006/relationships/image" Target="../media/image77.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43.xml"/><Relationship Id="rId1" Type="http://schemas.openxmlformats.org/officeDocument/2006/relationships/slideLayout" Target="../slideLayouts/slideLayout3.xml"/><Relationship Id="rId4" Type="http://schemas.openxmlformats.org/officeDocument/2006/relationships/image" Target="../media/image81.jpeg"/></Relationships>
</file>

<file path=ppt/slides/_rels/slide45.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44.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6088842-D099-453D-83E3-38838F32098D}"/>
              </a:ext>
            </a:extLst>
          </p:cNvPr>
          <p:cNvSpPr>
            <a:spLocks noGrp="1"/>
          </p:cNvSpPr>
          <p:nvPr>
            <p:ph type="ctrTitle"/>
          </p:nvPr>
        </p:nvSpPr>
        <p:spPr>
          <a:xfrm>
            <a:off x="609600" y="3092450"/>
            <a:ext cx="11298238" cy="1241425"/>
          </a:xfrm>
        </p:spPr>
        <p:txBody>
          <a:bodyPr/>
          <a:lstStyle/>
          <a:p>
            <a:pPr>
              <a:defRPr/>
            </a:pPr>
            <a:r>
              <a:rPr lang="en-US" dirty="0"/>
              <a:t>2020-21 NFHS Soccer Rules PowerPoint</a:t>
            </a:r>
          </a:p>
        </p:txBody>
      </p:sp>
      <p:sp>
        <p:nvSpPr>
          <p:cNvPr id="17411" name="Subtitle 3">
            <a:extLst>
              <a:ext uri="{FF2B5EF4-FFF2-40B4-BE49-F238E27FC236}">
                <a16:creationId xmlns:a16="http://schemas.microsoft.com/office/drawing/2014/main" xmlns="" id="{F1879036-5B9B-4C23-8296-9FF572B9927E}"/>
              </a:ext>
            </a:extLst>
          </p:cNvPr>
          <p:cNvSpPr>
            <a:spLocks noGrp="1" noChangeArrowheads="1"/>
          </p:cNvSpPr>
          <p:nvPr>
            <p:ph type="subTitle" idx="1"/>
          </p:nvPr>
        </p:nvSpPr>
        <p:spPr>
          <a:xfrm>
            <a:off x="3179763" y="5033963"/>
            <a:ext cx="8829675" cy="1709737"/>
          </a:xfrm>
        </p:spPr>
        <p:txBody>
          <a:bodyPr/>
          <a:lstStyle/>
          <a:p>
            <a:endParaRPr lang="en-US" altLang="en-US" dirty="0"/>
          </a:p>
          <a:p>
            <a:r>
              <a:rPr lang="en-US" altLang="en-US" dirty="0"/>
              <a:t>Rules Changes</a:t>
            </a:r>
          </a:p>
          <a:p>
            <a:r>
              <a:rPr lang="en-US" altLang="en-US" dirty="0"/>
              <a:t>Major Editorials</a:t>
            </a:r>
          </a:p>
          <a:p>
            <a:r>
              <a:rPr lang="en-US" altLang="en-US" dirty="0"/>
              <a:t>Points of Emphasis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9B4AED4-3AB9-4DDB-9635-6063FD587376}"/>
              </a:ext>
            </a:extLst>
          </p:cNvPr>
          <p:cNvSpPr>
            <a:spLocks noGrp="1"/>
          </p:cNvSpPr>
          <p:nvPr>
            <p:ph type="title"/>
          </p:nvPr>
        </p:nvSpPr>
        <p:spPr>
          <a:xfrm>
            <a:off x="963613" y="4406900"/>
            <a:ext cx="8867775" cy="1362075"/>
          </a:xfrm>
        </p:spPr>
        <p:txBody>
          <a:bodyPr/>
          <a:lstStyle/>
          <a:p>
            <a:pPr eaLnBrk="1" hangingPunct="1">
              <a:defRPr/>
            </a:pPr>
            <a:r>
              <a:rPr lang="en-US" dirty="0"/>
              <a:t>National federation of</a:t>
            </a:r>
            <a:br>
              <a:rPr lang="en-US" dirty="0"/>
            </a:br>
            <a:r>
              <a:rPr lang="en-US" dirty="0"/>
              <a:t>state high school associations  (NFHS) </a:t>
            </a:r>
          </a:p>
        </p:txBody>
      </p:sp>
      <p:sp>
        <p:nvSpPr>
          <p:cNvPr id="57348" name="Text Placeholder 2">
            <a:extLst>
              <a:ext uri="{FF2B5EF4-FFF2-40B4-BE49-F238E27FC236}">
                <a16:creationId xmlns:a16="http://schemas.microsoft.com/office/drawing/2014/main" xmlns="" id="{9CAF2DDF-EB0C-45C5-8C53-E0E54109D0E2}"/>
              </a:ext>
            </a:extLst>
          </p:cNvPr>
          <p:cNvSpPr>
            <a:spLocks noGrp="1" noChangeArrowheads="1"/>
          </p:cNvSpPr>
          <p:nvPr>
            <p:ph type="body" idx="1"/>
          </p:nvPr>
        </p:nvSpPr>
        <p:spPr>
          <a:xfrm>
            <a:off x="963613" y="2906713"/>
            <a:ext cx="10363200" cy="1500187"/>
          </a:xfrm>
        </p:spPr>
        <p:txBody>
          <a:bodyPr/>
          <a:lstStyle/>
          <a:p>
            <a:pPr eaLnBrk="1" hangingPunct="1"/>
            <a:r>
              <a:rPr lang="en-US" altLang="en-US" dirty="0"/>
              <a:t>2021-22 SOCCER INFORMATION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16808E6-09A1-4329-8EED-169B8B1191D0}"/>
              </a:ext>
            </a:extLst>
          </p:cNvPr>
          <p:cNvSpPr>
            <a:spLocks noGrp="1"/>
          </p:cNvSpPr>
          <p:nvPr>
            <p:ph type="title"/>
          </p:nvPr>
        </p:nvSpPr>
        <p:spPr/>
        <p:txBody>
          <a:bodyPr/>
          <a:lstStyle/>
          <a:p>
            <a:pPr>
              <a:defRPr/>
            </a:pPr>
            <a:r>
              <a:rPr lang="en-US" dirty="0"/>
              <a:t>SOCCER ANNOUNCEMENTS</a:t>
            </a:r>
          </a:p>
        </p:txBody>
      </p:sp>
      <p:sp>
        <p:nvSpPr>
          <p:cNvPr id="59395" name="Content Placeholder 2">
            <a:extLst>
              <a:ext uri="{FF2B5EF4-FFF2-40B4-BE49-F238E27FC236}">
                <a16:creationId xmlns:a16="http://schemas.microsoft.com/office/drawing/2014/main" xmlns="" id="{5FAB9C8F-B3BD-4E86-8030-76611C8A6565}"/>
              </a:ext>
            </a:extLst>
          </p:cNvPr>
          <p:cNvSpPr>
            <a:spLocks noGrp="1" noChangeArrowheads="1"/>
          </p:cNvSpPr>
          <p:nvPr>
            <p:ph idx="1"/>
          </p:nvPr>
        </p:nvSpPr>
        <p:spPr/>
        <p:txBody>
          <a:bodyPr/>
          <a:lstStyle/>
          <a:p>
            <a:pPr eaLnBrk="1" hangingPunct="1"/>
            <a:r>
              <a:rPr lang="en-US" altLang="en-US" dirty="0"/>
              <a:t>Mid-Season Webinars</a:t>
            </a:r>
          </a:p>
          <a:p>
            <a:pPr lvl="1" eaLnBrk="1" hangingPunct="1"/>
            <a:r>
              <a:rPr lang="en-US" altLang="en-US" dirty="0"/>
              <a:t>Fall – September 16, 2021; 2:00 p.m.</a:t>
            </a:r>
            <a:endParaRPr lang="en-US" altLang="en-US" sz="1800" dirty="0">
              <a:latin typeface="Times New Roman" panose="02020603050405020304" pitchFamily="18" charset="0"/>
              <a:cs typeface="Times New Roman" panose="02020603050405020304" pitchFamily="18" charset="0"/>
            </a:endParaRPr>
          </a:p>
          <a:p>
            <a:pPr lvl="1" eaLnBrk="1" hangingPunct="1"/>
            <a:r>
              <a:rPr lang="en-US" altLang="en-US" dirty="0"/>
              <a:t>Spring -  April 7, 2022; 2:00 p.m.</a:t>
            </a:r>
          </a:p>
          <a:p>
            <a:pPr lvl="1" eaLnBrk="1" hangingPunct="1"/>
            <a:r>
              <a:rPr lang="en-US" altLang="en-US" dirty="0"/>
              <a:t>Fall – September 15, 2022; p.m.</a:t>
            </a:r>
          </a:p>
          <a:p>
            <a:pPr lvl="1" eaLnBrk="1" hangingPunct="1"/>
            <a:endParaRPr lang="en-US" altLang="en-US" dirty="0"/>
          </a:p>
          <a:p>
            <a:pPr eaLnBrk="1" hangingPunct="1"/>
            <a:r>
              <a:rPr lang="en-US" altLang="en-US" dirty="0"/>
              <a:t>Rule Change Proposal Form is now Open for Soccer</a:t>
            </a:r>
          </a:p>
          <a:p>
            <a:pPr eaLnBrk="1" hangingPunct="1"/>
            <a:endParaRPr lang="en-US" altLang="en-US" dirty="0"/>
          </a:p>
          <a:p>
            <a:pPr eaLnBrk="1" hangingPunct="1"/>
            <a:r>
              <a:rPr lang="en-US" altLang="en-US" dirty="0"/>
              <a:t>Proposals Due Date – November 1</a:t>
            </a:r>
          </a:p>
          <a:p>
            <a:pPr eaLnBrk="1" hangingPunct="1"/>
            <a:endParaRPr lang="en-US" altLang="en-US" dirty="0"/>
          </a:p>
          <a:p>
            <a:pPr eaLnBrk="1" hangingPunct="1"/>
            <a:r>
              <a:rPr lang="en-US" altLang="en-US" dirty="0"/>
              <a:t>Soccer Interpretations – distributed later this month</a:t>
            </a:r>
          </a:p>
          <a:p>
            <a:endParaRPr lang="en-US" altLang="en-US" dirty="0"/>
          </a:p>
        </p:txBody>
      </p:sp>
      <p:sp>
        <p:nvSpPr>
          <p:cNvPr id="4" name="Footer Placeholder 3">
            <a:extLst>
              <a:ext uri="{FF2B5EF4-FFF2-40B4-BE49-F238E27FC236}">
                <a16:creationId xmlns:a16="http://schemas.microsoft.com/office/drawing/2014/main" xmlns="" id="{53988363-ACCF-4459-B266-8755024D6E3B}"/>
              </a:ext>
            </a:extLst>
          </p:cNvPr>
          <p:cNvSpPr>
            <a:spLocks noGrp="1"/>
          </p:cNvSpPr>
          <p:nvPr>
            <p:ph type="ftr" sz="quarter" idx="11"/>
          </p:nvPr>
        </p:nvSpPr>
        <p:spPr/>
        <p:txBody>
          <a:bodyPr/>
          <a:lstStyle/>
          <a:p>
            <a:pPr>
              <a:defRPr/>
            </a:pPr>
            <a:r>
              <a:rPr lang="en-US" dirty="0"/>
              <a:t>www.nfhs.org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A923305-D9DD-4C1F-8CDD-267C6DFF02E4}"/>
              </a:ext>
            </a:extLst>
          </p:cNvPr>
          <p:cNvSpPr>
            <a:spLocks noGrp="1"/>
          </p:cNvSpPr>
          <p:nvPr>
            <p:ph type="title"/>
          </p:nvPr>
        </p:nvSpPr>
        <p:spPr/>
        <p:txBody>
          <a:bodyPr/>
          <a:lstStyle/>
          <a:p>
            <a:pPr>
              <a:defRPr/>
            </a:pPr>
            <a:r>
              <a:rPr lang="en-US" dirty="0"/>
              <a:t>Standardized Open and Close Dates for NFHS Rule Change Proposal submission</a:t>
            </a:r>
          </a:p>
        </p:txBody>
      </p:sp>
      <p:sp>
        <p:nvSpPr>
          <p:cNvPr id="4" name="Footer Placeholder 3">
            <a:extLst>
              <a:ext uri="{FF2B5EF4-FFF2-40B4-BE49-F238E27FC236}">
                <a16:creationId xmlns:a16="http://schemas.microsoft.com/office/drawing/2014/main" xmlns="" id="{F2CF6785-B0C9-46A3-9047-0704D1134C24}"/>
              </a:ext>
            </a:extLst>
          </p:cNvPr>
          <p:cNvSpPr>
            <a:spLocks noGrp="1"/>
          </p:cNvSpPr>
          <p:nvPr>
            <p:ph type="ftr" sz="quarter" idx="11"/>
          </p:nvPr>
        </p:nvSpPr>
        <p:spPr/>
        <p:txBody>
          <a:bodyPr/>
          <a:lstStyle/>
          <a:p>
            <a:pPr>
              <a:defRPr/>
            </a:pPr>
            <a:r>
              <a:rPr lang="en-US" dirty="0"/>
              <a:t>www.nfhs.org</a:t>
            </a:r>
          </a:p>
        </p:txBody>
      </p:sp>
      <p:pic>
        <p:nvPicPr>
          <p:cNvPr id="61444" name="Content Placeholder 9">
            <a:extLst>
              <a:ext uri="{FF2B5EF4-FFF2-40B4-BE49-F238E27FC236}">
                <a16:creationId xmlns:a16="http://schemas.microsoft.com/office/drawing/2014/main" xmlns="" id="{E1BE46F3-DD77-4EE8-8D4A-A94A145AED1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941513" y="1906588"/>
            <a:ext cx="8877300" cy="3965575"/>
          </a:xfrm>
        </p:spPr>
      </p:pic>
      <p:sp>
        <p:nvSpPr>
          <p:cNvPr id="61445" name="TextBox 6">
            <a:extLst>
              <a:ext uri="{FF2B5EF4-FFF2-40B4-BE49-F238E27FC236}">
                <a16:creationId xmlns:a16="http://schemas.microsoft.com/office/drawing/2014/main" xmlns="" id="{422D8809-B643-499A-8771-311D6675FB09}"/>
              </a:ext>
            </a:extLst>
          </p:cNvPr>
          <p:cNvSpPr txBox="1">
            <a:spLocks noChangeArrowheads="1"/>
          </p:cNvSpPr>
          <p:nvPr/>
        </p:nvSpPr>
        <p:spPr bwMode="auto">
          <a:xfrm>
            <a:off x="1890713" y="5816600"/>
            <a:ext cx="9093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buFontTx/>
              <a:buNone/>
            </a:pPr>
            <a:r>
              <a:rPr lang="en-US" altLang="en-US" sz="1800" dirty="0">
                <a:latin typeface="Arial" panose="020B0604020202020204" pitchFamily="34" charset="0"/>
              </a:rPr>
              <a:t>*</a:t>
            </a:r>
            <a:r>
              <a:rPr lang="en-US" altLang="en-US" sz="1400" dirty="0">
                <a:latin typeface="Arial" panose="020B0604020202020204" pitchFamily="34" charset="0"/>
              </a:rPr>
              <a:t>These are standard annual open and close dates with the exception of girls gymnastics which will always occur during odd number year. (i.e. 2017, 2019, etc.)</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9B4AED4-3AB9-4DDB-9635-6063FD587376}"/>
              </a:ext>
            </a:extLst>
          </p:cNvPr>
          <p:cNvSpPr>
            <a:spLocks noGrp="1"/>
          </p:cNvSpPr>
          <p:nvPr>
            <p:ph type="title"/>
          </p:nvPr>
        </p:nvSpPr>
        <p:spPr>
          <a:xfrm>
            <a:off x="963613" y="4406900"/>
            <a:ext cx="8867775" cy="1362075"/>
          </a:xfrm>
        </p:spPr>
        <p:txBody>
          <a:bodyPr/>
          <a:lstStyle/>
          <a:p>
            <a:pPr eaLnBrk="1" hangingPunct="1">
              <a:defRPr/>
            </a:pPr>
            <a:r>
              <a:rPr lang="en-US" dirty="0"/>
              <a:t>National federation of</a:t>
            </a:r>
            <a:br>
              <a:rPr lang="en-US" dirty="0"/>
            </a:br>
            <a:r>
              <a:rPr lang="en-US" dirty="0"/>
              <a:t>state high school associations  (NFHS) </a:t>
            </a:r>
          </a:p>
        </p:txBody>
      </p:sp>
      <p:sp>
        <p:nvSpPr>
          <p:cNvPr id="57348" name="Text Placeholder 2">
            <a:extLst>
              <a:ext uri="{FF2B5EF4-FFF2-40B4-BE49-F238E27FC236}">
                <a16:creationId xmlns:a16="http://schemas.microsoft.com/office/drawing/2014/main" xmlns="" id="{9CAF2DDF-EB0C-45C5-8C53-E0E54109D0E2}"/>
              </a:ext>
            </a:extLst>
          </p:cNvPr>
          <p:cNvSpPr>
            <a:spLocks noGrp="1" noChangeArrowheads="1"/>
          </p:cNvSpPr>
          <p:nvPr>
            <p:ph type="body" idx="1"/>
          </p:nvPr>
        </p:nvSpPr>
        <p:spPr>
          <a:xfrm>
            <a:off x="963613" y="2906713"/>
            <a:ext cx="10363200" cy="1500187"/>
          </a:xfrm>
        </p:spPr>
        <p:txBody>
          <a:bodyPr/>
          <a:lstStyle/>
          <a:p>
            <a:pPr eaLnBrk="1" hangingPunct="1"/>
            <a:r>
              <a:rPr lang="en-US" altLang="en-US" dirty="0"/>
              <a:t>2021-22 ABOUT NFHS</a:t>
            </a:r>
          </a:p>
        </p:txBody>
      </p:sp>
    </p:spTree>
    <p:extLst>
      <p:ext uri="{BB962C8B-B14F-4D97-AF65-F5344CB8AC3E}">
        <p14:creationId xmlns:p14="http://schemas.microsoft.com/office/powerpoint/2010/main" val="29031575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C1CE215-7AEB-4AE7-B331-C127ECFA889B}"/>
              </a:ext>
            </a:extLst>
          </p:cNvPr>
          <p:cNvSpPr>
            <a:spLocks noGrp="1"/>
          </p:cNvSpPr>
          <p:nvPr>
            <p:ph type="title"/>
          </p:nvPr>
        </p:nvSpPr>
        <p:spPr/>
        <p:txBody>
          <a:bodyPr/>
          <a:lstStyle/>
          <a:p>
            <a:pPr eaLnBrk="1" hangingPunct="1">
              <a:defRPr/>
            </a:pPr>
            <a:r>
              <a:rPr lang="en-US" dirty="0"/>
              <a:t>National Federation of </a:t>
            </a:r>
            <a:br>
              <a:rPr lang="en-US" dirty="0"/>
            </a:br>
            <a:r>
              <a:rPr lang="en-US" dirty="0"/>
              <a:t>State High School Associations</a:t>
            </a:r>
          </a:p>
        </p:txBody>
      </p:sp>
      <p:sp>
        <p:nvSpPr>
          <p:cNvPr id="66563" name="Content Placeholder 2">
            <a:extLst>
              <a:ext uri="{FF2B5EF4-FFF2-40B4-BE49-F238E27FC236}">
                <a16:creationId xmlns:a16="http://schemas.microsoft.com/office/drawing/2014/main" xmlns="" id="{09D03538-92C1-4039-8073-FC3E0625AE89}"/>
              </a:ext>
            </a:extLst>
          </p:cNvPr>
          <p:cNvSpPr>
            <a:spLocks noGrp="1" noChangeArrowheads="1"/>
          </p:cNvSpPr>
          <p:nvPr>
            <p:ph idx="1"/>
          </p:nvPr>
        </p:nvSpPr>
        <p:spPr>
          <a:xfrm>
            <a:off x="2165350" y="1828800"/>
            <a:ext cx="10026650" cy="4695825"/>
          </a:xfrm>
        </p:spPr>
        <p:txBody>
          <a:bodyPr/>
          <a:lstStyle/>
          <a:p>
            <a:pPr marL="0" indent="0" eaLnBrk="1" hangingPunct="1">
              <a:buFont typeface="Wingdings" panose="05000000000000000000" pitchFamily="2" charset="2"/>
              <a:buNone/>
            </a:pPr>
            <a:r>
              <a:rPr lang="en-US" altLang="en-US" sz="2400" dirty="0"/>
              <a:t>NFHS (located in Indianapolis, IN – Est. 1920):</a:t>
            </a:r>
          </a:p>
          <a:p>
            <a:pPr lvl="1" eaLnBrk="1" hangingPunct="1"/>
            <a:r>
              <a:rPr lang="en-US" altLang="en-US" sz="2200" dirty="0"/>
              <a:t>National leader and advocate for </a:t>
            </a:r>
            <a:br>
              <a:rPr lang="en-US" altLang="en-US" sz="2200" dirty="0"/>
            </a:br>
            <a:r>
              <a:rPr lang="en-US" altLang="en-US" sz="2200" dirty="0"/>
              <a:t>high school athletics and </a:t>
            </a:r>
            <a:br>
              <a:rPr lang="en-US" altLang="en-US" sz="2200" dirty="0"/>
            </a:br>
            <a:r>
              <a:rPr lang="en-US" altLang="en-US" sz="2200" dirty="0"/>
              <a:t>performing arts programs.</a:t>
            </a:r>
          </a:p>
          <a:p>
            <a:pPr lvl="1" eaLnBrk="1" hangingPunct="1"/>
            <a:r>
              <a:rPr lang="en-US" altLang="en-US" sz="2200" dirty="0"/>
              <a:t>Serves 51 state associations, 19,500 </a:t>
            </a:r>
            <a:br>
              <a:rPr lang="en-US" altLang="en-US" sz="2200" dirty="0"/>
            </a:br>
            <a:r>
              <a:rPr lang="en-US" altLang="en-US" sz="2200" dirty="0"/>
              <a:t>high schools and 12 million student </a:t>
            </a:r>
            <a:br>
              <a:rPr lang="en-US" altLang="en-US" sz="2200" dirty="0"/>
            </a:br>
            <a:r>
              <a:rPr lang="en-US" altLang="en-US" sz="2200" dirty="0"/>
              <a:t>participants.</a:t>
            </a:r>
          </a:p>
          <a:p>
            <a:pPr lvl="1" eaLnBrk="1" hangingPunct="1"/>
            <a:r>
              <a:rPr lang="en-US" altLang="en-US" sz="2200" dirty="0"/>
              <a:t>Writes playing rules for 17 high school </a:t>
            </a:r>
            <a:br>
              <a:rPr lang="en-US" altLang="en-US" sz="2200" dirty="0"/>
            </a:br>
            <a:r>
              <a:rPr lang="en-US" altLang="en-US" sz="2200" dirty="0"/>
              <a:t>sports for boys and girls.</a:t>
            </a:r>
          </a:p>
          <a:p>
            <a:pPr lvl="1" eaLnBrk="1" hangingPunct="1"/>
            <a:r>
              <a:rPr lang="en-US" altLang="en-US" sz="2200" dirty="0"/>
              <a:t>Offers online education courses for high school coaches, </a:t>
            </a:r>
            <a:br>
              <a:rPr lang="en-US" altLang="en-US" sz="2200" dirty="0"/>
            </a:br>
            <a:r>
              <a:rPr lang="en-US" altLang="en-US" sz="2200" dirty="0"/>
              <a:t>officials, parents, students and others.</a:t>
            </a:r>
          </a:p>
          <a:p>
            <a:pPr lvl="1" eaLnBrk="1" hangingPunct="1"/>
            <a:r>
              <a:rPr lang="en-US" altLang="en-US" sz="2200" dirty="0"/>
              <a:t>Ensures that students have opportunity to enjoy healthy participation, achievement and good sportsmanship in education-based athletics.</a:t>
            </a:r>
          </a:p>
        </p:txBody>
      </p:sp>
      <p:sp>
        <p:nvSpPr>
          <p:cNvPr id="4" name="Footer Placeholder 3">
            <a:extLst>
              <a:ext uri="{FF2B5EF4-FFF2-40B4-BE49-F238E27FC236}">
                <a16:creationId xmlns:a16="http://schemas.microsoft.com/office/drawing/2014/main" xmlns="" id="{4E91AF35-7F13-44CA-8645-09169F1212F0}"/>
              </a:ext>
            </a:extLst>
          </p:cNvPr>
          <p:cNvSpPr>
            <a:spLocks noGrp="1"/>
          </p:cNvSpPr>
          <p:nvPr>
            <p:ph type="ftr" sz="quarter" idx="11"/>
          </p:nvPr>
        </p:nvSpPr>
        <p:spPr/>
        <p:txBody>
          <a:bodyPr/>
          <a:lstStyle/>
          <a:p>
            <a:pPr>
              <a:defRPr/>
            </a:pPr>
            <a:r>
              <a:rPr lang="en-US" dirty="0"/>
              <a:t>www.nfhs.org</a:t>
            </a:r>
          </a:p>
        </p:txBody>
      </p:sp>
      <p:pic>
        <p:nvPicPr>
          <p:cNvPr id="66565" name="Picture 2">
            <a:extLst>
              <a:ext uri="{FF2B5EF4-FFF2-40B4-BE49-F238E27FC236}">
                <a16:creationId xmlns:a16="http://schemas.microsoft.com/office/drawing/2014/main" xmlns="" id="{1B3A1264-161E-4F6B-8FBF-CD99C9C522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601" t="4256" r="2832" b="8511"/>
          <a:stretch>
            <a:fillRect/>
          </a:stretch>
        </p:blipFill>
        <p:spPr bwMode="auto">
          <a:xfrm>
            <a:off x="7473950" y="2486025"/>
            <a:ext cx="4395788" cy="222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2" name="Group 91">
            <a:extLst>
              <a:ext uri="{FF2B5EF4-FFF2-40B4-BE49-F238E27FC236}">
                <a16:creationId xmlns:a16="http://schemas.microsoft.com/office/drawing/2014/main" xmlns="" id="{4C08723D-11D9-497B-8E3D-718582C8C1D6}"/>
              </a:ext>
            </a:extLst>
          </p:cNvPr>
          <p:cNvGrpSpPr/>
          <p:nvPr/>
        </p:nvGrpSpPr>
        <p:grpSpPr>
          <a:xfrm>
            <a:off x="5735581" y="2327428"/>
            <a:ext cx="1069312" cy="1699086"/>
            <a:chOff x="9716807" y="1988224"/>
            <a:chExt cx="1069312" cy="1699086"/>
          </a:xfrm>
        </p:grpSpPr>
        <p:pic>
          <p:nvPicPr>
            <p:cNvPr id="48" name="Picture 47">
              <a:extLst>
                <a:ext uri="{FF2B5EF4-FFF2-40B4-BE49-F238E27FC236}">
                  <a16:creationId xmlns:a16="http://schemas.microsoft.com/office/drawing/2014/main" xmlns="" id="{61AB7A89-901E-426C-9005-0461F0B8427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7733" t="13017" r="17733" b="22561"/>
            <a:stretch/>
          </p:blipFill>
          <p:spPr>
            <a:xfrm>
              <a:off x="9717908" y="1988224"/>
              <a:ext cx="1060704" cy="1234440"/>
            </a:xfrm>
            <a:prstGeom prst="rect">
              <a:avLst/>
            </a:prstGeom>
          </p:spPr>
        </p:pic>
        <p:sp>
          <p:nvSpPr>
            <p:cNvPr id="16" name="TextBox 33">
              <a:extLst>
                <a:ext uri="{FF2B5EF4-FFF2-40B4-BE49-F238E27FC236}">
                  <a16:creationId xmlns:a16="http://schemas.microsoft.com/office/drawing/2014/main" xmlns="" id="{3399E440-1FED-446B-9794-B824557FBEC1}"/>
                </a:ext>
              </a:extLst>
            </p:cNvPr>
            <p:cNvSpPr txBox="1">
              <a:spLocks noChangeArrowheads="1"/>
            </p:cNvSpPr>
            <p:nvPr/>
          </p:nvSpPr>
          <p:spPr bwMode="auto">
            <a:xfrm>
              <a:off x="9716807" y="3225347"/>
              <a:ext cx="10693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de-DE" altLang="en-US" sz="800" b="1" dirty="0">
                  <a:solidFill>
                    <a:srgbClr val="414B56"/>
                  </a:solidFill>
                  <a:cs typeface="Calibri" panose="020F0502020204030204" pitchFamily="34" charset="0"/>
                </a:rPr>
                <a:t>Mark Berkowitz</a:t>
              </a:r>
            </a:p>
            <a:p>
              <a:pPr algn="ctr" eaLnBrk="1" hangingPunct="1">
                <a:buFontTx/>
                <a:buNone/>
              </a:pPr>
              <a:r>
                <a:rPr lang="de-DE" altLang="en-US" sz="800" dirty="0">
                  <a:solidFill>
                    <a:srgbClr val="414B56"/>
                  </a:solidFill>
                  <a:cs typeface="Calibri" panose="020F0502020204030204" pitchFamily="34" charset="0"/>
                </a:rPr>
                <a:t>Weston, CT</a:t>
              </a:r>
            </a:p>
            <a:p>
              <a:pPr algn="ctr" eaLnBrk="1" hangingPunct="1">
                <a:buFontTx/>
                <a:buNone/>
              </a:pPr>
              <a:r>
                <a:rPr lang="de-DE" altLang="en-US" sz="800" dirty="0">
                  <a:solidFill>
                    <a:srgbClr val="414B56"/>
                  </a:solidFill>
                  <a:cs typeface="Calibri" panose="020F0502020204030204" pitchFamily="34" charset="0"/>
                </a:rPr>
                <a:t>Coaches - 2022</a:t>
              </a:r>
              <a:endParaRPr lang="en-US" altLang="en-US" sz="800" dirty="0">
                <a:solidFill>
                  <a:srgbClr val="414B56"/>
                </a:solidFill>
                <a:cs typeface="Calibri" panose="020F0502020204030204" pitchFamily="34" charset="0"/>
              </a:endParaRPr>
            </a:p>
          </p:txBody>
        </p:sp>
      </p:grpSp>
      <p:sp>
        <p:nvSpPr>
          <p:cNvPr id="2" name="Title 1">
            <a:extLst>
              <a:ext uri="{FF2B5EF4-FFF2-40B4-BE49-F238E27FC236}">
                <a16:creationId xmlns:a16="http://schemas.microsoft.com/office/drawing/2014/main" xmlns="" id="{2F404225-64D0-48C8-A153-7419D321AF0E}"/>
              </a:ext>
            </a:extLst>
          </p:cNvPr>
          <p:cNvSpPr>
            <a:spLocks noGrp="1"/>
          </p:cNvSpPr>
          <p:nvPr>
            <p:ph type="title"/>
          </p:nvPr>
        </p:nvSpPr>
        <p:spPr/>
        <p:txBody>
          <a:bodyPr/>
          <a:lstStyle/>
          <a:p>
            <a:pPr>
              <a:defRPr/>
            </a:pPr>
            <a:r>
              <a:rPr lang="en-US" dirty="0"/>
              <a:t>NFHS SOCCER RULES COMMITTEE</a:t>
            </a:r>
          </a:p>
        </p:txBody>
      </p:sp>
      <p:sp>
        <p:nvSpPr>
          <p:cNvPr id="4" name="Footer Placeholder 3">
            <a:extLst>
              <a:ext uri="{FF2B5EF4-FFF2-40B4-BE49-F238E27FC236}">
                <a16:creationId xmlns:a16="http://schemas.microsoft.com/office/drawing/2014/main" xmlns="" id="{BB8BA75A-6A57-4427-872C-22E86F409973}"/>
              </a:ext>
            </a:extLst>
          </p:cNvPr>
          <p:cNvSpPr>
            <a:spLocks noGrp="1"/>
          </p:cNvSpPr>
          <p:nvPr>
            <p:ph type="ftr" sz="quarter" idx="11"/>
          </p:nvPr>
        </p:nvSpPr>
        <p:spPr/>
        <p:txBody>
          <a:bodyPr/>
          <a:lstStyle/>
          <a:p>
            <a:pPr>
              <a:defRPr/>
            </a:pPr>
            <a:r>
              <a:rPr lang="en-US" dirty="0"/>
              <a:t>www.nfhs.org</a:t>
            </a:r>
          </a:p>
        </p:txBody>
      </p:sp>
      <p:grpSp>
        <p:nvGrpSpPr>
          <p:cNvPr id="91" name="Group 90">
            <a:extLst>
              <a:ext uri="{FF2B5EF4-FFF2-40B4-BE49-F238E27FC236}">
                <a16:creationId xmlns:a16="http://schemas.microsoft.com/office/drawing/2014/main" xmlns="" id="{235D1893-C795-40C3-8270-4577AF244E2C}"/>
              </a:ext>
            </a:extLst>
          </p:cNvPr>
          <p:cNvGrpSpPr/>
          <p:nvPr/>
        </p:nvGrpSpPr>
        <p:grpSpPr>
          <a:xfrm>
            <a:off x="7018595" y="2324895"/>
            <a:ext cx="1073760" cy="1693409"/>
            <a:chOff x="10915040" y="1985685"/>
            <a:chExt cx="1073760" cy="1693409"/>
          </a:xfrm>
        </p:grpSpPr>
        <p:pic>
          <p:nvPicPr>
            <p:cNvPr id="56" name="Picture 55">
              <a:extLst>
                <a:ext uri="{FF2B5EF4-FFF2-40B4-BE49-F238E27FC236}">
                  <a16:creationId xmlns:a16="http://schemas.microsoft.com/office/drawing/2014/main" xmlns="" id="{EB421553-6511-4E5A-AA37-4E4FC0FFAD3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213" r="1213"/>
            <a:stretch/>
          </p:blipFill>
          <p:spPr>
            <a:xfrm>
              <a:off x="10915040" y="1985685"/>
              <a:ext cx="1060704" cy="1234440"/>
            </a:xfrm>
            <a:prstGeom prst="rect">
              <a:avLst/>
            </a:prstGeom>
          </p:spPr>
        </p:pic>
        <p:sp>
          <p:nvSpPr>
            <p:cNvPr id="14" name="TextBox 31">
              <a:extLst>
                <a:ext uri="{FF2B5EF4-FFF2-40B4-BE49-F238E27FC236}">
                  <a16:creationId xmlns:a16="http://schemas.microsoft.com/office/drawing/2014/main" xmlns="" id="{A7422827-04CE-400E-96DD-5FBD07F59D3D}"/>
                </a:ext>
              </a:extLst>
            </p:cNvPr>
            <p:cNvSpPr txBox="1">
              <a:spLocks noChangeArrowheads="1"/>
            </p:cNvSpPr>
            <p:nvPr/>
          </p:nvSpPr>
          <p:spPr bwMode="auto">
            <a:xfrm>
              <a:off x="10915040" y="3218719"/>
              <a:ext cx="107376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err="1">
                  <a:solidFill>
                    <a:srgbClr val="414B56"/>
                  </a:solidFill>
                  <a:cs typeface="Calibri" panose="020F0502020204030204" pitchFamily="34" charset="0"/>
                </a:rPr>
                <a:t>Gibby</a:t>
              </a:r>
              <a:r>
                <a:rPr lang="en-US" altLang="en-US" sz="800" b="1" dirty="0">
                  <a:solidFill>
                    <a:srgbClr val="414B56"/>
                  </a:solidFill>
                  <a:cs typeface="Calibri" panose="020F0502020204030204" pitchFamily="34" charset="0"/>
                </a:rPr>
                <a:t> Reynolds</a:t>
              </a:r>
            </a:p>
            <a:p>
              <a:pPr algn="ctr" eaLnBrk="1" hangingPunct="1">
                <a:buFontTx/>
                <a:buNone/>
              </a:pPr>
              <a:r>
                <a:rPr lang="en-US" altLang="en-US" sz="800" dirty="0">
                  <a:solidFill>
                    <a:srgbClr val="414B56"/>
                  </a:solidFill>
                  <a:cs typeface="Calibri" panose="020F0502020204030204" pitchFamily="34" charset="0"/>
                </a:rPr>
                <a:t>Wilsonville, OR</a:t>
              </a:r>
            </a:p>
            <a:p>
              <a:pPr algn="ctr" eaLnBrk="1" hangingPunct="1">
                <a:buFontTx/>
                <a:buNone/>
              </a:pPr>
              <a:r>
                <a:rPr lang="en-US" altLang="en-US" sz="800" dirty="0">
                  <a:solidFill>
                    <a:srgbClr val="414B56"/>
                  </a:solidFill>
                  <a:cs typeface="Calibri" panose="020F0502020204030204" pitchFamily="34" charset="0"/>
                </a:rPr>
                <a:t>Officials - 2024</a:t>
              </a:r>
            </a:p>
          </p:txBody>
        </p:sp>
      </p:grpSp>
      <p:grpSp>
        <p:nvGrpSpPr>
          <p:cNvPr id="96" name="Group 95">
            <a:extLst>
              <a:ext uri="{FF2B5EF4-FFF2-40B4-BE49-F238E27FC236}">
                <a16:creationId xmlns:a16="http://schemas.microsoft.com/office/drawing/2014/main" xmlns="" id="{8FF9538C-F95F-4136-A898-42A068F6263C}"/>
              </a:ext>
            </a:extLst>
          </p:cNvPr>
          <p:cNvGrpSpPr/>
          <p:nvPr/>
        </p:nvGrpSpPr>
        <p:grpSpPr>
          <a:xfrm>
            <a:off x="1921792" y="4413534"/>
            <a:ext cx="1068305" cy="1692561"/>
            <a:chOff x="1921792" y="4678998"/>
            <a:chExt cx="1068305" cy="1692561"/>
          </a:xfrm>
        </p:grpSpPr>
        <p:pic>
          <p:nvPicPr>
            <p:cNvPr id="59" name="Picture 58">
              <a:extLst>
                <a:ext uri="{FF2B5EF4-FFF2-40B4-BE49-F238E27FC236}">
                  <a16:creationId xmlns:a16="http://schemas.microsoft.com/office/drawing/2014/main" xmlns="" id="{12A22EEF-AC29-40E8-9667-5ADB98941B29}"/>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4328" t="17472" r="14328" b="20255"/>
            <a:stretch/>
          </p:blipFill>
          <p:spPr>
            <a:xfrm>
              <a:off x="1929393" y="4678998"/>
              <a:ext cx="1060704" cy="1234440"/>
            </a:xfrm>
            <a:prstGeom prst="rect">
              <a:avLst/>
            </a:prstGeom>
          </p:spPr>
        </p:pic>
        <p:sp>
          <p:nvSpPr>
            <p:cNvPr id="21" name="TextBox 36">
              <a:extLst>
                <a:ext uri="{FF2B5EF4-FFF2-40B4-BE49-F238E27FC236}">
                  <a16:creationId xmlns:a16="http://schemas.microsoft.com/office/drawing/2014/main" xmlns="" id="{6634B8CB-7C25-4AF8-9D71-64032E419C77}"/>
                </a:ext>
              </a:extLst>
            </p:cNvPr>
            <p:cNvSpPr txBox="1">
              <a:spLocks noChangeArrowheads="1"/>
            </p:cNvSpPr>
            <p:nvPr/>
          </p:nvSpPr>
          <p:spPr bwMode="auto">
            <a:xfrm>
              <a:off x="1921792" y="5909596"/>
              <a:ext cx="105092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solidFill>
                    <a:srgbClr val="414B56"/>
                  </a:solidFill>
                  <a:cs typeface="Calibri" panose="020F0502020204030204" pitchFamily="34" charset="0"/>
                </a:rPr>
                <a:t>Mike Andrew </a:t>
              </a:r>
            </a:p>
            <a:p>
              <a:pPr algn="ctr" eaLnBrk="1" hangingPunct="1">
                <a:buFontTx/>
                <a:buNone/>
              </a:pPr>
              <a:r>
                <a:rPr lang="en-US" altLang="en-US" sz="800" dirty="0">
                  <a:solidFill>
                    <a:srgbClr val="414B56"/>
                  </a:solidFill>
                  <a:cs typeface="Calibri" panose="020F0502020204030204" pitchFamily="34" charset="0"/>
                </a:rPr>
                <a:t>Binghamton, NY</a:t>
              </a:r>
            </a:p>
            <a:p>
              <a:pPr algn="ctr" eaLnBrk="1" hangingPunct="1">
                <a:buFontTx/>
                <a:buNone/>
              </a:pPr>
              <a:r>
                <a:rPr lang="en-US" altLang="en-US" sz="800" dirty="0">
                  <a:solidFill>
                    <a:srgbClr val="414B56"/>
                  </a:solidFill>
                  <a:cs typeface="Calibri" panose="020F0502020204030204" pitchFamily="34" charset="0"/>
                </a:rPr>
                <a:t>Section 1 - 2024</a:t>
              </a:r>
            </a:p>
          </p:txBody>
        </p:sp>
      </p:grpSp>
      <p:grpSp>
        <p:nvGrpSpPr>
          <p:cNvPr id="95" name="Group 94">
            <a:extLst>
              <a:ext uri="{FF2B5EF4-FFF2-40B4-BE49-F238E27FC236}">
                <a16:creationId xmlns:a16="http://schemas.microsoft.com/office/drawing/2014/main" xmlns="" id="{12E4D60E-3990-4481-9076-03998E7CCFF1}"/>
              </a:ext>
            </a:extLst>
          </p:cNvPr>
          <p:cNvGrpSpPr/>
          <p:nvPr/>
        </p:nvGrpSpPr>
        <p:grpSpPr>
          <a:xfrm>
            <a:off x="1945748" y="2324895"/>
            <a:ext cx="1087166" cy="1690850"/>
            <a:chOff x="1945748" y="1985691"/>
            <a:chExt cx="1087166" cy="1690850"/>
          </a:xfrm>
        </p:grpSpPr>
        <p:sp>
          <p:nvSpPr>
            <p:cNvPr id="32" name="TextBox 1">
              <a:extLst>
                <a:ext uri="{FF2B5EF4-FFF2-40B4-BE49-F238E27FC236}">
                  <a16:creationId xmlns:a16="http://schemas.microsoft.com/office/drawing/2014/main" xmlns="" id="{C9E49A90-6FF8-4EDE-801A-0CA550B615B8}"/>
                </a:ext>
              </a:extLst>
            </p:cNvPr>
            <p:cNvSpPr txBox="1">
              <a:spLocks noChangeArrowheads="1"/>
            </p:cNvSpPr>
            <p:nvPr/>
          </p:nvSpPr>
          <p:spPr bwMode="auto">
            <a:xfrm>
              <a:off x="1951287" y="3214876"/>
              <a:ext cx="108162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solidFill>
                    <a:srgbClr val="414B56"/>
                  </a:solidFill>
                  <a:cs typeface="Calibri" panose="020F0502020204030204" pitchFamily="34" charset="0"/>
                </a:rPr>
                <a:t>Dr. Karissa L. Niehoff</a:t>
              </a:r>
            </a:p>
            <a:p>
              <a:pPr algn="ctr" eaLnBrk="1" hangingPunct="1">
                <a:buFontTx/>
                <a:buNone/>
              </a:pPr>
              <a:r>
                <a:rPr lang="en-US" altLang="en-US" sz="800" dirty="0">
                  <a:solidFill>
                    <a:srgbClr val="414B56"/>
                  </a:solidFill>
                  <a:cs typeface="Calibri" panose="020F0502020204030204" pitchFamily="34" charset="0"/>
                </a:rPr>
                <a:t>NFHS</a:t>
              </a:r>
            </a:p>
            <a:p>
              <a:pPr algn="ctr" eaLnBrk="1" hangingPunct="1">
                <a:buFontTx/>
                <a:buNone/>
              </a:pPr>
              <a:r>
                <a:rPr lang="en-US" altLang="en-US" sz="800" dirty="0">
                  <a:solidFill>
                    <a:srgbClr val="414B56"/>
                  </a:solidFill>
                  <a:cs typeface="Calibri" panose="020F0502020204030204" pitchFamily="34" charset="0"/>
                </a:rPr>
                <a:t>Publisher</a:t>
              </a:r>
            </a:p>
          </p:txBody>
        </p:sp>
        <p:pic>
          <p:nvPicPr>
            <p:cNvPr id="34" name="Picture 33">
              <a:extLst>
                <a:ext uri="{FF2B5EF4-FFF2-40B4-BE49-F238E27FC236}">
                  <a16:creationId xmlns:a16="http://schemas.microsoft.com/office/drawing/2014/main" xmlns="" id="{5297D4C5-7C01-440A-BEEB-A49BC5462264}"/>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4272" r="14272" b="33472"/>
            <a:stretch/>
          </p:blipFill>
          <p:spPr>
            <a:xfrm>
              <a:off x="1945748" y="1985691"/>
              <a:ext cx="1060704" cy="1234440"/>
            </a:xfrm>
            <a:prstGeom prst="rect">
              <a:avLst/>
            </a:prstGeom>
          </p:spPr>
        </p:pic>
      </p:grpSp>
      <p:grpSp>
        <p:nvGrpSpPr>
          <p:cNvPr id="94" name="Group 93">
            <a:extLst>
              <a:ext uri="{FF2B5EF4-FFF2-40B4-BE49-F238E27FC236}">
                <a16:creationId xmlns:a16="http://schemas.microsoft.com/office/drawing/2014/main" xmlns="" id="{17C8394E-93A0-494E-83AA-C74CE867C2F2}"/>
              </a:ext>
            </a:extLst>
          </p:cNvPr>
          <p:cNvGrpSpPr/>
          <p:nvPr/>
        </p:nvGrpSpPr>
        <p:grpSpPr>
          <a:xfrm>
            <a:off x="3115783" y="2329198"/>
            <a:ext cx="1124814" cy="1682574"/>
            <a:chOff x="3145279" y="1989994"/>
            <a:chExt cx="1124814" cy="1682574"/>
          </a:xfrm>
        </p:grpSpPr>
        <p:pic>
          <p:nvPicPr>
            <p:cNvPr id="37" name="Picture 10">
              <a:extLst>
                <a:ext uri="{FF2B5EF4-FFF2-40B4-BE49-F238E27FC236}">
                  <a16:creationId xmlns:a16="http://schemas.microsoft.com/office/drawing/2014/main" xmlns="" id="{6667CE15-3B76-4363-B08B-9B001411AC4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11865" t="14619" r="14200" b="28159"/>
            <a:stretch>
              <a:fillRect/>
            </a:stretch>
          </p:blipFill>
          <p:spPr bwMode="auto">
            <a:xfrm>
              <a:off x="3214406" y="1989994"/>
              <a:ext cx="1055687" cy="122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TextBox 37">
              <a:extLst>
                <a:ext uri="{FF2B5EF4-FFF2-40B4-BE49-F238E27FC236}">
                  <a16:creationId xmlns:a16="http://schemas.microsoft.com/office/drawing/2014/main" xmlns="" id="{729ABEBD-4051-4EA5-925E-09B8F4B6CD50}"/>
                </a:ext>
              </a:extLst>
            </p:cNvPr>
            <p:cNvSpPr txBox="1">
              <a:spLocks noChangeArrowheads="1"/>
            </p:cNvSpPr>
            <p:nvPr/>
          </p:nvSpPr>
          <p:spPr bwMode="auto">
            <a:xfrm>
              <a:off x="3145279" y="3210606"/>
              <a:ext cx="105178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solidFill>
                    <a:srgbClr val="414B56"/>
                  </a:solidFill>
                  <a:cs typeface="Calibri" panose="020F0502020204030204" pitchFamily="34" charset="0"/>
                </a:rPr>
                <a:t>Theresia Wynns</a:t>
              </a:r>
            </a:p>
            <a:p>
              <a:pPr algn="ctr" eaLnBrk="1" hangingPunct="1">
                <a:buFontTx/>
                <a:buNone/>
              </a:pPr>
              <a:r>
                <a:rPr lang="en-US" altLang="en-US" sz="800" dirty="0">
                  <a:solidFill>
                    <a:srgbClr val="414B56"/>
                  </a:solidFill>
                  <a:cs typeface="Calibri" panose="020F0502020204030204" pitchFamily="34" charset="0"/>
                </a:rPr>
                <a:t>NFHS</a:t>
              </a:r>
            </a:p>
            <a:p>
              <a:pPr algn="ctr" eaLnBrk="1" hangingPunct="1">
                <a:buFontTx/>
                <a:buNone/>
              </a:pPr>
              <a:r>
                <a:rPr lang="en-US" altLang="en-US" sz="800" dirty="0">
                  <a:solidFill>
                    <a:srgbClr val="414B56"/>
                  </a:solidFill>
                  <a:cs typeface="Calibri" panose="020F0502020204030204" pitchFamily="34" charset="0"/>
                </a:rPr>
                <a:t>Editor</a:t>
              </a:r>
            </a:p>
          </p:txBody>
        </p:sp>
      </p:grpSp>
      <p:pic>
        <p:nvPicPr>
          <p:cNvPr id="42" name="Picture 41">
            <a:extLst>
              <a:ext uri="{FF2B5EF4-FFF2-40B4-BE49-F238E27FC236}">
                <a16:creationId xmlns:a16="http://schemas.microsoft.com/office/drawing/2014/main" xmlns="" id="{572D7303-A447-4A5E-AC27-0EEC570F61A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306058" y="2157046"/>
            <a:ext cx="3682742" cy="1915401"/>
          </a:xfrm>
          <a:prstGeom prst="rect">
            <a:avLst/>
          </a:prstGeom>
        </p:spPr>
      </p:pic>
      <p:grpSp>
        <p:nvGrpSpPr>
          <p:cNvPr id="93" name="Group 92">
            <a:extLst>
              <a:ext uri="{FF2B5EF4-FFF2-40B4-BE49-F238E27FC236}">
                <a16:creationId xmlns:a16="http://schemas.microsoft.com/office/drawing/2014/main" xmlns="" id="{D6BE732B-6079-4FAB-A56E-5DB36B6EF8A6}"/>
              </a:ext>
            </a:extLst>
          </p:cNvPr>
          <p:cNvGrpSpPr/>
          <p:nvPr/>
        </p:nvGrpSpPr>
        <p:grpSpPr>
          <a:xfrm>
            <a:off x="4453079" y="2328130"/>
            <a:ext cx="1067514" cy="1698384"/>
            <a:chOff x="8519675" y="1985685"/>
            <a:chExt cx="1067514" cy="1698384"/>
          </a:xfrm>
        </p:grpSpPr>
        <p:pic>
          <p:nvPicPr>
            <p:cNvPr id="45" name="Picture 44">
              <a:extLst>
                <a:ext uri="{FF2B5EF4-FFF2-40B4-BE49-F238E27FC236}">
                  <a16:creationId xmlns:a16="http://schemas.microsoft.com/office/drawing/2014/main" xmlns="" id="{D8EA8C77-34F9-439E-B14A-543BB725F3D7}"/>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1" t="4630" r="1741" b="15323"/>
            <a:stretch/>
          </p:blipFill>
          <p:spPr>
            <a:xfrm>
              <a:off x="8519675" y="1985685"/>
              <a:ext cx="1060704" cy="1234440"/>
            </a:xfrm>
            <a:prstGeom prst="rect">
              <a:avLst/>
            </a:prstGeom>
          </p:spPr>
        </p:pic>
        <p:sp>
          <p:nvSpPr>
            <p:cNvPr id="46" name="TextBox 1">
              <a:extLst>
                <a:ext uri="{FF2B5EF4-FFF2-40B4-BE49-F238E27FC236}">
                  <a16:creationId xmlns:a16="http://schemas.microsoft.com/office/drawing/2014/main" xmlns="" id="{83AF3A57-AB51-489C-9786-758CA0F91D57}"/>
                </a:ext>
              </a:extLst>
            </p:cNvPr>
            <p:cNvSpPr txBox="1">
              <a:spLocks noChangeArrowheads="1"/>
            </p:cNvSpPr>
            <p:nvPr/>
          </p:nvSpPr>
          <p:spPr bwMode="auto">
            <a:xfrm>
              <a:off x="8534763" y="3222107"/>
              <a:ext cx="1052426"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solidFill>
                    <a:srgbClr val="414B56"/>
                  </a:solidFill>
                  <a:cs typeface="Calibri" panose="020F0502020204030204" pitchFamily="34" charset="0"/>
                </a:rPr>
                <a:t>Dr. Stan </a:t>
              </a:r>
              <a:r>
                <a:rPr lang="en-US" altLang="en-US" sz="800" b="1" dirty="0" err="1">
                  <a:solidFill>
                    <a:srgbClr val="414B56"/>
                  </a:solidFill>
                  <a:cs typeface="Calibri" panose="020F0502020204030204" pitchFamily="34" charset="0"/>
                </a:rPr>
                <a:t>Latta</a:t>
              </a:r>
              <a:endParaRPr lang="en-US" altLang="en-US" sz="800" b="1" dirty="0">
                <a:solidFill>
                  <a:srgbClr val="414B56"/>
                </a:solidFill>
                <a:cs typeface="Calibri" panose="020F0502020204030204" pitchFamily="34" charset="0"/>
              </a:endParaRPr>
            </a:p>
            <a:p>
              <a:pPr algn="ctr" eaLnBrk="1" hangingPunct="1">
                <a:buFontTx/>
                <a:buNone/>
              </a:pPr>
              <a:r>
                <a:rPr lang="en-US" altLang="en-US" sz="800" dirty="0">
                  <a:solidFill>
                    <a:srgbClr val="414B56"/>
                  </a:solidFill>
                  <a:cs typeface="Calibri" panose="020F0502020204030204" pitchFamily="34" charset="0"/>
                </a:rPr>
                <a:t>State College, PA</a:t>
              </a:r>
            </a:p>
            <a:p>
              <a:pPr algn="ctr" eaLnBrk="1" hangingPunct="1">
                <a:buFontTx/>
                <a:buNone/>
              </a:pPr>
              <a:r>
                <a:rPr lang="en-US" altLang="en-US" sz="800" dirty="0">
                  <a:solidFill>
                    <a:srgbClr val="414B56"/>
                  </a:solidFill>
                  <a:cs typeface="Calibri" panose="020F0502020204030204" pitchFamily="34" charset="0"/>
                </a:rPr>
                <a:t>Chair - 2023</a:t>
              </a:r>
            </a:p>
          </p:txBody>
        </p:sp>
      </p:grpSp>
      <p:grpSp>
        <p:nvGrpSpPr>
          <p:cNvPr id="84" name="Group 83">
            <a:extLst>
              <a:ext uri="{FF2B5EF4-FFF2-40B4-BE49-F238E27FC236}">
                <a16:creationId xmlns:a16="http://schemas.microsoft.com/office/drawing/2014/main" xmlns="" id="{48D12AF3-8AA8-4F90-95BC-B863869E928C}"/>
              </a:ext>
            </a:extLst>
          </p:cNvPr>
          <p:cNvGrpSpPr/>
          <p:nvPr/>
        </p:nvGrpSpPr>
        <p:grpSpPr>
          <a:xfrm>
            <a:off x="3179893" y="4410495"/>
            <a:ext cx="1060704" cy="1695302"/>
            <a:chOff x="3148677" y="4675959"/>
            <a:chExt cx="1060704" cy="1695302"/>
          </a:xfrm>
        </p:grpSpPr>
        <p:sp>
          <p:nvSpPr>
            <p:cNvPr id="15" name="TextBox 32">
              <a:extLst>
                <a:ext uri="{FF2B5EF4-FFF2-40B4-BE49-F238E27FC236}">
                  <a16:creationId xmlns:a16="http://schemas.microsoft.com/office/drawing/2014/main" xmlns="" id="{9B6C4000-75BC-495F-BE39-1BBAAC873986}"/>
                </a:ext>
              </a:extLst>
            </p:cNvPr>
            <p:cNvSpPr txBox="1">
              <a:spLocks noChangeArrowheads="1"/>
            </p:cNvSpPr>
            <p:nvPr/>
          </p:nvSpPr>
          <p:spPr bwMode="auto">
            <a:xfrm>
              <a:off x="3148677" y="5909298"/>
              <a:ext cx="1060704"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solidFill>
                    <a:srgbClr val="414B56"/>
                  </a:solidFill>
                  <a:cs typeface="Calibri" panose="020F0502020204030204" pitchFamily="34" charset="0"/>
                </a:rPr>
                <a:t>John Johnson</a:t>
              </a:r>
            </a:p>
            <a:p>
              <a:pPr algn="ctr" eaLnBrk="1" hangingPunct="1">
                <a:buFontTx/>
                <a:buNone/>
              </a:pPr>
              <a:r>
                <a:rPr lang="en-US" altLang="en-US" sz="800" dirty="0">
                  <a:solidFill>
                    <a:srgbClr val="414B56"/>
                  </a:solidFill>
                  <a:cs typeface="Calibri" panose="020F0502020204030204" pitchFamily="34" charset="0"/>
                </a:rPr>
                <a:t>Wadsworth, OH</a:t>
              </a:r>
            </a:p>
            <a:p>
              <a:pPr algn="ctr" eaLnBrk="1" hangingPunct="1">
                <a:buFontTx/>
                <a:buNone/>
              </a:pPr>
              <a:r>
                <a:rPr lang="en-US" altLang="en-US" sz="800" dirty="0">
                  <a:solidFill>
                    <a:srgbClr val="414B56"/>
                  </a:solidFill>
                  <a:cs typeface="Calibri" panose="020F0502020204030204" pitchFamily="34" charset="0"/>
                </a:rPr>
                <a:t>Section 2 - 2022</a:t>
              </a:r>
            </a:p>
          </p:txBody>
        </p:sp>
        <p:pic>
          <p:nvPicPr>
            <p:cNvPr id="61" name="Picture 60">
              <a:extLst>
                <a:ext uri="{FF2B5EF4-FFF2-40B4-BE49-F238E27FC236}">
                  <a16:creationId xmlns:a16="http://schemas.microsoft.com/office/drawing/2014/main" xmlns="" id="{86236ECF-C362-4953-A92F-AD4D4BB7F166}"/>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3466" r="3466" b="17280"/>
            <a:stretch/>
          </p:blipFill>
          <p:spPr>
            <a:xfrm>
              <a:off x="3148677" y="4675959"/>
              <a:ext cx="1060704" cy="1234440"/>
            </a:xfrm>
            <a:prstGeom prst="rect">
              <a:avLst/>
            </a:prstGeom>
          </p:spPr>
        </p:pic>
      </p:grpSp>
      <p:grpSp>
        <p:nvGrpSpPr>
          <p:cNvPr id="83" name="Group 82">
            <a:extLst>
              <a:ext uri="{FF2B5EF4-FFF2-40B4-BE49-F238E27FC236}">
                <a16:creationId xmlns:a16="http://schemas.microsoft.com/office/drawing/2014/main" xmlns="" id="{D55E18F0-0472-4B9D-BBD8-B9A5A9641E55}"/>
              </a:ext>
            </a:extLst>
          </p:cNvPr>
          <p:cNvGrpSpPr/>
          <p:nvPr/>
        </p:nvGrpSpPr>
        <p:grpSpPr>
          <a:xfrm>
            <a:off x="4459889" y="4410495"/>
            <a:ext cx="1060704" cy="1695302"/>
            <a:chOff x="4372892" y="4675959"/>
            <a:chExt cx="1060704" cy="1695302"/>
          </a:xfrm>
        </p:grpSpPr>
        <p:sp>
          <p:nvSpPr>
            <p:cNvPr id="17" name="TextBox 34">
              <a:extLst>
                <a:ext uri="{FF2B5EF4-FFF2-40B4-BE49-F238E27FC236}">
                  <a16:creationId xmlns:a16="http://schemas.microsoft.com/office/drawing/2014/main" xmlns="" id="{661C4C0A-C53E-4674-B82C-DDA501735480}"/>
                </a:ext>
              </a:extLst>
            </p:cNvPr>
            <p:cNvSpPr txBox="1">
              <a:spLocks noChangeArrowheads="1"/>
            </p:cNvSpPr>
            <p:nvPr/>
          </p:nvSpPr>
          <p:spPr bwMode="auto">
            <a:xfrm>
              <a:off x="4372892" y="5909596"/>
              <a:ext cx="106070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solidFill>
                    <a:srgbClr val="414B56"/>
                  </a:solidFill>
                  <a:cs typeface="Calibri" panose="020F0502020204030204" pitchFamily="34" charset="0"/>
                </a:rPr>
                <a:t>Alex </a:t>
              </a:r>
              <a:r>
                <a:rPr lang="en-US" altLang="en-US" sz="800" b="1" dirty="0" err="1">
                  <a:solidFill>
                    <a:srgbClr val="414B56"/>
                  </a:solidFill>
                  <a:cs typeface="Calibri" panose="020F0502020204030204" pitchFamily="34" charset="0"/>
                </a:rPr>
                <a:t>Ozuna</a:t>
              </a:r>
              <a:r>
                <a:rPr lang="en-US" altLang="en-US" sz="800" b="1" dirty="0">
                  <a:solidFill>
                    <a:srgbClr val="414B56"/>
                  </a:solidFill>
                  <a:cs typeface="Calibri" panose="020F0502020204030204" pitchFamily="34" charset="0"/>
                </a:rPr>
                <a:t> </a:t>
              </a:r>
            </a:p>
            <a:p>
              <a:pPr algn="ctr" eaLnBrk="1" hangingPunct="1">
                <a:buFontTx/>
                <a:buNone/>
              </a:pPr>
              <a:r>
                <a:rPr lang="en-US" altLang="en-US" sz="800" dirty="0">
                  <a:solidFill>
                    <a:srgbClr val="414B56"/>
                  </a:solidFill>
                  <a:cs typeface="Calibri" panose="020F0502020204030204" pitchFamily="34" charset="0"/>
                </a:rPr>
                <a:t>Alachua, FL</a:t>
              </a:r>
            </a:p>
            <a:p>
              <a:pPr algn="ctr" eaLnBrk="1" hangingPunct="1">
                <a:buFontTx/>
                <a:buNone/>
              </a:pPr>
              <a:r>
                <a:rPr lang="en-US" altLang="en-US" sz="800" dirty="0">
                  <a:solidFill>
                    <a:srgbClr val="414B56"/>
                  </a:solidFill>
                  <a:cs typeface="Calibri" panose="020F0502020204030204" pitchFamily="34" charset="0"/>
                </a:rPr>
                <a:t>Section 3 - 2021</a:t>
              </a:r>
            </a:p>
          </p:txBody>
        </p:sp>
        <p:pic>
          <p:nvPicPr>
            <p:cNvPr id="63" name="Picture 62">
              <a:extLst>
                <a:ext uri="{FF2B5EF4-FFF2-40B4-BE49-F238E27FC236}">
                  <a16:creationId xmlns:a16="http://schemas.microsoft.com/office/drawing/2014/main" xmlns="" id="{4F91332B-0F95-4495-9C64-0DD44728B696}"/>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l="3377" r="3377" b="5950"/>
            <a:stretch/>
          </p:blipFill>
          <p:spPr>
            <a:xfrm>
              <a:off x="4372892" y="4675959"/>
              <a:ext cx="1060704" cy="1234440"/>
            </a:xfrm>
            <a:prstGeom prst="rect">
              <a:avLst/>
            </a:prstGeom>
          </p:spPr>
        </p:pic>
      </p:grpSp>
      <p:grpSp>
        <p:nvGrpSpPr>
          <p:cNvPr id="82" name="Group 81">
            <a:extLst>
              <a:ext uri="{FF2B5EF4-FFF2-40B4-BE49-F238E27FC236}">
                <a16:creationId xmlns:a16="http://schemas.microsoft.com/office/drawing/2014/main" xmlns="" id="{35CA50C8-84DB-48C5-96C8-74B3CB3DD358}"/>
              </a:ext>
            </a:extLst>
          </p:cNvPr>
          <p:cNvGrpSpPr/>
          <p:nvPr/>
        </p:nvGrpSpPr>
        <p:grpSpPr>
          <a:xfrm>
            <a:off x="7019881" y="4409054"/>
            <a:ext cx="1071190" cy="1696743"/>
            <a:chOff x="6857413" y="4674518"/>
            <a:chExt cx="1071190" cy="1696743"/>
          </a:xfrm>
        </p:grpSpPr>
        <p:sp>
          <p:nvSpPr>
            <p:cNvPr id="18" name="TextBox 35">
              <a:extLst>
                <a:ext uri="{FF2B5EF4-FFF2-40B4-BE49-F238E27FC236}">
                  <a16:creationId xmlns:a16="http://schemas.microsoft.com/office/drawing/2014/main" xmlns="" id="{C429A895-320A-4D52-8DC3-EF09F0ACD01E}"/>
                </a:ext>
              </a:extLst>
            </p:cNvPr>
            <p:cNvSpPr txBox="1">
              <a:spLocks noChangeArrowheads="1"/>
            </p:cNvSpPr>
            <p:nvPr/>
          </p:nvSpPr>
          <p:spPr bwMode="auto">
            <a:xfrm>
              <a:off x="6857413" y="5909596"/>
              <a:ext cx="107118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solidFill>
                    <a:srgbClr val="414B56"/>
                  </a:solidFill>
                  <a:cs typeface="Calibri" panose="020F0502020204030204" pitchFamily="34" charset="0"/>
                </a:rPr>
                <a:t>John </a:t>
              </a:r>
              <a:r>
                <a:rPr lang="en-US" altLang="en-US" sz="800" b="1" dirty="0" err="1">
                  <a:solidFill>
                    <a:srgbClr val="414B56"/>
                  </a:solidFill>
                  <a:cs typeface="Calibri" panose="020F0502020204030204" pitchFamily="34" charset="0"/>
                </a:rPr>
                <a:t>Krogstrand</a:t>
              </a:r>
              <a:endParaRPr lang="en-US" altLang="en-US" sz="800" b="1" dirty="0">
                <a:solidFill>
                  <a:srgbClr val="414B56"/>
                </a:solidFill>
                <a:cs typeface="Calibri" panose="020F0502020204030204" pitchFamily="34" charset="0"/>
              </a:endParaRPr>
            </a:p>
            <a:p>
              <a:pPr algn="ctr" eaLnBrk="1" hangingPunct="1">
                <a:buFontTx/>
                <a:buNone/>
              </a:pPr>
              <a:r>
                <a:rPr lang="en-US" altLang="en-US" sz="800" dirty="0">
                  <a:solidFill>
                    <a:srgbClr val="414B56"/>
                  </a:solidFill>
                  <a:cs typeface="Calibri" panose="020F0502020204030204" pitchFamily="34" charset="0"/>
                </a:rPr>
                <a:t>Pierre, SD</a:t>
              </a:r>
            </a:p>
            <a:p>
              <a:pPr algn="ctr" eaLnBrk="1" hangingPunct="1">
                <a:buFontTx/>
                <a:buNone/>
              </a:pPr>
              <a:r>
                <a:rPr lang="en-US" altLang="en-US" sz="800" dirty="0">
                  <a:solidFill>
                    <a:srgbClr val="414B56"/>
                  </a:solidFill>
                  <a:cs typeface="Calibri" panose="020F0502020204030204" pitchFamily="34" charset="0"/>
                </a:rPr>
                <a:t>Section 5 - 2021</a:t>
              </a:r>
            </a:p>
          </p:txBody>
        </p:sp>
        <p:pic>
          <p:nvPicPr>
            <p:cNvPr id="76" name="Picture 75">
              <a:extLst>
                <a:ext uri="{FF2B5EF4-FFF2-40B4-BE49-F238E27FC236}">
                  <a16:creationId xmlns:a16="http://schemas.microsoft.com/office/drawing/2014/main" xmlns="" id="{63091E2B-8A06-49BB-ACD7-5F63FE9466A2}"/>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l="15270" t="5639" r="15270" b="25918"/>
            <a:stretch/>
          </p:blipFill>
          <p:spPr>
            <a:xfrm>
              <a:off x="6867899" y="4674518"/>
              <a:ext cx="1060704" cy="1234440"/>
            </a:xfrm>
            <a:prstGeom prst="rect">
              <a:avLst/>
            </a:prstGeom>
          </p:spPr>
        </p:pic>
      </p:grpSp>
      <p:grpSp>
        <p:nvGrpSpPr>
          <p:cNvPr id="81" name="Group 80">
            <a:extLst>
              <a:ext uri="{FF2B5EF4-FFF2-40B4-BE49-F238E27FC236}">
                <a16:creationId xmlns:a16="http://schemas.microsoft.com/office/drawing/2014/main" xmlns="" id="{A7F55002-7140-45FB-9E3C-94375837052E}"/>
              </a:ext>
            </a:extLst>
          </p:cNvPr>
          <p:cNvGrpSpPr/>
          <p:nvPr/>
        </p:nvGrpSpPr>
        <p:grpSpPr>
          <a:xfrm>
            <a:off x="8310363" y="4409054"/>
            <a:ext cx="1060706" cy="1696743"/>
            <a:chOff x="8544015" y="4674518"/>
            <a:chExt cx="1060706" cy="1696743"/>
          </a:xfrm>
        </p:grpSpPr>
        <p:sp>
          <p:nvSpPr>
            <p:cNvPr id="69" name="TextBox 35">
              <a:extLst>
                <a:ext uri="{FF2B5EF4-FFF2-40B4-BE49-F238E27FC236}">
                  <a16:creationId xmlns:a16="http://schemas.microsoft.com/office/drawing/2014/main" xmlns="" id="{2AA9861C-B9D7-48B4-9852-B28764BAAF25}"/>
                </a:ext>
              </a:extLst>
            </p:cNvPr>
            <p:cNvSpPr txBox="1">
              <a:spLocks noChangeArrowheads="1"/>
            </p:cNvSpPr>
            <p:nvPr/>
          </p:nvSpPr>
          <p:spPr bwMode="auto">
            <a:xfrm>
              <a:off x="8544015" y="5909596"/>
              <a:ext cx="10431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solidFill>
                    <a:srgbClr val="414B56"/>
                  </a:solidFill>
                  <a:cs typeface="Calibri" panose="020F0502020204030204" pitchFamily="34" charset="0"/>
                </a:rPr>
                <a:t>Joey Walters</a:t>
              </a:r>
            </a:p>
            <a:p>
              <a:pPr algn="ctr" eaLnBrk="1" hangingPunct="1">
                <a:buFontTx/>
                <a:buNone/>
              </a:pPr>
              <a:r>
                <a:rPr lang="en-US" altLang="en-US" sz="800" dirty="0">
                  <a:solidFill>
                    <a:srgbClr val="414B56"/>
                  </a:solidFill>
                  <a:cs typeface="Calibri" panose="020F0502020204030204" pitchFamily="34" charset="0"/>
                </a:rPr>
                <a:t>North Little Rock, AR</a:t>
              </a:r>
            </a:p>
            <a:p>
              <a:pPr algn="ctr" eaLnBrk="1" hangingPunct="1">
                <a:buFontTx/>
                <a:buNone/>
              </a:pPr>
              <a:r>
                <a:rPr lang="en-US" altLang="en-US" sz="800" dirty="0">
                  <a:solidFill>
                    <a:srgbClr val="414B56"/>
                  </a:solidFill>
                  <a:cs typeface="Calibri" panose="020F0502020204030204" pitchFamily="34" charset="0"/>
                </a:rPr>
                <a:t>Section 6 - 2024</a:t>
              </a:r>
            </a:p>
          </p:txBody>
        </p:sp>
        <p:pic>
          <p:nvPicPr>
            <p:cNvPr id="80" name="Picture 79">
              <a:extLst>
                <a:ext uri="{FF2B5EF4-FFF2-40B4-BE49-F238E27FC236}">
                  <a16:creationId xmlns:a16="http://schemas.microsoft.com/office/drawing/2014/main" xmlns="" id="{3319BA8F-90D6-497E-9361-A6B053101BCA}"/>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l="13409" t="16397" r="13409" b="27014"/>
            <a:stretch/>
          </p:blipFill>
          <p:spPr>
            <a:xfrm>
              <a:off x="8544017" y="4674518"/>
              <a:ext cx="1060704" cy="1234440"/>
            </a:xfrm>
            <a:prstGeom prst="rect">
              <a:avLst/>
            </a:prstGeom>
          </p:spPr>
        </p:pic>
      </p:grpSp>
      <p:grpSp>
        <p:nvGrpSpPr>
          <p:cNvPr id="87" name="Group 86">
            <a:extLst>
              <a:ext uri="{FF2B5EF4-FFF2-40B4-BE49-F238E27FC236}">
                <a16:creationId xmlns:a16="http://schemas.microsoft.com/office/drawing/2014/main" xmlns="" id="{402A317D-894E-484E-BA05-CFA788BB0BE0}"/>
              </a:ext>
            </a:extLst>
          </p:cNvPr>
          <p:cNvGrpSpPr/>
          <p:nvPr/>
        </p:nvGrpSpPr>
        <p:grpSpPr>
          <a:xfrm>
            <a:off x="9560865" y="4409054"/>
            <a:ext cx="1066974" cy="1696445"/>
            <a:chOff x="9691952" y="4674518"/>
            <a:chExt cx="1066974" cy="1696445"/>
          </a:xfrm>
        </p:grpSpPr>
        <p:sp>
          <p:nvSpPr>
            <p:cNvPr id="71" name="TextBox 35">
              <a:extLst>
                <a:ext uri="{FF2B5EF4-FFF2-40B4-BE49-F238E27FC236}">
                  <a16:creationId xmlns:a16="http://schemas.microsoft.com/office/drawing/2014/main" xmlns="" id="{06694E68-9E1C-4D60-A034-7BB0B2BA9481}"/>
                </a:ext>
              </a:extLst>
            </p:cNvPr>
            <p:cNvSpPr txBox="1">
              <a:spLocks noChangeArrowheads="1"/>
            </p:cNvSpPr>
            <p:nvPr/>
          </p:nvSpPr>
          <p:spPr bwMode="auto">
            <a:xfrm>
              <a:off x="9691952" y="5909298"/>
              <a:ext cx="10620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nl-NL" altLang="en-US" sz="800" b="1" dirty="0">
                  <a:solidFill>
                    <a:srgbClr val="414B56"/>
                  </a:solidFill>
                  <a:cs typeface="Calibri" panose="020F0502020204030204" pitchFamily="34" charset="0"/>
                </a:rPr>
                <a:t>Daniel Klein</a:t>
              </a:r>
            </a:p>
            <a:p>
              <a:pPr algn="ctr" eaLnBrk="1" hangingPunct="1">
                <a:buFontTx/>
                <a:buNone/>
              </a:pPr>
              <a:r>
                <a:rPr lang="nl-NL" altLang="en-US" sz="800" dirty="0">
                  <a:solidFill>
                    <a:srgbClr val="414B56"/>
                  </a:solidFill>
                  <a:cs typeface="Calibri" panose="020F0502020204030204" pitchFamily="34" charset="0"/>
                </a:rPr>
                <a:t>Mesa, AZ</a:t>
              </a:r>
            </a:p>
            <a:p>
              <a:pPr algn="ctr" eaLnBrk="1" hangingPunct="1">
                <a:buFontTx/>
                <a:buNone/>
              </a:pPr>
              <a:r>
                <a:rPr lang="nl-NL" altLang="en-US" sz="800" dirty="0">
                  <a:solidFill>
                    <a:srgbClr val="414B56"/>
                  </a:solidFill>
                  <a:cs typeface="Calibri" panose="020F0502020204030204" pitchFamily="34" charset="0"/>
                </a:rPr>
                <a:t>Section 7 - 2023</a:t>
              </a:r>
              <a:endParaRPr lang="en-US" altLang="en-US" sz="800" dirty="0">
                <a:solidFill>
                  <a:srgbClr val="414B56"/>
                </a:solidFill>
                <a:cs typeface="Calibri" panose="020F0502020204030204" pitchFamily="34" charset="0"/>
              </a:endParaRPr>
            </a:p>
          </p:txBody>
        </p:sp>
        <p:pic>
          <p:nvPicPr>
            <p:cNvPr id="86" name="Picture 85">
              <a:extLst>
                <a:ext uri="{FF2B5EF4-FFF2-40B4-BE49-F238E27FC236}">
                  <a16:creationId xmlns:a16="http://schemas.microsoft.com/office/drawing/2014/main" xmlns="" id="{A1F7CCE2-DB6C-498D-AD3A-4D17A0ABA573}"/>
                </a:ext>
              </a:extLst>
            </p:cNvPr>
            <p:cNvPicPr>
              <a:picLocks noChangeAspect="1"/>
            </p:cNvPicPr>
            <p:nvPr/>
          </p:nvPicPr>
          <p:blipFill rotWithShape="1">
            <a:blip r:embed="rId14" cstate="print">
              <a:extLst>
                <a:ext uri="{28A0092B-C50C-407E-A947-70E740481C1C}">
                  <a14:useLocalDpi xmlns:a14="http://schemas.microsoft.com/office/drawing/2010/main" val="0"/>
                </a:ext>
              </a:extLst>
            </a:blip>
            <a:srcRect l="19740" t="20161" r="19740" b="27013"/>
            <a:stretch/>
          </p:blipFill>
          <p:spPr>
            <a:xfrm>
              <a:off x="9698222" y="4674518"/>
              <a:ext cx="1060704" cy="1234440"/>
            </a:xfrm>
            <a:prstGeom prst="rect">
              <a:avLst/>
            </a:prstGeom>
          </p:spPr>
        </p:pic>
      </p:grpSp>
      <p:grpSp>
        <p:nvGrpSpPr>
          <p:cNvPr id="90" name="Group 89">
            <a:extLst>
              <a:ext uri="{FF2B5EF4-FFF2-40B4-BE49-F238E27FC236}">
                <a16:creationId xmlns:a16="http://schemas.microsoft.com/office/drawing/2014/main" xmlns="" id="{8B048255-44B3-4166-8CBA-990982B68BED}"/>
              </a:ext>
            </a:extLst>
          </p:cNvPr>
          <p:cNvGrpSpPr/>
          <p:nvPr/>
        </p:nvGrpSpPr>
        <p:grpSpPr>
          <a:xfrm>
            <a:off x="10847133" y="4409054"/>
            <a:ext cx="1062038" cy="1696105"/>
            <a:chOff x="10906125" y="4674518"/>
            <a:chExt cx="1062038" cy="1696105"/>
          </a:xfrm>
        </p:grpSpPr>
        <p:sp>
          <p:nvSpPr>
            <p:cNvPr id="72" name="TextBox 35">
              <a:extLst>
                <a:ext uri="{FF2B5EF4-FFF2-40B4-BE49-F238E27FC236}">
                  <a16:creationId xmlns:a16="http://schemas.microsoft.com/office/drawing/2014/main" xmlns="" id="{0CDE475E-81D9-480E-8157-8A3C89542DBC}"/>
                </a:ext>
              </a:extLst>
            </p:cNvPr>
            <p:cNvSpPr txBox="1">
              <a:spLocks noChangeArrowheads="1"/>
            </p:cNvSpPr>
            <p:nvPr/>
          </p:nvSpPr>
          <p:spPr bwMode="auto">
            <a:xfrm>
              <a:off x="10906125" y="5908958"/>
              <a:ext cx="10620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solidFill>
                    <a:srgbClr val="414B56"/>
                  </a:solidFill>
                  <a:cs typeface="Calibri" panose="020F0502020204030204" pitchFamily="34" charset="0"/>
                </a:rPr>
                <a:t>Kevin Skaggs</a:t>
              </a:r>
            </a:p>
            <a:p>
              <a:pPr algn="ctr" eaLnBrk="1" hangingPunct="1">
                <a:buFontTx/>
                <a:buNone/>
              </a:pPr>
              <a:r>
                <a:rPr lang="en-US" altLang="en-US" sz="800" dirty="0">
                  <a:solidFill>
                    <a:srgbClr val="414B56"/>
                  </a:solidFill>
                  <a:cs typeface="Calibri" panose="020F0502020204030204" pitchFamily="34" charset="0"/>
                </a:rPr>
                <a:t>Buffalo, WY</a:t>
              </a:r>
            </a:p>
            <a:p>
              <a:pPr algn="ctr" eaLnBrk="1" hangingPunct="1">
                <a:buFontTx/>
                <a:buNone/>
              </a:pPr>
              <a:r>
                <a:rPr lang="en-US" altLang="en-US" sz="800" dirty="0">
                  <a:solidFill>
                    <a:srgbClr val="414B56"/>
                  </a:solidFill>
                  <a:cs typeface="Calibri" panose="020F0502020204030204" pitchFamily="34" charset="0"/>
                </a:rPr>
                <a:t>Section 8 - 2021</a:t>
              </a:r>
            </a:p>
          </p:txBody>
        </p:sp>
        <p:pic>
          <p:nvPicPr>
            <p:cNvPr id="89" name="Picture 88">
              <a:extLst>
                <a:ext uri="{FF2B5EF4-FFF2-40B4-BE49-F238E27FC236}">
                  <a16:creationId xmlns:a16="http://schemas.microsoft.com/office/drawing/2014/main" xmlns="" id="{512FA7FA-47E9-4B31-AD60-5F7392E25999}"/>
                </a:ext>
              </a:extLst>
            </p:cNvPr>
            <p:cNvPicPr>
              <a:picLocks noChangeAspect="1"/>
            </p:cNvPicPr>
            <p:nvPr/>
          </p:nvPicPr>
          <p:blipFill rotWithShape="1">
            <a:blip r:embed="rId15" cstate="print">
              <a:extLst>
                <a:ext uri="{28A0092B-C50C-407E-A947-70E740481C1C}">
                  <a14:useLocalDpi xmlns:a14="http://schemas.microsoft.com/office/drawing/2010/main" val="0"/>
                </a:ext>
              </a:extLst>
            </a:blip>
            <a:srcRect l="19808" t="13882" r="19808" b="1320"/>
            <a:stretch/>
          </p:blipFill>
          <p:spPr>
            <a:xfrm>
              <a:off x="10906125" y="4674518"/>
              <a:ext cx="1060704" cy="1234440"/>
            </a:xfrm>
            <a:prstGeom prst="rect">
              <a:avLst/>
            </a:prstGeom>
          </p:spPr>
        </p:pic>
      </p:grpSp>
      <p:sp>
        <p:nvSpPr>
          <p:cNvPr id="19" name="TextBox 36">
            <a:extLst>
              <a:ext uri="{FF2B5EF4-FFF2-40B4-BE49-F238E27FC236}">
                <a16:creationId xmlns:a16="http://schemas.microsoft.com/office/drawing/2014/main" xmlns="" id="{3ACB3A4A-2706-4C98-9A87-D862020486CC}"/>
              </a:ext>
            </a:extLst>
          </p:cNvPr>
          <p:cNvSpPr txBox="1">
            <a:spLocks noChangeArrowheads="1"/>
          </p:cNvSpPr>
          <p:nvPr/>
        </p:nvSpPr>
        <p:spPr bwMode="auto">
          <a:xfrm>
            <a:off x="5747722" y="5644784"/>
            <a:ext cx="105092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solidFill>
                  <a:srgbClr val="414B56"/>
                </a:solidFill>
                <a:cs typeface="Calibri" panose="020F0502020204030204" pitchFamily="34" charset="0"/>
              </a:rPr>
              <a:t>Andy Frushour</a:t>
            </a:r>
          </a:p>
          <a:p>
            <a:pPr algn="ctr" eaLnBrk="1" hangingPunct="1">
              <a:buFontTx/>
              <a:buNone/>
            </a:pPr>
            <a:r>
              <a:rPr lang="en-US" altLang="en-US" sz="800" dirty="0">
                <a:solidFill>
                  <a:srgbClr val="414B56"/>
                </a:solidFill>
                <a:cs typeface="Calibri" panose="020F0502020204030204" pitchFamily="34" charset="0"/>
              </a:rPr>
              <a:t>East Lansing, MI</a:t>
            </a:r>
          </a:p>
          <a:p>
            <a:pPr algn="ctr" eaLnBrk="1" hangingPunct="1">
              <a:buFontTx/>
              <a:buNone/>
            </a:pPr>
            <a:r>
              <a:rPr lang="en-US" altLang="en-US" sz="800" dirty="0">
                <a:solidFill>
                  <a:srgbClr val="414B56"/>
                </a:solidFill>
                <a:cs typeface="Calibri" panose="020F0502020204030204" pitchFamily="34" charset="0"/>
              </a:rPr>
              <a:t>Section 4 - 2022</a:t>
            </a:r>
          </a:p>
        </p:txBody>
      </p:sp>
      <p:pic>
        <p:nvPicPr>
          <p:cNvPr id="74" name="Content Placeholder 73">
            <a:extLst>
              <a:ext uri="{FF2B5EF4-FFF2-40B4-BE49-F238E27FC236}">
                <a16:creationId xmlns:a16="http://schemas.microsoft.com/office/drawing/2014/main" xmlns="" id="{7DD6095F-E9BD-485F-8F50-70450EDBA031}"/>
              </a:ext>
            </a:extLst>
          </p:cNvPr>
          <p:cNvPicPr>
            <a:picLocks noGrp="1" noChangeAspect="1"/>
          </p:cNvPicPr>
          <p:nvPr>
            <p:ph idx="1"/>
          </p:nvPr>
        </p:nvPicPr>
        <p:blipFill rotWithShape="1">
          <a:blip r:embed="rId16" cstate="print">
            <a:extLst>
              <a:ext uri="{28A0092B-C50C-407E-A947-70E740481C1C}">
                <a14:useLocalDpi xmlns:a14="http://schemas.microsoft.com/office/drawing/2010/main" val="0"/>
              </a:ext>
            </a:extLst>
          </a:blip>
          <a:srcRect l="7037" r="7037"/>
          <a:stretch/>
        </p:blipFill>
        <p:spPr>
          <a:xfrm>
            <a:off x="5739885" y="4410495"/>
            <a:ext cx="1060704" cy="1234440"/>
          </a:xfrm>
        </p:spPr>
      </p:pic>
    </p:spTree>
    <p:extLst>
      <p:ext uri="{BB962C8B-B14F-4D97-AF65-F5344CB8AC3E}">
        <p14:creationId xmlns:p14="http://schemas.microsoft.com/office/powerpoint/2010/main" val="8072790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2B57CAA-BBA5-4663-8DF4-A6AE079B7943}"/>
              </a:ext>
            </a:extLst>
          </p:cNvPr>
          <p:cNvSpPr>
            <a:spLocks noGrp="1"/>
          </p:cNvSpPr>
          <p:nvPr>
            <p:ph type="title"/>
          </p:nvPr>
        </p:nvSpPr>
        <p:spPr/>
        <p:txBody>
          <a:bodyPr/>
          <a:lstStyle/>
          <a:p>
            <a:pPr eaLnBrk="1" hangingPunct="1">
              <a:defRPr/>
            </a:pPr>
            <a:r>
              <a:rPr lang="en-US" dirty="0"/>
              <a:t>NFHS Rules Review Committee</a:t>
            </a:r>
          </a:p>
        </p:txBody>
      </p:sp>
      <p:sp>
        <p:nvSpPr>
          <p:cNvPr id="69635" name="Content Placeholder 2">
            <a:extLst>
              <a:ext uri="{FF2B5EF4-FFF2-40B4-BE49-F238E27FC236}">
                <a16:creationId xmlns:a16="http://schemas.microsoft.com/office/drawing/2014/main" xmlns="" id="{7D163FB1-5AF1-4EF9-B556-F7D183473C67}"/>
              </a:ext>
            </a:extLst>
          </p:cNvPr>
          <p:cNvSpPr>
            <a:spLocks noGrp="1" noChangeArrowheads="1"/>
          </p:cNvSpPr>
          <p:nvPr>
            <p:ph idx="1"/>
          </p:nvPr>
        </p:nvSpPr>
        <p:spPr>
          <a:xfrm>
            <a:off x="1941513" y="1989138"/>
            <a:ext cx="10026650" cy="2290762"/>
          </a:xfrm>
        </p:spPr>
        <p:txBody>
          <a:bodyPr/>
          <a:lstStyle/>
          <a:p>
            <a:pPr marL="0" indent="0" eaLnBrk="1" hangingPunct="1">
              <a:buFont typeface="Wingdings" panose="05000000000000000000" pitchFamily="2" charset="2"/>
              <a:buNone/>
            </a:pPr>
            <a:r>
              <a:rPr lang="en-US" altLang="en-US" dirty="0"/>
              <a:t>The NFHS Rules Review Committee is chaired by the chief operating officer and composed of all rules editors. After each committee concludes its deliberations and has adopted its recommended changes for the subsequent year, such revisions will be evaluated by the Rules Review Committee.</a:t>
            </a:r>
          </a:p>
        </p:txBody>
      </p:sp>
      <p:sp>
        <p:nvSpPr>
          <p:cNvPr id="4" name="Footer Placeholder 3">
            <a:extLst>
              <a:ext uri="{FF2B5EF4-FFF2-40B4-BE49-F238E27FC236}">
                <a16:creationId xmlns:a16="http://schemas.microsoft.com/office/drawing/2014/main" xmlns="" id="{501765E7-514B-4EAE-BA93-43C21B2D1E4E}"/>
              </a:ext>
            </a:extLst>
          </p:cNvPr>
          <p:cNvSpPr>
            <a:spLocks noGrp="1"/>
          </p:cNvSpPr>
          <p:nvPr>
            <p:ph type="ftr" sz="quarter" idx="11"/>
          </p:nvPr>
        </p:nvSpPr>
        <p:spPr/>
        <p:txBody>
          <a:bodyPr/>
          <a:lstStyle/>
          <a:p>
            <a:pPr>
              <a:defRPr/>
            </a:pPr>
            <a:r>
              <a:rPr lang="en-US" dirty="0">
                <a:solidFill>
                  <a:srgbClr val="414B56"/>
                </a:solidFill>
              </a:rPr>
              <a:t>www.nfhs.org</a:t>
            </a:r>
          </a:p>
        </p:txBody>
      </p:sp>
      <p:pic>
        <p:nvPicPr>
          <p:cNvPr id="69637" name="Picture 4">
            <a:extLst>
              <a:ext uri="{FF2B5EF4-FFF2-40B4-BE49-F238E27FC236}">
                <a16:creationId xmlns:a16="http://schemas.microsoft.com/office/drawing/2014/main" xmlns="" id="{F007080B-07DD-4E91-BE66-A105B32FFA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7570" t="2251" r="5913" b="38029"/>
          <a:stretch>
            <a:fillRect/>
          </a:stretch>
        </p:blipFill>
        <p:spPr bwMode="auto">
          <a:xfrm>
            <a:off x="10712450" y="4657725"/>
            <a:ext cx="1055688" cy="123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38" name="Picture 5">
            <a:extLst>
              <a:ext uri="{FF2B5EF4-FFF2-40B4-BE49-F238E27FC236}">
                <a16:creationId xmlns:a16="http://schemas.microsoft.com/office/drawing/2014/main" xmlns="" id="{47D2910B-FFEA-45EF-B608-A1F610EAD4F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5853" t="11514" r="15108" b="20280"/>
          <a:stretch>
            <a:fillRect/>
          </a:stretch>
        </p:blipFill>
        <p:spPr bwMode="auto">
          <a:xfrm>
            <a:off x="8455025" y="4662488"/>
            <a:ext cx="1055688"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39" name="Picture 6">
            <a:extLst>
              <a:ext uri="{FF2B5EF4-FFF2-40B4-BE49-F238E27FC236}">
                <a16:creationId xmlns:a16="http://schemas.microsoft.com/office/drawing/2014/main" xmlns="" id="{411F223E-F28C-47ED-B3B6-18E8FB7B86E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7959" t="9296" r="17380" b="32835"/>
          <a:stretch>
            <a:fillRect/>
          </a:stretch>
        </p:blipFill>
        <p:spPr bwMode="auto">
          <a:xfrm>
            <a:off x="3979863" y="4668838"/>
            <a:ext cx="1055687"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40" name="Picture 7">
            <a:extLst>
              <a:ext uri="{FF2B5EF4-FFF2-40B4-BE49-F238E27FC236}">
                <a16:creationId xmlns:a16="http://schemas.microsoft.com/office/drawing/2014/main" xmlns="" id="{8F17EFD1-A2C0-4365-A24C-6D7CAC7BCBF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12787" t="5716" r="16359" b="39447"/>
          <a:stretch>
            <a:fillRect/>
          </a:stretch>
        </p:blipFill>
        <p:spPr bwMode="auto">
          <a:xfrm>
            <a:off x="1746250" y="4667250"/>
            <a:ext cx="1055688" cy="123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41" name="Picture 8">
            <a:extLst>
              <a:ext uri="{FF2B5EF4-FFF2-40B4-BE49-F238E27FC236}">
                <a16:creationId xmlns:a16="http://schemas.microsoft.com/office/drawing/2014/main" xmlns="" id="{6E2377A8-2B2F-46C2-8399-8F232FC1330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21950" t="12311" r="9549" b="34923"/>
          <a:stretch>
            <a:fillRect/>
          </a:stretch>
        </p:blipFill>
        <p:spPr bwMode="auto">
          <a:xfrm>
            <a:off x="6216650" y="4668838"/>
            <a:ext cx="1055688" cy="1227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42" name="Picture 9">
            <a:extLst>
              <a:ext uri="{FF2B5EF4-FFF2-40B4-BE49-F238E27FC236}">
                <a16:creationId xmlns:a16="http://schemas.microsoft.com/office/drawing/2014/main" xmlns="" id="{C2E05571-FF45-4421-BA65-DCE8F9D120F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l="8147" t="8778" r="15414" b="32062"/>
          <a:stretch>
            <a:fillRect/>
          </a:stretch>
        </p:blipFill>
        <p:spPr bwMode="auto">
          <a:xfrm>
            <a:off x="5095875" y="4673600"/>
            <a:ext cx="1055688"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43" name="Picture 10">
            <a:extLst>
              <a:ext uri="{FF2B5EF4-FFF2-40B4-BE49-F238E27FC236}">
                <a16:creationId xmlns:a16="http://schemas.microsoft.com/office/drawing/2014/main" xmlns="" id="{DCB63E61-8F35-4AEA-BBDC-105042C3238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l="11865" t="14619" r="14200" b="28159"/>
          <a:stretch>
            <a:fillRect/>
          </a:stretch>
        </p:blipFill>
        <p:spPr bwMode="auto">
          <a:xfrm>
            <a:off x="9583738" y="4665663"/>
            <a:ext cx="1055687" cy="122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44" name="TextBox 1">
            <a:extLst>
              <a:ext uri="{FF2B5EF4-FFF2-40B4-BE49-F238E27FC236}">
                <a16:creationId xmlns:a16="http://schemas.microsoft.com/office/drawing/2014/main" xmlns="" id="{A0684B4F-F433-4CCF-AD79-FD10F024B34C}"/>
              </a:ext>
            </a:extLst>
          </p:cNvPr>
          <p:cNvSpPr txBox="1">
            <a:spLocks noChangeArrowheads="1"/>
          </p:cNvSpPr>
          <p:nvPr/>
        </p:nvSpPr>
        <p:spPr bwMode="auto">
          <a:xfrm>
            <a:off x="1758950" y="5881688"/>
            <a:ext cx="10556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solidFill>
                  <a:srgbClr val="414B56"/>
                </a:solidFill>
                <a:cs typeface="Calibri" panose="020F0502020204030204" pitchFamily="34" charset="0"/>
              </a:rPr>
              <a:t>Davis Whitfield</a:t>
            </a:r>
          </a:p>
          <a:p>
            <a:pPr algn="ctr" eaLnBrk="1" hangingPunct="1">
              <a:buFontTx/>
              <a:buNone/>
            </a:pPr>
            <a:r>
              <a:rPr lang="en-US" altLang="en-US" sz="800" dirty="0">
                <a:solidFill>
                  <a:srgbClr val="414B56"/>
                </a:solidFill>
                <a:cs typeface="Calibri" panose="020F0502020204030204" pitchFamily="34" charset="0"/>
              </a:rPr>
              <a:t>Chief Operating Officer</a:t>
            </a:r>
          </a:p>
        </p:txBody>
      </p:sp>
      <p:sp>
        <p:nvSpPr>
          <p:cNvPr id="69645" name="TextBox 31">
            <a:extLst>
              <a:ext uri="{FF2B5EF4-FFF2-40B4-BE49-F238E27FC236}">
                <a16:creationId xmlns:a16="http://schemas.microsoft.com/office/drawing/2014/main" xmlns="" id="{E5498305-FFCE-47C4-8468-898BCEF7B06E}"/>
              </a:ext>
            </a:extLst>
          </p:cNvPr>
          <p:cNvSpPr txBox="1">
            <a:spLocks noChangeArrowheads="1"/>
          </p:cNvSpPr>
          <p:nvPr/>
        </p:nvSpPr>
        <p:spPr bwMode="auto">
          <a:xfrm>
            <a:off x="3978275" y="5881688"/>
            <a:ext cx="10461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solidFill>
                  <a:srgbClr val="414B56"/>
                </a:solidFill>
                <a:cs typeface="Calibri" panose="020F0502020204030204" pitchFamily="34" charset="0"/>
              </a:rPr>
              <a:t>Bob Colgate</a:t>
            </a:r>
          </a:p>
          <a:p>
            <a:pPr algn="ctr" eaLnBrk="1" hangingPunct="1">
              <a:buFontTx/>
              <a:buNone/>
            </a:pPr>
            <a:r>
              <a:rPr lang="en-US" altLang="en-US" sz="800" dirty="0">
                <a:solidFill>
                  <a:srgbClr val="414B56"/>
                </a:solidFill>
                <a:cs typeface="Calibri" panose="020F0502020204030204" pitchFamily="34" charset="0"/>
              </a:rPr>
              <a:t>Football and Sports </a:t>
            </a:r>
          </a:p>
          <a:p>
            <a:pPr algn="ctr" eaLnBrk="1" hangingPunct="1">
              <a:buFontTx/>
              <a:buNone/>
            </a:pPr>
            <a:r>
              <a:rPr lang="en-US" altLang="en-US" sz="800" dirty="0">
                <a:solidFill>
                  <a:srgbClr val="414B56"/>
                </a:solidFill>
                <a:cs typeface="Calibri" panose="020F0502020204030204" pitchFamily="34" charset="0"/>
              </a:rPr>
              <a:t>Medicine</a:t>
            </a:r>
          </a:p>
        </p:txBody>
      </p:sp>
      <p:sp>
        <p:nvSpPr>
          <p:cNvPr id="69646" name="TextBox 32">
            <a:extLst>
              <a:ext uri="{FF2B5EF4-FFF2-40B4-BE49-F238E27FC236}">
                <a16:creationId xmlns:a16="http://schemas.microsoft.com/office/drawing/2014/main" xmlns="" id="{50750163-7DC4-4EAB-96FB-08620D2249BD}"/>
              </a:ext>
            </a:extLst>
          </p:cNvPr>
          <p:cNvSpPr txBox="1">
            <a:spLocks noChangeArrowheads="1"/>
          </p:cNvSpPr>
          <p:nvPr/>
        </p:nvSpPr>
        <p:spPr bwMode="auto">
          <a:xfrm>
            <a:off x="6226175" y="5880100"/>
            <a:ext cx="10366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solidFill>
                  <a:srgbClr val="414B56"/>
                </a:solidFill>
                <a:cs typeface="Calibri" panose="020F0502020204030204" pitchFamily="34" charset="0"/>
              </a:rPr>
              <a:t>Elliot Hopkins</a:t>
            </a:r>
          </a:p>
          <a:p>
            <a:pPr algn="ctr" eaLnBrk="1" hangingPunct="1">
              <a:buFontTx/>
              <a:buNone/>
            </a:pPr>
            <a:r>
              <a:rPr lang="en-US" altLang="en-US" sz="800" dirty="0">
                <a:solidFill>
                  <a:srgbClr val="414B56"/>
                </a:solidFill>
                <a:cs typeface="Calibri" panose="020F0502020204030204" pitchFamily="34" charset="0"/>
              </a:rPr>
              <a:t>Baseball and Wrestling</a:t>
            </a:r>
          </a:p>
        </p:txBody>
      </p:sp>
      <p:sp>
        <p:nvSpPr>
          <p:cNvPr id="69647" name="TextBox 33">
            <a:extLst>
              <a:ext uri="{FF2B5EF4-FFF2-40B4-BE49-F238E27FC236}">
                <a16:creationId xmlns:a16="http://schemas.microsoft.com/office/drawing/2014/main" xmlns="" id="{0FF74D61-8F52-486E-ABE8-B060DE4B4347}"/>
              </a:ext>
            </a:extLst>
          </p:cNvPr>
          <p:cNvSpPr txBox="1">
            <a:spLocks noChangeArrowheads="1"/>
          </p:cNvSpPr>
          <p:nvPr/>
        </p:nvSpPr>
        <p:spPr bwMode="auto">
          <a:xfrm>
            <a:off x="2881313" y="5880100"/>
            <a:ext cx="10350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solidFill>
                  <a:srgbClr val="414B56"/>
                </a:solidFill>
                <a:cs typeface="Calibri" panose="020F0502020204030204" pitchFamily="34" charset="0"/>
              </a:rPr>
              <a:t>Lindsey Atkinson</a:t>
            </a:r>
          </a:p>
          <a:p>
            <a:pPr algn="ctr" eaLnBrk="1" hangingPunct="1">
              <a:buFontTx/>
              <a:buNone/>
            </a:pPr>
            <a:r>
              <a:rPr lang="en-US" altLang="en-US" sz="800" dirty="0">
                <a:solidFill>
                  <a:srgbClr val="414B56"/>
                </a:solidFill>
                <a:cs typeface="Calibri" panose="020F0502020204030204" pitchFamily="34" charset="0"/>
              </a:rPr>
              <a:t>Girls Lacrosse and Volleyball</a:t>
            </a:r>
          </a:p>
        </p:txBody>
      </p:sp>
      <p:sp>
        <p:nvSpPr>
          <p:cNvPr id="69648" name="TextBox 34">
            <a:extLst>
              <a:ext uri="{FF2B5EF4-FFF2-40B4-BE49-F238E27FC236}">
                <a16:creationId xmlns:a16="http://schemas.microsoft.com/office/drawing/2014/main" xmlns="" id="{203468DF-0EEE-472E-84B6-431D7AAD7AB2}"/>
              </a:ext>
            </a:extLst>
          </p:cNvPr>
          <p:cNvSpPr txBox="1">
            <a:spLocks noChangeArrowheads="1"/>
          </p:cNvSpPr>
          <p:nvPr/>
        </p:nvSpPr>
        <p:spPr bwMode="auto">
          <a:xfrm>
            <a:off x="7213600" y="5883275"/>
            <a:ext cx="13081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solidFill>
                  <a:srgbClr val="414B56"/>
                </a:solidFill>
                <a:cs typeface="Calibri" panose="020F0502020204030204" pitchFamily="34" charset="0"/>
              </a:rPr>
              <a:t>Julie Cochran</a:t>
            </a:r>
          </a:p>
          <a:p>
            <a:pPr algn="ctr" eaLnBrk="1" hangingPunct="1">
              <a:buFontTx/>
              <a:buNone/>
            </a:pPr>
            <a:r>
              <a:rPr lang="en-US" altLang="en-US" sz="800" dirty="0">
                <a:solidFill>
                  <a:srgbClr val="414B56"/>
                </a:solidFill>
                <a:cs typeface="Calibri" panose="020F0502020204030204" pitchFamily="34" charset="0"/>
              </a:rPr>
              <a:t>Cross Country, Gymnastics, Field Hockey and </a:t>
            </a:r>
          </a:p>
          <a:p>
            <a:pPr algn="ctr" eaLnBrk="1" hangingPunct="1">
              <a:buFontTx/>
              <a:buNone/>
            </a:pPr>
            <a:r>
              <a:rPr lang="en-US" altLang="en-US" sz="800" dirty="0">
                <a:solidFill>
                  <a:srgbClr val="414B56"/>
                </a:solidFill>
                <a:cs typeface="Calibri" panose="020F0502020204030204" pitchFamily="34" charset="0"/>
              </a:rPr>
              <a:t>Track &amp; Field</a:t>
            </a:r>
          </a:p>
        </p:txBody>
      </p:sp>
      <p:sp>
        <p:nvSpPr>
          <p:cNvPr id="69649" name="TextBox 35">
            <a:extLst>
              <a:ext uri="{FF2B5EF4-FFF2-40B4-BE49-F238E27FC236}">
                <a16:creationId xmlns:a16="http://schemas.microsoft.com/office/drawing/2014/main" xmlns="" id="{CB8102BB-0F6D-4591-B6D6-BEC8EBB592B5}"/>
              </a:ext>
            </a:extLst>
          </p:cNvPr>
          <p:cNvSpPr txBox="1">
            <a:spLocks noChangeArrowheads="1"/>
          </p:cNvSpPr>
          <p:nvPr/>
        </p:nvSpPr>
        <p:spPr bwMode="auto">
          <a:xfrm>
            <a:off x="10721975" y="5881688"/>
            <a:ext cx="10493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solidFill>
                  <a:srgbClr val="414B56"/>
                </a:solidFill>
                <a:cs typeface="Calibri" panose="020F0502020204030204" pitchFamily="34" charset="0"/>
              </a:rPr>
              <a:t>Dan Schuster</a:t>
            </a:r>
          </a:p>
          <a:p>
            <a:pPr algn="ctr" eaLnBrk="1" hangingPunct="1">
              <a:buFontTx/>
              <a:buNone/>
            </a:pPr>
            <a:r>
              <a:rPr lang="en-US" altLang="en-US" sz="800" dirty="0">
                <a:solidFill>
                  <a:srgbClr val="414B56"/>
                </a:solidFill>
                <a:cs typeface="Calibri" panose="020F0502020204030204" pitchFamily="34" charset="0"/>
              </a:rPr>
              <a:t>Ice Hockey</a:t>
            </a:r>
          </a:p>
        </p:txBody>
      </p:sp>
      <p:sp>
        <p:nvSpPr>
          <p:cNvPr id="69650" name="TextBox 36">
            <a:extLst>
              <a:ext uri="{FF2B5EF4-FFF2-40B4-BE49-F238E27FC236}">
                <a16:creationId xmlns:a16="http://schemas.microsoft.com/office/drawing/2014/main" xmlns="" id="{E57A1953-AEE9-455F-8A72-949B07190924}"/>
              </a:ext>
            </a:extLst>
          </p:cNvPr>
          <p:cNvSpPr txBox="1">
            <a:spLocks noChangeArrowheads="1"/>
          </p:cNvSpPr>
          <p:nvPr/>
        </p:nvSpPr>
        <p:spPr bwMode="auto">
          <a:xfrm>
            <a:off x="8372475" y="5881688"/>
            <a:ext cx="12239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solidFill>
                  <a:srgbClr val="414B56"/>
                </a:solidFill>
                <a:cs typeface="Calibri" panose="020F0502020204030204" pitchFamily="34" charset="0"/>
              </a:rPr>
              <a:t>James Weaver</a:t>
            </a:r>
          </a:p>
          <a:p>
            <a:pPr algn="ctr" eaLnBrk="1" hangingPunct="1">
              <a:buFontTx/>
              <a:buNone/>
            </a:pPr>
            <a:r>
              <a:rPr lang="en-US" altLang="en-US" sz="800" dirty="0">
                <a:solidFill>
                  <a:srgbClr val="414B56"/>
                </a:solidFill>
                <a:cs typeface="Calibri" panose="020F0502020204030204" pitchFamily="34" charset="0"/>
              </a:rPr>
              <a:t>Boys Lacrosse</a:t>
            </a:r>
          </a:p>
          <a:p>
            <a:pPr algn="ctr" eaLnBrk="1" hangingPunct="1">
              <a:buFontTx/>
              <a:buNone/>
            </a:pPr>
            <a:r>
              <a:rPr lang="en-US" altLang="en-US" sz="800" dirty="0">
                <a:solidFill>
                  <a:srgbClr val="414B56"/>
                </a:solidFill>
                <a:cs typeface="Calibri" panose="020F0502020204030204" pitchFamily="34" charset="0"/>
              </a:rPr>
              <a:t>and Spirit</a:t>
            </a:r>
          </a:p>
        </p:txBody>
      </p:sp>
      <p:sp>
        <p:nvSpPr>
          <p:cNvPr id="69651" name="TextBox 37">
            <a:extLst>
              <a:ext uri="{FF2B5EF4-FFF2-40B4-BE49-F238E27FC236}">
                <a16:creationId xmlns:a16="http://schemas.microsoft.com/office/drawing/2014/main" xmlns="" id="{EBD09392-E84F-4C9D-96B5-9C08B9D2E09D}"/>
              </a:ext>
            </a:extLst>
          </p:cNvPr>
          <p:cNvSpPr txBox="1">
            <a:spLocks noChangeArrowheads="1"/>
          </p:cNvSpPr>
          <p:nvPr/>
        </p:nvSpPr>
        <p:spPr bwMode="auto">
          <a:xfrm>
            <a:off x="9583738" y="5884863"/>
            <a:ext cx="10429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solidFill>
                  <a:srgbClr val="414B56"/>
                </a:solidFill>
                <a:cs typeface="Calibri" panose="020F0502020204030204" pitchFamily="34" charset="0"/>
              </a:rPr>
              <a:t>Theresia Wynns</a:t>
            </a:r>
          </a:p>
          <a:p>
            <a:pPr algn="ctr" eaLnBrk="1" hangingPunct="1">
              <a:buFontTx/>
              <a:buNone/>
            </a:pPr>
            <a:r>
              <a:rPr lang="en-US" altLang="en-US" sz="800" dirty="0">
                <a:solidFill>
                  <a:srgbClr val="414B56"/>
                </a:solidFill>
                <a:cs typeface="Calibri" panose="020F0502020204030204" pitchFamily="34" charset="0"/>
              </a:rPr>
              <a:t>Basketball and Soccer</a:t>
            </a:r>
          </a:p>
        </p:txBody>
      </p:sp>
      <p:sp>
        <p:nvSpPr>
          <p:cNvPr id="69652" name="TextBox 36">
            <a:extLst>
              <a:ext uri="{FF2B5EF4-FFF2-40B4-BE49-F238E27FC236}">
                <a16:creationId xmlns:a16="http://schemas.microsoft.com/office/drawing/2014/main" xmlns="" id="{216D409F-DF9E-42AD-9A6B-20FBE55574AF}"/>
              </a:ext>
            </a:extLst>
          </p:cNvPr>
          <p:cNvSpPr txBox="1">
            <a:spLocks noChangeArrowheads="1"/>
          </p:cNvSpPr>
          <p:nvPr/>
        </p:nvSpPr>
        <p:spPr bwMode="auto">
          <a:xfrm>
            <a:off x="5043488" y="5861050"/>
            <a:ext cx="11588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solidFill>
                  <a:srgbClr val="414B56"/>
                </a:solidFill>
                <a:cs typeface="Calibri" panose="020F0502020204030204" pitchFamily="34" charset="0"/>
              </a:rPr>
              <a:t>Sandy Searcy</a:t>
            </a:r>
          </a:p>
          <a:p>
            <a:pPr algn="ctr" eaLnBrk="1" hangingPunct="1">
              <a:buFontTx/>
              <a:buNone/>
            </a:pPr>
            <a:r>
              <a:rPr lang="en-US" altLang="en-US" sz="800" dirty="0">
                <a:solidFill>
                  <a:srgbClr val="414B56"/>
                </a:solidFill>
                <a:cs typeface="Calibri" panose="020F0502020204030204" pitchFamily="34" charset="0"/>
              </a:rPr>
              <a:t>Softball, Swimming &amp; Diving and Water Polo</a:t>
            </a:r>
          </a:p>
        </p:txBody>
      </p:sp>
      <p:pic>
        <p:nvPicPr>
          <p:cNvPr id="69653" name="Picture 21" descr="A person smiling for the camera&#10;&#10;Description generated with very high confidence">
            <a:extLst>
              <a:ext uri="{FF2B5EF4-FFF2-40B4-BE49-F238E27FC236}">
                <a16:creationId xmlns:a16="http://schemas.microsoft.com/office/drawing/2014/main" xmlns="" id="{2263FCE9-9731-41F2-9144-B946BF8FAF2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l="20386" t="2782" r="16949" b="25343"/>
          <a:stretch>
            <a:fillRect/>
          </a:stretch>
        </p:blipFill>
        <p:spPr bwMode="auto">
          <a:xfrm>
            <a:off x="7334250" y="4673600"/>
            <a:ext cx="1055688"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54" name="Picture 22" descr="A person smiling for the camera&#10;&#10;Description generated with very high confidence">
            <a:extLst>
              <a:ext uri="{FF2B5EF4-FFF2-40B4-BE49-F238E27FC236}">
                <a16:creationId xmlns:a16="http://schemas.microsoft.com/office/drawing/2014/main" xmlns="" id="{25CA7474-508F-46F2-85C9-6712D9868CD9}"/>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l="10703" t="12456" r="10628" b="26428"/>
          <a:stretch>
            <a:fillRect/>
          </a:stretch>
        </p:blipFill>
        <p:spPr bwMode="auto">
          <a:xfrm>
            <a:off x="2868613" y="4657725"/>
            <a:ext cx="1049337" cy="1233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11A5DA-D1DA-47BC-9DD3-2BA04DBAEAC1}"/>
              </a:ext>
            </a:extLst>
          </p:cNvPr>
          <p:cNvSpPr>
            <a:spLocks noGrp="1"/>
          </p:cNvSpPr>
          <p:nvPr>
            <p:ph type="title"/>
          </p:nvPr>
        </p:nvSpPr>
        <p:spPr/>
        <p:txBody>
          <a:bodyPr/>
          <a:lstStyle/>
          <a:p>
            <a:pPr>
              <a:defRPr/>
            </a:pPr>
            <a:r>
              <a:rPr lang="en-US" dirty="0"/>
              <a:t>National Federation of </a:t>
            </a:r>
            <a:br>
              <a:rPr lang="en-US" dirty="0"/>
            </a:br>
            <a:r>
              <a:rPr lang="en-US" dirty="0"/>
              <a:t>State High School Associations</a:t>
            </a:r>
          </a:p>
        </p:txBody>
      </p:sp>
      <p:sp>
        <p:nvSpPr>
          <p:cNvPr id="23555" name="Content Placeholder 2">
            <a:extLst>
              <a:ext uri="{FF2B5EF4-FFF2-40B4-BE49-F238E27FC236}">
                <a16:creationId xmlns:a16="http://schemas.microsoft.com/office/drawing/2014/main" xmlns="" id="{0BC0B5F8-3802-401C-9EF9-8FC20224E2CD}"/>
              </a:ext>
            </a:extLst>
          </p:cNvPr>
          <p:cNvSpPr>
            <a:spLocks noGrp="1" noChangeArrowheads="1"/>
          </p:cNvSpPr>
          <p:nvPr>
            <p:ph idx="1"/>
          </p:nvPr>
        </p:nvSpPr>
        <p:spPr/>
        <p:txBody>
          <a:bodyPr/>
          <a:lstStyle/>
          <a:p>
            <a:r>
              <a:rPr lang="en-US" altLang="en-US" dirty="0"/>
              <a:t>The NFHS writes playing rules for 17 sports </a:t>
            </a:r>
            <a:br>
              <a:rPr lang="en-US" altLang="en-US" dirty="0"/>
            </a:br>
            <a:r>
              <a:rPr lang="en-US" altLang="en-US" dirty="0"/>
              <a:t>for boys and girls at the high school level.</a:t>
            </a:r>
          </a:p>
          <a:p>
            <a:pPr lvl="1"/>
            <a:r>
              <a:rPr lang="en-US" altLang="en-US" dirty="0"/>
              <a:t>Publishes 4 million pieces of materials annually.</a:t>
            </a:r>
          </a:p>
        </p:txBody>
      </p:sp>
      <p:sp>
        <p:nvSpPr>
          <p:cNvPr id="4" name="Footer Placeholder 3">
            <a:extLst>
              <a:ext uri="{FF2B5EF4-FFF2-40B4-BE49-F238E27FC236}">
                <a16:creationId xmlns:a16="http://schemas.microsoft.com/office/drawing/2014/main" xmlns="" id="{2DA4B781-7AA1-4D12-BD6C-554873061913}"/>
              </a:ext>
            </a:extLst>
          </p:cNvPr>
          <p:cNvSpPr>
            <a:spLocks noGrp="1"/>
          </p:cNvSpPr>
          <p:nvPr>
            <p:ph type="ftr" sz="quarter" idx="11"/>
          </p:nvPr>
        </p:nvSpPr>
        <p:spPr/>
        <p:txBody>
          <a:bodyPr/>
          <a:lstStyle/>
          <a:p>
            <a:pPr>
              <a:defRPr/>
            </a:pPr>
            <a:r>
              <a:rPr lang="en-US" dirty="0"/>
              <a:t>www.nfhs.org</a:t>
            </a:r>
          </a:p>
        </p:txBody>
      </p:sp>
      <p:pic>
        <p:nvPicPr>
          <p:cNvPr id="38" name="Picture 37" descr="A picture containing woman, sport, person, female&#10;&#10;Description automatically generated">
            <a:extLst>
              <a:ext uri="{FF2B5EF4-FFF2-40B4-BE49-F238E27FC236}">
                <a16:creationId xmlns:a16="http://schemas.microsoft.com/office/drawing/2014/main" xmlns="" id="{18D58579-80AC-4F5F-AC97-C6E2CBB07D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77617" y="4949577"/>
            <a:ext cx="1005840" cy="1431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Picture 38" descr="A picture containing game, sport, water, surfing&#10;&#10;Description automatically generated">
            <a:extLst>
              <a:ext uri="{FF2B5EF4-FFF2-40B4-BE49-F238E27FC236}">
                <a16:creationId xmlns:a16="http://schemas.microsoft.com/office/drawing/2014/main" xmlns="" id="{575F506B-CD57-43AA-BBF8-3B1070A4709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77173" y="3454179"/>
            <a:ext cx="1062038" cy="142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Picture 39" descr="A person playing tennis&#10;&#10;Description automatically generated with low confidence">
            <a:extLst>
              <a:ext uri="{FF2B5EF4-FFF2-40B4-BE49-F238E27FC236}">
                <a16:creationId xmlns:a16="http://schemas.microsoft.com/office/drawing/2014/main" xmlns="" id="{6BE67FA9-33E9-4A69-9EC5-CD3C38C19AC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10093" y="3453290"/>
            <a:ext cx="1057168" cy="1426464"/>
          </a:xfrm>
          <a:prstGeom prst="rect">
            <a:avLst/>
          </a:prstGeom>
        </p:spPr>
      </p:pic>
      <p:pic>
        <p:nvPicPr>
          <p:cNvPr id="41" name="Picture 40" descr="A picture containing text, outdoor, player&#10;&#10;Description automatically generated">
            <a:extLst>
              <a:ext uri="{FF2B5EF4-FFF2-40B4-BE49-F238E27FC236}">
                <a16:creationId xmlns:a16="http://schemas.microsoft.com/office/drawing/2014/main" xmlns="" id="{3C9D4470-FB67-4738-84F5-2D19B3850C6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167665" y="3453290"/>
            <a:ext cx="1057168" cy="1426464"/>
          </a:xfrm>
          <a:prstGeom prst="rect">
            <a:avLst/>
          </a:prstGeom>
        </p:spPr>
      </p:pic>
      <p:pic>
        <p:nvPicPr>
          <p:cNvPr id="42" name="Picture 41" descr="Website&#10;&#10;Description automatically generated with medium confidence">
            <a:extLst>
              <a:ext uri="{FF2B5EF4-FFF2-40B4-BE49-F238E27FC236}">
                <a16:creationId xmlns:a16="http://schemas.microsoft.com/office/drawing/2014/main" xmlns="" id="{2D3A181F-50D1-4D26-AED2-024138CCD0F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286091" y="3453290"/>
            <a:ext cx="1057168" cy="1426464"/>
          </a:xfrm>
          <a:prstGeom prst="rect">
            <a:avLst/>
          </a:prstGeom>
        </p:spPr>
      </p:pic>
      <p:pic>
        <p:nvPicPr>
          <p:cNvPr id="43" name="Picture 42" descr="A picture containing text, person, person&#10;&#10;Description automatically generated">
            <a:extLst>
              <a:ext uri="{FF2B5EF4-FFF2-40B4-BE49-F238E27FC236}">
                <a16:creationId xmlns:a16="http://schemas.microsoft.com/office/drawing/2014/main" xmlns="" id="{DD0BC544-8692-4957-83E5-EBDF1DC0F9F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443224" y="3453290"/>
            <a:ext cx="1057168" cy="1426464"/>
          </a:xfrm>
          <a:prstGeom prst="rect">
            <a:avLst/>
          </a:prstGeom>
        </p:spPr>
      </p:pic>
      <p:pic>
        <p:nvPicPr>
          <p:cNvPr id="44" name="Picture 43" descr="A person kicking a football ball&#10;&#10;Description automatically generated with medium confidence">
            <a:extLst>
              <a:ext uri="{FF2B5EF4-FFF2-40B4-BE49-F238E27FC236}">
                <a16:creationId xmlns:a16="http://schemas.microsoft.com/office/drawing/2014/main" xmlns="" id="{93FF3EB6-C6EF-4881-A7C5-25F289250922}"/>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602879" y="3453290"/>
            <a:ext cx="1057168" cy="1426464"/>
          </a:xfrm>
          <a:prstGeom prst="rect">
            <a:avLst/>
          </a:prstGeom>
        </p:spPr>
      </p:pic>
      <p:pic>
        <p:nvPicPr>
          <p:cNvPr id="45" name="Picture 44" descr="A person jumping in the air&#10;&#10;Description automatically generated with low confidence">
            <a:extLst>
              <a:ext uri="{FF2B5EF4-FFF2-40B4-BE49-F238E27FC236}">
                <a16:creationId xmlns:a16="http://schemas.microsoft.com/office/drawing/2014/main" xmlns="" id="{4B34C923-647E-4D81-8179-3FBA4CD84FEE}"/>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733696" y="3429000"/>
            <a:ext cx="1057168" cy="1426464"/>
          </a:xfrm>
          <a:prstGeom prst="rect">
            <a:avLst/>
          </a:prstGeom>
        </p:spPr>
      </p:pic>
      <p:pic>
        <p:nvPicPr>
          <p:cNvPr id="46" name="Picture 45" descr="A picture containing text, track and field&#10;&#10;Description automatically generated">
            <a:extLst>
              <a:ext uri="{FF2B5EF4-FFF2-40B4-BE49-F238E27FC236}">
                <a16:creationId xmlns:a16="http://schemas.microsoft.com/office/drawing/2014/main" xmlns="" id="{C8427C40-F865-45D6-984A-535E51B44A7E}"/>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8917145" y="3453290"/>
            <a:ext cx="1057168" cy="1426464"/>
          </a:xfrm>
          <a:prstGeom prst="rect">
            <a:avLst/>
          </a:prstGeom>
        </p:spPr>
      </p:pic>
      <p:pic>
        <p:nvPicPr>
          <p:cNvPr id="47" name="Picture 46">
            <a:extLst>
              <a:ext uri="{FF2B5EF4-FFF2-40B4-BE49-F238E27FC236}">
                <a16:creationId xmlns:a16="http://schemas.microsoft.com/office/drawing/2014/main" xmlns="" id="{1AD06F1C-C974-4314-8FE8-892A51A2032F}"/>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018460" y="4961004"/>
            <a:ext cx="1057168" cy="1426464"/>
          </a:xfrm>
          <a:prstGeom prst="rect">
            <a:avLst/>
          </a:prstGeom>
        </p:spPr>
      </p:pic>
      <p:pic>
        <p:nvPicPr>
          <p:cNvPr id="48" name="Picture 47" descr="Text&#10;&#10;Description automatically generated">
            <a:extLst>
              <a:ext uri="{FF2B5EF4-FFF2-40B4-BE49-F238E27FC236}">
                <a16:creationId xmlns:a16="http://schemas.microsoft.com/office/drawing/2014/main" xmlns="" id="{DBA9D308-A4C3-43BC-8607-15BD13EE8CAE}"/>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3167665" y="4961004"/>
            <a:ext cx="1057168" cy="1426464"/>
          </a:xfrm>
          <a:prstGeom prst="rect">
            <a:avLst/>
          </a:prstGeom>
        </p:spPr>
      </p:pic>
      <p:pic>
        <p:nvPicPr>
          <p:cNvPr id="49" name="Picture 48" descr="Graphical user interface, website&#10;&#10;Description automatically generated">
            <a:extLst>
              <a:ext uri="{FF2B5EF4-FFF2-40B4-BE49-F238E27FC236}">
                <a16:creationId xmlns:a16="http://schemas.microsoft.com/office/drawing/2014/main" xmlns="" id="{991B952C-FE82-4887-A649-1A51D0C66AA1}"/>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316870" y="4961004"/>
            <a:ext cx="1057168" cy="1426464"/>
          </a:xfrm>
          <a:prstGeom prst="rect">
            <a:avLst/>
          </a:prstGeom>
        </p:spPr>
      </p:pic>
      <p:pic>
        <p:nvPicPr>
          <p:cNvPr id="50" name="Picture 49" descr="Graphical user interface&#10;&#10;Description automatically generated with medium confidence">
            <a:extLst>
              <a:ext uri="{FF2B5EF4-FFF2-40B4-BE49-F238E27FC236}">
                <a16:creationId xmlns:a16="http://schemas.microsoft.com/office/drawing/2014/main" xmlns="" id="{C18613B8-F6AC-44B8-8D5D-E537A7C5C49C}"/>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5449038" y="4949577"/>
            <a:ext cx="1057168" cy="1426464"/>
          </a:xfrm>
          <a:prstGeom prst="rect">
            <a:avLst/>
          </a:prstGeom>
        </p:spPr>
      </p:pic>
      <p:pic>
        <p:nvPicPr>
          <p:cNvPr id="51" name="Picture 50" descr="A person holding a tennis racket&#10;&#10;Description automatically generated with medium confidence">
            <a:extLst>
              <a:ext uri="{FF2B5EF4-FFF2-40B4-BE49-F238E27FC236}">
                <a16:creationId xmlns:a16="http://schemas.microsoft.com/office/drawing/2014/main" xmlns="" id="{A98C5462-56DB-4119-8AC7-D7191B7CE1E4}"/>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6604630" y="4949577"/>
            <a:ext cx="1057168" cy="1426464"/>
          </a:xfrm>
          <a:prstGeom prst="rect">
            <a:avLst/>
          </a:prstGeom>
        </p:spPr>
      </p:pic>
      <p:pic>
        <p:nvPicPr>
          <p:cNvPr id="52" name="Picture 51" descr="A picture containing text, person, outdoor&#10;&#10;Description automatically generated">
            <a:extLst>
              <a:ext uri="{FF2B5EF4-FFF2-40B4-BE49-F238E27FC236}">
                <a16:creationId xmlns:a16="http://schemas.microsoft.com/office/drawing/2014/main" xmlns="" id="{D6BE3648-44D8-47EA-845A-9BC265A26CC6}"/>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7763328" y="4961004"/>
            <a:ext cx="1057168" cy="1426464"/>
          </a:xfrm>
          <a:prstGeom prst="rect">
            <a:avLst/>
          </a:prstGeom>
        </p:spPr>
      </p:pic>
      <p:pic>
        <p:nvPicPr>
          <p:cNvPr id="53" name="Picture 52" descr="A picture containing text, track and field, sport&#10;&#10;Description automatically generated">
            <a:extLst>
              <a:ext uri="{FF2B5EF4-FFF2-40B4-BE49-F238E27FC236}">
                <a16:creationId xmlns:a16="http://schemas.microsoft.com/office/drawing/2014/main" xmlns="" id="{AD22ED79-6252-4B83-9284-45BC178B22A9}"/>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8917145" y="4949577"/>
            <a:ext cx="1057168" cy="1426464"/>
          </a:xfrm>
          <a:prstGeom prst="rect">
            <a:avLst/>
          </a:prstGeom>
        </p:spPr>
      </p:pic>
      <p:pic>
        <p:nvPicPr>
          <p:cNvPr id="54" name="Picture 53" descr="A person playing golf&#10;&#10;Description automatically generated with medium confidence">
            <a:extLst>
              <a:ext uri="{FF2B5EF4-FFF2-40B4-BE49-F238E27FC236}">
                <a16:creationId xmlns:a16="http://schemas.microsoft.com/office/drawing/2014/main" xmlns="" id="{52764C9C-31E2-4B27-B9E8-8DDA64BBEDCE}"/>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rot="502613">
            <a:off x="10459480" y="816821"/>
            <a:ext cx="1247953" cy="1581912"/>
          </a:xfrm>
          <a:prstGeom prst="rect">
            <a:avLst/>
          </a:prstGeom>
        </p:spPr>
      </p:pic>
      <p:pic>
        <p:nvPicPr>
          <p:cNvPr id="55" name="Picture 54" descr="A picture containing text, track and field&#10;&#10;Description automatically generated">
            <a:extLst>
              <a:ext uri="{FF2B5EF4-FFF2-40B4-BE49-F238E27FC236}">
                <a16:creationId xmlns:a16="http://schemas.microsoft.com/office/drawing/2014/main" xmlns="" id="{4E368B9C-7968-4A33-9C1F-5F157C136F53}"/>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rot="19826161">
            <a:off x="9375705" y="1469639"/>
            <a:ext cx="1247953" cy="1581912"/>
          </a:xfrm>
          <a:prstGeom prst="rect">
            <a:avLst/>
          </a:prstGeom>
        </p:spPr>
      </p:pic>
    </p:spTree>
    <p:extLst>
      <p:ext uri="{BB962C8B-B14F-4D97-AF65-F5344CB8AC3E}">
        <p14:creationId xmlns:p14="http://schemas.microsoft.com/office/powerpoint/2010/main" val="34139495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56441AE-AE3A-4F34-BE46-9265E2DF86AB}"/>
              </a:ext>
            </a:extLst>
          </p:cNvPr>
          <p:cNvSpPr>
            <a:spLocks noGrp="1"/>
          </p:cNvSpPr>
          <p:nvPr>
            <p:ph type="title"/>
          </p:nvPr>
        </p:nvSpPr>
        <p:spPr/>
        <p:txBody>
          <a:bodyPr/>
          <a:lstStyle/>
          <a:p>
            <a:pPr>
              <a:defRPr/>
            </a:pPr>
            <a:r>
              <a:rPr lang="en-US" dirty="0"/>
              <a:t>NFHS Rules Book as e-Books </a:t>
            </a:r>
          </a:p>
        </p:txBody>
      </p:sp>
      <p:sp>
        <p:nvSpPr>
          <p:cNvPr id="24579" name="Content Placeholder 2">
            <a:extLst>
              <a:ext uri="{FF2B5EF4-FFF2-40B4-BE49-F238E27FC236}">
                <a16:creationId xmlns:a16="http://schemas.microsoft.com/office/drawing/2014/main" xmlns="" id="{0B5A5558-50AD-4F9C-8A11-1F64BFEB394B}"/>
              </a:ext>
            </a:extLst>
          </p:cNvPr>
          <p:cNvSpPr>
            <a:spLocks noGrp="1" noChangeArrowheads="1"/>
          </p:cNvSpPr>
          <p:nvPr>
            <p:ph idx="1"/>
          </p:nvPr>
        </p:nvSpPr>
        <p:spPr>
          <a:xfrm>
            <a:off x="6096000" y="1989138"/>
            <a:ext cx="5872163" cy="4338637"/>
          </a:xfrm>
        </p:spPr>
        <p:txBody>
          <a:bodyPr/>
          <a:lstStyle/>
          <a:p>
            <a:r>
              <a:rPr lang="en-US" altLang="en-US" dirty="0"/>
              <a:t>E-books features:</a:t>
            </a:r>
          </a:p>
          <a:p>
            <a:pPr lvl="1"/>
            <a:r>
              <a:rPr lang="en-US" altLang="en-US" dirty="0"/>
              <a:t>Searchable</a:t>
            </a:r>
          </a:p>
          <a:p>
            <a:pPr lvl="1"/>
            <a:r>
              <a:rPr lang="en-US" altLang="en-US" dirty="0"/>
              <a:t>Highlight areas of interest</a:t>
            </a:r>
          </a:p>
          <a:p>
            <a:pPr lvl="1"/>
            <a:r>
              <a:rPr lang="en-US" altLang="en-US" dirty="0"/>
              <a:t>Make notes</a:t>
            </a:r>
          </a:p>
          <a:p>
            <a:pPr lvl="1"/>
            <a:r>
              <a:rPr lang="en-US" altLang="en-US" dirty="0"/>
              <a:t>Easy navigation</a:t>
            </a:r>
          </a:p>
          <a:p>
            <a:pPr lvl="1"/>
            <a:r>
              <a:rPr lang="en-US" altLang="en-US" dirty="0"/>
              <a:t>Adjustable viewing size</a:t>
            </a:r>
          </a:p>
          <a:p>
            <a:pPr lvl="1"/>
            <a:r>
              <a:rPr lang="en-US" altLang="en-US" dirty="0"/>
              <a:t>Immediate availability</a:t>
            </a:r>
          </a:p>
        </p:txBody>
      </p:sp>
      <p:sp>
        <p:nvSpPr>
          <p:cNvPr id="4" name="Footer Placeholder 3">
            <a:extLst>
              <a:ext uri="{FF2B5EF4-FFF2-40B4-BE49-F238E27FC236}">
                <a16:creationId xmlns:a16="http://schemas.microsoft.com/office/drawing/2014/main" xmlns="" id="{D03FD8CE-4B26-4FF1-A161-D5E633E7801B}"/>
              </a:ext>
            </a:extLst>
          </p:cNvPr>
          <p:cNvSpPr>
            <a:spLocks noGrp="1"/>
          </p:cNvSpPr>
          <p:nvPr>
            <p:ph type="ftr" sz="quarter" idx="11"/>
          </p:nvPr>
        </p:nvSpPr>
        <p:spPr/>
        <p:txBody>
          <a:bodyPr/>
          <a:lstStyle/>
          <a:p>
            <a:pPr>
              <a:defRPr/>
            </a:pPr>
            <a:r>
              <a:rPr lang="en-US" dirty="0"/>
              <a:t>www.nfhs.org</a:t>
            </a:r>
          </a:p>
        </p:txBody>
      </p:sp>
      <p:pic>
        <p:nvPicPr>
          <p:cNvPr id="6" name="Picture 5" descr="Website&#10;&#10;Description automatically generated with medium confidence">
            <a:extLst>
              <a:ext uri="{FF2B5EF4-FFF2-40B4-BE49-F238E27FC236}">
                <a16:creationId xmlns:a16="http://schemas.microsoft.com/office/drawing/2014/main" xmlns="" id="{32160BEB-E6C1-4DCF-8351-C5726AB6685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18111" y="1885950"/>
            <a:ext cx="3584431" cy="4638675"/>
          </a:xfrm>
          <a:prstGeom prst="rect">
            <a:avLst/>
          </a:prstGeom>
        </p:spPr>
      </p:pic>
    </p:spTree>
    <p:extLst>
      <p:ext uri="{BB962C8B-B14F-4D97-AF65-F5344CB8AC3E}">
        <p14:creationId xmlns:p14="http://schemas.microsoft.com/office/powerpoint/2010/main" val="33826295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9A0059E-7ED8-4D81-9CC8-FC20B8B87A4D}"/>
              </a:ext>
            </a:extLst>
          </p:cNvPr>
          <p:cNvSpPr>
            <a:spLocks noGrp="1"/>
          </p:cNvSpPr>
          <p:nvPr>
            <p:ph type="title"/>
          </p:nvPr>
        </p:nvSpPr>
        <p:spPr/>
        <p:txBody>
          <a:bodyPr/>
          <a:lstStyle/>
          <a:p>
            <a:pPr eaLnBrk="1" hangingPunct="1">
              <a:defRPr/>
            </a:pPr>
            <a:r>
              <a:rPr lang="en-US" dirty="0"/>
              <a:t>NEW NFHS Rules App</a:t>
            </a:r>
          </a:p>
        </p:txBody>
      </p:sp>
      <p:sp>
        <p:nvSpPr>
          <p:cNvPr id="75779" name="Content Placeholder 2">
            <a:extLst>
              <a:ext uri="{FF2B5EF4-FFF2-40B4-BE49-F238E27FC236}">
                <a16:creationId xmlns:a16="http://schemas.microsoft.com/office/drawing/2014/main" xmlns="" id="{E3D93C81-BDE0-4610-B658-68EFD57EF9ED}"/>
              </a:ext>
            </a:extLst>
          </p:cNvPr>
          <p:cNvSpPr>
            <a:spLocks noGrp="1" noChangeArrowheads="1"/>
          </p:cNvSpPr>
          <p:nvPr>
            <p:ph idx="1"/>
          </p:nvPr>
        </p:nvSpPr>
        <p:spPr>
          <a:xfrm>
            <a:off x="5476875" y="1989138"/>
            <a:ext cx="6491288" cy="4338637"/>
          </a:xfrm>
        </p:spPr>
        <p:txBody>
          <a:bodyPr/>
          <a:lstStyle/>
          <a:p>
            <a:pPr marL="0" indent="0" eaLnBrk="1" hangingPunct="1">
              <a:buFont typeface="Wingdings" panose="05000000000000000000" pitchFamily="2" charset="2"/>
              <a:buNone/>
            </a:pPr>
            <a:r>
              <a:rPr lang="en-US" altLang="en-US" dirty="0"/>
              <a:t>Rules App features:</a:t>
            </a:r>
          </a:p>
          <a:p>
            <a:pPr lvl="1" eaLnBrk="1" hangingPunct="1"/>
            <a:r>
              <a:rPr lang="en-US" altLang="en-US" dirty="0"/>
              <a:t>Searchable</a:t>
            </a:r>
          </a:p>
          <a:p>
            <a:pPr lvl="1" eaLnBrk="1" hangingPunct="1"/>
            <a:r>
              <a:rPr lang="en-US" altLang="en-US" dirty="0"/>
              <a:t>Highlight notes</a:t>
            </a:r>
          </a:p>
          <a:p>
            <a:pPr lvl="1" eaLnBrk="1" hangingPunct="1"/>
            <a:r>
              <a:rPr lang="en-US" altLang="en-US" dirty="0"/>
              <a:t>Bookmarks</a:t>
            </a:r>
          </a:p>
          <a:p>
            <a:pPr lvl="1" eaLnBrk="1" hangingPunct="1"/>
            <a:r>
              <a:rPr lang="en-US" altLang="en-US" dirty="0"/>
              <a:t>Quizzes for all sports</a:t>
            </a:r>
          </a:p>
          <a:p>
            <a:pPr lvl="1" eaLnBrk="1" hangingPunct="1"/>
            <a:r>
              <a:rPr lang="en-US" altLang="en-US" dirty="0"/>
              <a:t>Easy navigation</a:t>
            </a:r>
          </a:p>
          <a:p>
            <a:pPr lvl="1" eaLnBrk="1" hangingPunct="1"/>
            <a:r>
              <a:rPr lang="en-US" altLang="en-US" dirty="0"/>
              <a:t>Immediate availability</a:t>
            </a:r>
          </a:p>
          <a:p>
            <a:pPr lvl="1" eaLnBrk="1" hangingPunct="1"/>
            <a:r>
              <a:rPr lang="en-US" altLang="en-US" dirty="0"/>
              <a:t>Free to paid members of the NFHS Coaches </a:t>
            </a:r>
            <a:br>
              <a:rPr lang="en-US" altLang="en-US" dirty="0"/>
            </a:br>
            <a:r>
              <a:rPr lang="en-US" altLang="en-US" dirty="0"/>
              <a:t>and Officials Associations</a:t>
            </a:r>
          </a:p>
          <a:p>
            <a:pPr lvl="1" eaLnBrk="1" hangingPunct="1"/>
            <a:r>
              <a:rPr lang="en-US" altLang="en-US" dirty="0">
                <a:hlinkClick r:id="rId3"/>
              </a:rPr>
              <a:t>www.nfhs.org/erules</a:t>
            </a:r>
            <a:r>
              <a:rPr lang="en-US" altLang="en-US" dirty="0"/>
              <a:t> for more information</a:t>
            </a:r>
          </a:p>
        </p:txBody>
      </p:sp>
      <p:sp>
        <p:nvSpPr>
          <p:cNvPr id="4" name="Footer Placeholder 3">
            <a:extLst>
              <a:ext uri="{FF2B5EF4-FFF2-40B4-BE49-F238E27FC236}">
                <a16:creationId xmlns:a16="http://schemas.microsoft.com/office/drawing/2014/main" xmlns="" id="{0066C724-D02F-4DC4-A2CB-C7F67772317A}"/>
              </a:ext>
            </a:extLst>
          </p:cNvPr>
          <p:cNvSpPr>
            <a:spLocks noGrp="1"/>
          </p:cNvSpPr>
          <p:nvPr>
            <p:ph type="ftr" sz="quarter" idx="11"/>
          </p:nvPr>
        </p:nvSpPr>
        <p:spPr/>
        <p:txBody>
          <a:bodyPr/>
          <a:lstStyle/>
          <a:p>
            <a:pPr>
              <a:defRPr/>
            </a:pPr>
            <a:r>
              <a:rPr lang="en-US" dirty="0"/>
              <a:t>www.nfhs.org</a:t>
            </a:r>
          </a:p>
        </p:txBody>
      </p:sp>
      <p:pic>
        <p:nvPicPr>
          <p:cNvPr id="75781" name="Content Placeholder 7">
            <a:extLst>
              <a:ext uri="{FF2B5EF4-FFF2-40B4-BE49-F238E27FC236}">
                <a16:creationId xmlns:a16="http://schemas.microsoft.com/office/drawing/2014/main" xmlns="" id="{A8EA906E-8CB1-4BBA-9DCF-4BBDD6E9BC9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39938" y="1976438"/>
            <a:ext cx="2509837" cy="4462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81FD8B3-4748-48B2-B737-435467CC6F76}"/>
              </a:ext>
            </a:extLst>
          </p:cNvPr>
          <p:cNvSpPr>
            <a:spLocks noGrp="1"/>
          </p:cNvSpPr>
          <p:nvPr>
            <p:ph type="title"/>
          </p:nvPr>
        </p:nvSpPr>
        <p:spPr/>
        <p:txBody>
          <a:bodyPr/>
          <a:lstStyle/>
          <a:p>
            <a:r>
              <a:rPr lang="en-US" dirty="0"/>
              <a:t>2021-22 nfhs SOCCER RULES CHANGES</a:t>
            </a:r>
          </a:p>
        </p:txBody>
      </p:sp>
      <p:sp>
        <p:nvSpPr>
          <p:cNvPr id="3" name="Text Placeholder 2">
            <a:extLst>
              <a:ext uri="{FF2B5EF4-FFF2-40B4-BE49-F238E27FC236}">
                <a16:creationId xmlns:a16="http://schemas.microsoft.com/office/drawing/2014/main" xmlns="" id="{4EB501E4-1677-4B7A-9577-C32DD4DE2278}"/>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9553413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7AECFB3-C94A-46A3-BD41-FFCB841121EA}"/>
              </a:ext>
            </a:extLst>
          </p:cNvPr>
          <p:cNvSpPr>
            <a:spLocks noGrp="1"/>
          </p:cNvSpPr>
          <p:nvPr>
            <p:ph type="title"/>
          </p:nvPr>
        </p:nvSpPr>
        <p:spPr/>
        <p:txBody>
          <a:bodyPr/>
          <a:lstStyle/>
          <a:p>
            <a:pPr eaLnBrk="1" hangingPunct="1">
              <a:defRPr/>
            </a:pPr>
            <a:r>
              <a:rPr lang="en-US" dirty="0"/>
              <a:t>Rule </a:t>
            </a:r>
            <a:r>
              <a:rPr lang="en-US" dirty="0">
                <a:ea typeface="Times New Roman" panose="02020603050405020304" pitchFamily="18" charset="0"/>
                <a:cs typeface="Arial" panose="020B0604020202020204" pitchFamily="34" charset="0"/>
              </a:rPr>
              <a:t>4-2-10 NEW Head coverings</a:t>
            </a:r>
            <a:endParaRPr lang="en-US" dirty="0"/>
          </a:p>
        </p:txBody>
      </p:sp>
      <p:sp>
        <p:nvSpPr>
          <p:cNvPr id="4" name="Footer Placeholder 3">
            <a:extLst>
              <a:ext uri="{FF2B5EF4-FFF2-40B4-BE49-F238E27FC236}">
                <a16:creationId xmlns:a16="http://schemas.microsoft.com/office/drawing/2014/main" xmlns="" id="{AF8354AF-ED25-4DA9-9A04-36CD6F894FFB}"/>
              </a:ext>
            </a:extLst>
          </p:cNvPr>
          <p:cNvSpPr>
            <a:spLocks noGrp="1"/>
          </p:cNvSpPr>
          <p:nvPr>
            <p:ph type="ftr" sz="quarter" idx="11"/>
          </p:nvPr>
        </p:nvSpPr>
        <p:spPr/>
        <p:txBody>
          <a:bodyPr/>
          <a:lstStyle/>
          <a:p>
            <a:pPr>
              <a:defRPr/>
            </a:pPr>
            <a:r>
              <a:rPr lang="en-US" dirty="0"/>
              <a:t>www.nfhs.org</a:t>
            </a:r>
          </a:p>
        </p:txBody>
      </p:sp>
      <p:sp>
        <p:nvSpPr>
          <p:cNvPr id="79876" name="Content Placeholder 6">
            <a:extLst>
              <a:ext uri="{FF2B5EF4-FFF2-40B4-BE49-F238E27FC236}">
                <a16:creationId xmlns:a16="http://schemas.microsoft.com/office/drawing/2014/main" xmlns="" id="{B50681DE-EE1A-472F-A70B-95144410EDB2}"/>
              </a:ext>
            </a:extLst>
          </p:cNvPr>
          <p:cNvSpPr>
            <a:spLocks noGrp="1" noChangeArrowheads="1"/>
          </p:cNvSpPr>
          <p:nvPr>
            <p:ph idx="1"/>
          </p:nvPr>
        </p:nvSpPr>
        <p:spPr/>
        <p:txBody>
          <a:bodyPr/>
          <a:lstStyle/>
          <a:p>
            <a:pPr marL="0" indent="0" eaLnBrk="1" hangingPunct="1">
              <a:buFont typeface="Wingdings" panose="05000000000000000000" pitchFamily="2" charset="2"/>
              <a:buNone/>
            </a:pPr>
            <a:r>
              <a:rPr lang="en-US" altLang="en-US" sz="3200" dirty="0">
                <a:ea typeface="'calibri',sans-serif"/>
                <a:cs typeface="Calibri" panose="020F0502020204030204" pitchFamily="34" charset="0"/>
              </a:rPr>
              <a:t>Head coverings worn for religious reasons shall not be made of abrasive or hard materials; and must fit securely. </a:t>
            </a:r>
            <a:endParaRPr lang="en-US" altLang="en-US" sz="3200" dirty="0">
              <a:ea typeface="Times New Roman" panose="02020603050405020304" pitchFamily="18" charset="0"/>
              <a:cs typeface="Calibri" panose="020F0502020204030204" pitchFamily="34" charset="0"/>
            </a:endParaRPr>
          </a:p>
          <a:p>
            <a:pPr marL="0" indent="0" eaLnBrk="1" hangingPunct="1">
              <a:buFont typeface="Wingdings" panose="05000000000000000000" pitchFamily="2" charset="2"/>
              <a:buNone/>
            </a:pPr>
            <a:endParaRPr lang="en-US" altLang="en-US" sz="3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53264B4-A40A-4FF1-9A54-C5EA3199C26C}"/>
              </a:ext>
            </a:extLst>
          </p:cNvPr>
          <p:cNvSpPr>
            <a:spLocks noGrp="1"/>
          </p:cNvSpPr>
          <p:nvPr>
            <p:ph type="title"/>
          </p:nvPr>
        </p:nvSpPr>
        <p:spPr/>
        <p:txBody>
          <a:bodyPr/>
          <a:lstStyle/>
          <a:p>
            <a:pPr>
              <a:defRPr/>
            </a:pPr>
            <a:r>
              <a:rPr lang="en-US" dirty="0"/>
              <a:t>Head Covering Worn for Religious Reasons: 4-2-10 NEW</a:t>
            </a:r>
          </a:p>
        </p:txBody>
      </p:sp>
      <p:sp>
        <p:nvSpPr>
          <p:cNvPr id="4" name="Footer Placeholder 3">
            <a:extLst>
              <a:ext uri="{FF2B5EF4-FFF2-40B4-BE49-F238E27FC236}">
                <a16:creationId xmlns:a16="http://schemas.microsoft.com/office/drawing/2014/main" xmlns="" id="{7F7DBDEA-9DFA-4F14-9A17-84EFB17BEBFE}"/>
              </a:ext>
            </a:extLst>
          </p:cNvPr>
          <p:cNvSpPr>
            <a:spLocks noGrp="1"/>
          </p:cNvSpPr>
          <p:nvPr>
            <p:ph type="ftr" sz="quarter" idx="11"/>
          </p:nvPr>
        </p:nvSpPr>
        <p:spPr/>
        <p:txBody>
          <a:bodyPr/>
          <a:lstStyle/>
          <a:p>
            <a:pPr>
              <a:defRPr/>
            </a:pPr>
            <a:r>
              <a:rPr lang="en-US" dirty="0"/>
              <a:t>www.nfhs.org</a:t>
            </a:r>
          </a:p>
        </p:txBody>
      </p:sp>
      <p:sp>
        <p:nvSpPr>
          <p:cNvPr id="81924" name="TextBox 9">
            <a:extLst>
              <a:ext uri="{FF2B5EF4-FFF2-40B4-BE49-F238E27FC236}">
                <a16:creationId xmlns:a16="http://schemas.microsoft.com/office/drawing/2014/main" xmlns="" id="{D3F5BB8F-8A74-49DA-9A9E-02023292E295}"/>
              </a:ext>
            </a:extLst>
          </p:cNvPr>
          <p:cNvSpPr txBox="1">
            <a:spLocks noChangeArrowheads="1"/>
          </p:cNvSpPr>
          <p:nvPr/>
        </p:nvSpPr>
        <p:spPr bwMode="auto">
          <a:xfrm>
            <a:off x="8789988" y="2081213"/>
            <a:ext cx="3282950" cy="4478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buFont typeface="Arial" panose="020B0604020202020204" pitchFamily="34" charset="0"/>
              <a:buChar char="•"/>
            </a:pPr>
            <a:r>
              <a:rPr lang="en-US" altLang="en-US" sz="1900" dirty="0">
                <a:cs typeface="Calibri" panose="020F0502020204030204" pitchFamily="34" charset="0"/>
              </a:rPr>
              <a:t>Players wearing head coverings for religious reasons are permitted to play provided the head covering is not abrasive, hard, or dangerous to any other player and is securely attached.</a:t>
            </a:r>
          </a:p>
          <a:p>
            <a:pPr>
              <a:buFont typeface="Arial" panose="020B0604020202020204" pitchFamily="34" charset="0"/>
              <a:buChar char="•"/>
            </a:pPr>
            <a:r>
              <a:rPr lang="en-US" altLang="en-US" sz="1900" dirty="0">
                <a:cs typeface="Calibri" panose="020F0502020204030204" pitchFamily="34" charset="0"/>
              </a:rPr>
              <a:t>A note from the state association is not necessary.</a:t>
            </a:r>
          </a:p>
          <a:p>
            <a:pPr>
              <a:buFont typeface="Arial" panose="020B0604020202020204" pitchFamily="34" charset="0"/>
              <a:buChar char="•"/>
            </a:pPr>
            <a:r>
              <a:rPr lang="en-US" altLang="en-US" sz="1900" dirty="0">
                <a:cs typeface="Calibri" panose="020F0502020204030204" pitchFamily="34" charset="0"/>
              </a:rPr>
              <a:t>Cannot be attached with items made of metal, i.e., clips, bobby pins, barrettes.</a:t>
            </a:r>
            <a:endParaRPr lang="en-US" altLang="en-US" sz="1900" dirty="0"/>
          </a:p>
        </p:txBody>
      </p:sp>
      <p:pic>
        <p:nvPicPr>
          <p:cNvPr id="81925" name="Content Placeholder 6" descr="Diagram&#10;&#10;Description automatically generated with low confidence">
            <a:extLst>
              <a:ext uri="{FF2B5EF4-FFF2-40B4-BE49-F238E27FC236}">
                <a16:creationId xmlns:a16="http://schemas.microsoft.com/office/drawing/2014/main" xmlns="" id="{9DF124B6-77CC-425D-962E-0826E7ABD215}"/>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246188" y="2081213"/>
            <a:ext cx="7543800" cy="3565525"/>
          </a:xfrm>
        </p:spPr>
      </p:pic>
      <p:sp>
        <p:nvSpPr>
          <p:cNvPr id="81926" name="TextBox 2">
            <a:extLst>
              <a:ext uri="{FF2B5EF4-FFF2-40B4-BE49-F238E27FC236}">
                <a16:creationId xmlns:a16="http://schemas.microsoft.com/office/drawing/2014/main" xmlns="" id="{A625CF8A-7F40-47D9-9D99-F6DB83711ECF}"/>
              </a:ext>
            </a:extLst>
          </p:cNvPr>
          <p:cNvSpPr txBox="1">
            <a:spLocks noChangeArrowheads="1"/>
          </p:cNvSpPr>
          <p:nvPr/>
        </p:nvSpPr>
        <p:spPr bwMode="auto">
          <a:xfrm>
            <a:off x="2373313" y="5781675"/>
            <a:ext cx="12588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2400" dirty="0"/>
              <a:t>LEGAL</a:t>
            </a:r>
          </a:p>
        </p:txBody>
      </p:sp>
      <p:sp>
        <p:nvSpPr>
          <p:cNvPr id="81927" name="TextBox 7">
            <a:extLst>
              <a:ext uri="{FF2B5EF4-FFF2-40B4-BE49-F238E27FC236}">
                <a16:creationId xmlns:a16="http://schemas.microsoft.com/office/drawing/2014/main" xmlns="" id="{1E540D0A-BE77-439F-845D-A8BF593290C2}"/>
              </a:ext>
            </a:extLst>
          </p:cNvPr>
          <p:cNvSpPr txBox="1">
            <a:spLocks noChangeArrowheads="1"/>
          </p:cNvSpPr>
          <p:nvPr/>
        </p:nvSpPr>
        <p:spPr bwMode="auto">
          <a:xfrm>
            <a:off x="6437313" y="5781675"/>
            <a:ext cx="12588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2400" dirty="0"/>
              <a:t>LEGAL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4C73705-9DFA-4F38-B196-C3493586DF4C}"/>
              </a:ext>
            </a:extLst>
          </p:cNvPr>
          <p:cNvSpPr>
            <a:spLocks noGrp="1"/>
          </p:cNvSpPr>
          <p:nvPr>
            <p:ph type="title"/>
          </p:nvPr>
        </p:nvSpPr>
        <p:spPr/>
        <p:txBody>
          <a:bodyPr/>
          <a:lstStyle/>
          <a:p>
            <a:pPr>
              <a:spcBef>
                <a:spcPts val="0"/>
              </a:spcBef>
              <a:spcAft>
                <a:spcPts val="0"/>
              </a:spcAft>
              <a:defRPr/>
            </a:pPr>
            <a:r>
              <a:rPr lang="en-US" dirty="0">
                <a:ea typeface="Times New Roman" panose="02020603050405020304" pitchFamily="18" charset="0"/>
                <a:cs typeface="Calibri" panose="020F0502020204030204" pitchFamily="34" charset="0"/>
              </a:rPr>
              <a:t>Rule 4-2-11 HEAD COVERING FOR </a:t>
            </a:r>
            <a:br>
              <a:rPr lang="en-US" dirty="0">
                <a:ea typeface="Times New Roman" panose="02020603050405020304" pitchFamily="18" charset="0"/>
                <a:cs typeface="Calibri" panose="020F0502020204030204" pitchFamily="34" charset="0"/>
              </a:rPr>
            </a:br>
            <a:r>
              <a:rPr lang="en-US" dirty="0">
                <a:ea typeface="Times New Roman" panose="02020603050405020304" pitchFamily="18" charset="0"/>
                <a:cs typeface="Calibri" panose="020F0502020204030204" pitchFamily="34" charset="0"/>
              </a:rPr>
              <a:t>MEDICAL REASONS</a:t>
            </a:r>
            <a:endParaRPr lang="en-US" dirty="0">
              <a:cs typeface="Calibri" panose="020F0502020204030204" pitchFamily="34" charset="0"/>
            </a:endParaRPr>
          </a:p>
        </p:txBody>
      </p:sp>
      <p:sp>
        <p:nvSpPr>
          <p:cNvPr id="83971" name="Content Placeholder 2">
            <a:extLst>
              <a:ext uri="{FF2B5EF4-FFF2-40B4-BE49-F238E27FC236}">
                <a16:creationId xmlns:a16="http://schemas.microsoft.com/office/drawing/2014/main" xmlns="" id="{488F9EF8-64F2-4631-B88B-E2791D6DA64B}"/>
              </a:ext>
            </a:extLst>
          </p:cNvPr>
          <p:cNvSpPr>
            <a:spLocks noGrp="1" noChangeArrowheads="1"/>
          </p:cNvSpPr>
          <p:nvPr>
            <p:ph idx="1"/>
          </p:nvPr>
        </p:nvSpPr>
        <p:spPr/>
        <p:txBody>
          <a:bodyPr/>
          <a:lstStyle/>
          <a:p>
            <a:pPr marL="0" indent="0" eaLnBrk="1" hangingPunct="1">
              <a:buFont typeface="Wingdings" panose="05000000000000000000" pitchFamily="2" charset="2"/>
              <a:buNone/>
            </a:pPr>
            <a:r>
              <a:rPr lang="en-US" altLang="en-US" sz="2400" dirty="0">
                <a:solidFill>
                  <a:srgbClr val="231F20"/>
                </a:solidFill>
                <a:ea typeface="Arial" panose="020B0604020202020204" pitchFamily="34" charset="0"/>
                <a:cs typeface="Calibri" panose="020F0502020204030204" pitchFamily="34" charset="0"/>
              </a:rPr>
              <a:t>In addition to the above permitted uses, state associations (or designee) may on an individual basis permit a player to participate while wearing a head covering for medical or cosmetic reasons if it is required by a licensed physician. A physician’s statement is required before the state association can approve a covering which is not abrasive, hard or dangerous to any other player and which is attached in such a way it is highly unlikely that it will come off during play.</a:t>
            </a:r>
            <a:endParaRPr lang="en-US" altLang="en-US" sz="2400" dirty="0">
              <a:ea typeface="Times New Roman" panose="02020603050405020304" pitchFamily="18" charset="0"/>
              <a:cs typeface="Calibri" panose="020F0502020204030204" pitchFamily="34" charset="0"/>
            </a:endParaRPr>
          </a:p>
          <a:p>
            <a:pPr marL="0" indent="0" eaLnBrk="1" hangingPunct="1">
              <a:buFont typeface="Wingdings" panose="05000000000000000000" pitchFamily="2" charset="2"/>
              <a:buNone/>
            </a:pPr>
            <a:endParaRPr lang="en-US" altLang="en-US" sz="3600" dirty="0"/>
          </a:p>
        </p:txBody>
      </p:sp>
      <p:sp>
        <p:nvSpPr>
          <p:cNvPr id="4" name="Footer Placeholder 3">
            <a:extLst>
              <a:ext uri="{FF2B5EF4-FFF2-40B4-BE49-F238E27FC236}">
                <a16:creationId xmlns:a16="http://schemas.microsoft.com/office/drawing/2014/main" xmlns="" id="{3A953E42-A5C5-47D9-8F63-73AC3895D02A}"/>
              </a:ext>
            </a:extLst>
          </p:cNvPr>
          <p:cNvSpPr>
            <a:spLocks noGrp="1"/>
          </p:cNvSpPr>
          <p:nvPr>
            <p:ph type="ftr" sz="quarter" idx="11"/>
          </p:nvPr>
        </p:nvSpPr>
        <p:spPr/>
        <p:txBody>
          <a:bodyPr/>
          <a:lstStyle/>
          <a:p>
            <a:pPr>
              <a:defRPr/>
            </a:pPr>
            <a:r>
              <a:rPr lang="en-US" dirty="0"/>
              <a:t>www.nfhs.org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51FE524-5CBE-4E78-8D99-CEE90777E8C3}"/>
              </a:ext>
            </a:extLst>
          </p:cNvPr>
          <p:cNvSpPr>
            <a:spLocks noGrp="1"/>
          </p:cNvSpPr>
          <p:nvPr>
            <p:ph type="title"/>
          </p:nvPr>
        </p:nvSpPr>
        <p:spPr/>
        <p:txBody>
          <a:bodyPr/>
          <a:lstStyle/>
          <a:p>
            <a:pPr>
              <a:defRPr/>
            </a:pPr>
            <a:r>
              <a:rPr lang="en-US" dirty="0"/>
              <a:t>Head Covering Worn for Medical/Cosmetic Reasons: 4-2-11 New</a:t>
            </a:r>
          </a:p>
        </p:txBody>
      </p:sp>
      <p:sp>
        <p:nvSpPr>
          <p:cNvPr id="4" name="Footer Placeholder 3">
            <a:extLst>
              <a:ext uri="{FF2B5EF4-FFF2-40B4-BE49-F238E27FC236}">
                <a16:creationId xmlns:a16="http://schemas.microsoft.com/office/drawing/2014/main" xmlns="" id="{93CA87A9-438B-4C82-ABD3-78C15E41E38A}"/>
              </a:ext>
            </a:extLst>
          </p:cNvPr>
          <p:cNvSpPr>
            <a:spLocks noGrp="1"/>
          </p:cNvSpPr>
          <p:nvPr>
            <p:ph type="ftr" sz="quarter" idx="11"/>
          </p:nvPr>
        </p:nvSpPr>
        <p:spPr/>
        <p:txBody>
          <a:bodyPr/>
          <a:lstStyle/>
          <a:p>
            <a:pPr>
              <a:defRPr/>
            </a:pPr>
            <a:r>
              <a:rPr lang="en-US" dirty="0"/>
              <a:t>www.nfhs.org</a:t>
            </a:r>
          </a:p>
        </p:txBody>
      </p:sp>
      <p:sp>
        <p:nvSpPr>
          <p:cNvPr id="86020" name="TextBox 6">
            <a:extLst>
              <a:ext uri="{FF2B5EF4-FFF2-40B4-BE49-F238E27FC236}">
                <a16:creationId xmlns:a16="http://schemas.microsoft.com/office/drawing/2014/main" xmlns="" id="{62CE34B5-A6D0-444A-9F8F-2643B7FCEBBE}"/>
              </a:ext>
            </a:extLst>
          </p:cNvPr>
          <p:cNvSpPr txBox="1">
            <a:spLocks noChangeArrowheads="1"/>
          </p:cNvSpPr>
          <p:nvPr/>
        </p:nvSpPr>
        <p:spPr bwMode="auto">
          <a:xfrm>
            <a:off x="8375650" y="2905125"/>
            <a:ext cx="3486150" cy="267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buFont typeface="Arial" panose="020B0604020202020204" pitchFamily="34" charset="0"/>
              <a:buChar char="•"/>
            </a:pPr>
            <a:r>
              <a:rPr lang="en-US" altLang="en-US" sz="2400" dirty="0">
                <a:cs typeface="Calibri" panose="020F0502020204030204" pitchFamily="34" charset="0"/>
              </a:rPr>
              <a:t>Players must have a doctor’s note and seek state association permission to wear a head covering to play. State permission must be in writing.</a:t>
            </a:r>
            <a:endParaRPr lang="en-US" altLang="en-US" sz="2400" dirty="0"/>
          </a:p>
        </p:txBody>
      </p:sp>
      <p:pic>
        <p:nvPicPr>
          <p:cNvPr id="86021" name="Content Placeholder 8" descr="A picture containing text&#10;&#10;Description automatically generated">
            <a:extLst>
              <a:ext uri="{FF2B5EF4-FFF2-40B4-BE49-F238E27FC236}">
                <a16:creationId xmlns:a16="http://schemas.microsoft.com/office/drawing/2014/main" xmlns="" id="{1C3DD304-8739-4125-A01D-177A9B6D4579}"/>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431925" y="2224088"/>
            <a:ext cx="6702425" cy="4040187"/>
          </a:xfr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719A111-A61D-443A-B544-F817DBAB3DFA}"/>
              </a:ext>
            </a:extLst>
          </p:cNvPr>
          <p:cNvSpPr>
            <a:spLocks noGrp="1"/>
          </p:cNvSpPr>
          <p:nvPr>
            <p:ph type="title"/>
          </p:nvPr>
        </p:nvSpPr>
        <p:spPr/>
        <p:txBody>
          <a:bodyPr/>
          <a:lstStyle/>
          <a:p>
            <a:r>
              <a:rPr lang="en-US" dirty="0"/>
              <a:t>2021-22 nfhs SOCCER editorial CHANGES</a:t>
            </a:r>
          </a:p>
        </p:txBody>
      </p:sp>
      <p:sp>
        <p:nvSpPr>
          <p:cNvPr id="3" name="Text Placeholder 2">
            <a:extLst>
              <a:ext uri="{FF2B5EF4-FFF2-40B4-BE49-F238E27FC236}">
                <a16:creationId xmlns:a16="http://schemas.microsoft.com/office/drawing/2014/main" xmlns="" id="{866B90A4-6E07-4A13-A353-16AD8E4DEBE7}"/>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0818576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DA3DD38-1B40-458C-A249-77675A5A8757}"/>
              </a:ext>
            </a:extLst>
          </p:cNvPr>
          <p:cNvSpPr>
            <a:spLocks noGrp="1"/>
          </p:cNvSpPr>
          <p:nvPr>
            <p:ph type="title"/>
          </p:nvPr>
        </p:nvSpPr>
        <p:spPr/>
        <p:txBody>
          <a:bodyPr/>
          <a:lstStyle/>
          <a:p>
            <a:pPr>
              <a:defRPr/>
            </a:pPr>
            <a:r>
              <a:rPr lang="en-US" dirty="0"/>
              <a:t>RULE </a:t>
            </a:r>
            <a:r>
              <a:rPr lang="en-US" dirty="0">
                <a:solidFill>
                  <a:srgbClr val="000000"/>
                </a:solidFill>
                <a:ea typeface="Arial" panose="020B0604020202020204" pitchFamily="34" charset="0"/>
              </a:rPr>
              <a:t>13-3-2 FREE KICK – HOW TAKEN</a:t>
            </a:r>
            <a:endParaRPr lang="en-US" dirty="0"/>
          </a:p>
        </p:txBody>
      </p:sp>
      <p:sp>
        <p:nvSpPr>
          <p:cNvPr id="89091" name="Content Placeholder 2">
            <a:extLst>
              <a:ext uri="{FF2B5EF4-FFF2-40B4-BE49-F238E27FC236}">
                <a16:creationId xmlns:a16="http://schemas.microsoft.com/office/drawing/2014/main" xmlns="" id="{B088CC4B-F27F-4D51-BD10-3B88D69E3CDE}"/>
              </a:ext>
            </a:extLst>
          </p:cNvPr>
          <p:cNvSpPr>
            <a:spLocks noGrp="1" noChangeArrowheads="1"/>
          </p:cNvSpPr>
          <p:nvPr>
            <p:ph idx="1"/>
          </p:nvPr>
        </p:nvSpPr>
        <p:spPr/>
        <p:txBody>
          <a:bodyPr/>
          <a:lstStyle/>
          <a:p>
            <a:pPr marL="0" indent="0">
              <a:buFont typeface="Wingdings" panose="05000000000000000000" pitchFamily="2" charset="2"/>
              <a:buNone/>
            </a:pPr>
            <a:endParaRPr lang="en-US" altLang="en-US" sz="2400" dirty="0">
              <a:solidFill>
                <a:srgbClr val="000000"/>
              </a:solidFill>
              <a:cs typeface="Arial" panose="020B0604020202020204" pitchFamily="34" charset="0"/>
            </a:endParaRPr>
          </a:p>
          <a:p>
            <a:pPr marL="0" indent="0">
              <a:buFont typeface="Wingdings" panose="05000000000000000000" pitchFamily="2" charset="2"/>
              <a:buNone/>
            </a:pPr>
            <a:r>
              <a:rPr lang="en-US" altLang="en-US" sz="2400" dirty="0">
                <a:solidFill>
                  <a:srgbClr val="000000"/>
                </a:solidFill>
                <a:cs typeface="Arial" panose="020B0604020202020204" pitchFamily="34" charset="0"/>
              </a:rPr>
              <a:t>The ball shall be kicked while it is stationary on the ground at the spot      specified by the official. </a:t>
            </a:r>
            <a:r>
              <a:rPr lang="en-US" altLang="en-US" sz="2400" dirty="0">
                <a:latin typeface="Times New Roman" panose="02020603050405020304" pitchFamily="18" charset="0"/>
                <a:cs typeface="Times New Roman" panose="02020603050405020304" pitchFamily="18" charset="0"/>
              </a:rPr>
              <a:t> </a:t>
            </a:r>
            <a:r>
              <a:rPr lang="en-US" altLang="en-US" sz="2400" u="sng" dirty="0">
                <a:solidFill>
                  <a:srgbClr val="000000"/>
                </a:solidFill>
                <a:cs typeface="Arial" panose="020B0604020202020204" pitchFamily="34" charset="0"/>
              </a:rPr>
              <a:t>The ball is in play when it is kicked and moves.</a:t>
            </a:r>
            <a:endParaRPr lang="en-US" altLang="en-US" sz="2400" dirty="0">
              <a:latin typeface="Times New Roman" panose="02020603050405020304" pitchFamily="18" charset="0"/>
              <a:cs typeface="Times New Roman" panose="02020603050405020304" pitchFamily="18" charset="0"/>
            </a:endParaRPr>
          </a:p>
          <a:p>
            <a:pPr marL="0" indent="0">
              <a:buFont typeface="Wingdings" panose="05000000000000000000" pitchFamily="2" charset="2"/>
              <a:buNone/>
            </a:pPr>
            <a:r>
              <a:rPr lang="en-US" altLang="en-US" sz="2400" dirty="0">
                <a:solidFill>
                  <a:srgbClr val="000000"/>
                </a:solidFill>
                <a:cs typeface="Arial" panose="020B0604020202020204" pitchFamily="34" charset="0"/>
              </a:rPr>
              <a:t/>
            </a:r>
            <a:br>
              <a:rPr lang="en-US" altLang="en-US" sz="2400" dirty="0">
                <a:solidFill>
                  <a:srgbClr val="000000"/>
                </a:solidFill>
                <a:cs typeface="Arial" panose="020B0604020202020204" pitchFamily="34" charset="0"/>
              </a:rPr>
            </a:br>
            <a:endParaRPr lang="en-US" altLang="en-US" sz="2400" dirty="0"/>
          </a:p>
        </p:txBody>
      </p:sp>
      <p:sp>
        <p:nvSpPr>
          <p:cNvPr id="4" name="Footer Placeholder 3">
            <a:extLst>
              <a:ext uri="{FF2B5EF4-FFF2-40B4-BE49-F238E27FC236}">
                <a16:creationId xmlns:a16="http://schemas.microsoft.com/office/drawing/2014/main" xmlns="" id="{AE971F70-5703-44BB-A5D1-D84EFDCFB9D4}"/>
              </a:ext>
            </a:extLst>
          </p:cNvPr>
          <p:cNvSpPr>
            <a:spLocks noGrp="1"/>
          </p:cNvSpPr>
          <p:nvPr>
            <p:ph type="ftr" sz="quarter" idx="11"/>
          </p:nvPr>
        </p:nvSpPr>
        <p:spPr/>
        <p:txBody>
          <a:bodyPr/>
          <a:lstStyle/>
          <a:p>
            <a:pPr>
              <a:defRPr/>
            </a:pPr>
            <a:r>
              <a:rPr lang="en-US" dirty="0"/>
              <a:t>www.nfhs.org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2F936A1-B9D7-4E42-A66E-9806A73FF159}"/>
              </a:ext>
            </a:extLst>
          </p:cNvPr>
          <p:cNvSpPr>
            <a:spLocks noGrp="1"/>
          </p:cNvSpPr>
          <p:nvPr>
            <p:ph type="title"/>
          </p:nvPr>
        </p:nvSpPr>
        <p:spPr/>
        <p:txBody>
          <a:bodyPr/>
          <a:lstStyle/>
          <a:p>
            <a:pPr>
              <a:defRPr/>
            </a:pPr>
            <a:r>
              <a:rPr lang="en-US" dirty="0"/>
              <a:t>Free Kick — How Taken: 13-3-2</a:t>
            </a:r>
          </a:p>
        </p:txBody>
      </p:sp>
      <p:pic>
        <p:nvPicPr>
          <p:cNvPr id="91139" name="Content Placeholder 5" descr="A picture containing text, sword, weapon, screenshot&#10;&#10;Description automatically generated">
            <a:extLst>
              <a:ext uri="{FF2B5EF4-FFF2-40B4-BE49-F238E27FC236}">
                <a16:creationId xmlns:a16="http://schemas.microsoft.com/office/drawing/2014/main" xmlns="" id="{F6257C0D-DA90-471D-A13C-7D1D803B94EE}"/>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465263" y="1993900"/>
            <a:ext cx="3854450" cy="4338638"/>
          </a:xfrm>
        </p:spPr>
      </p:pic>
      <p:sp>
        <p:nvSpPr>
          <p:cNvPr id="4" name="Footer Placeholder 3">
            <a:extLst>
              <a:ext uri="{FF2B5EF4-FFF2-40B4-BE49-F238E27FC236}">
                <a16:creationId xmlns:a16="http://schemas.microsoft.com/office/drawing/2014/main" xmlns="" id="{809C7727-4F0E-4728-BADB-7BA320D51D8F}"/>
              </a:ext>
            </a:extLst>
          </p:cNvPr>
          <p:cNvSpPr>
            <a:spLocks noGrp="1"/>
          </p:cNvSpPr>
          <p:nvPr>
            <p:ph type="ftr" sz="quarter" idx="11"/>
          </p:nvPr>
        </p:nvSpPr>
        <p:spPr/>
        <p:txBody>
          <a:bodyPr/>
          <a:lstStyle/>
          <a:p>
            <a:pPr>
              <a:defRPr/>
            </a:pPr>
            <a:r>
              <a:rPr lang="en-US" dirty="0"/>
              <a:t>www.nfhs.org</a:t>
            </a:r>
          </a:p>
        </p:txBody>
      </p:sp>
      <p:sp>
        <p:nvSpPr>
          <p:cNvPr id="91141" name="TextBox 4">
            <a:extLst>
              <a:ext uri="{FF2B5EF4-FFF2-40B4-BE49-F238E27FC236}">
                <a16:creationId xmlns:a16="http://schemas.microsoft.com/office/drawing/2014/main" xmlns="" id="{48FFAFB9-6197-4AAE-9478-1E31FC0EA335}"/>
              </a:ext>
            </a:extLst>
          </p:cNvPr>
          <p:cNvSpPr txBox="1">
            <a:spLocks noChangeArrowheads="1"/>
          </p:cNvSpPr>
          <p:nvPr/>
        </p:nvSpPr>
        <p:spPr bwMode="auto">
          <a:xfrm>
            <a:off x="5867400" y="3032125"/>
            <a:ext cx="58166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buFont typeface="Arial" panose="020B0604020202020204" pitchFamily="34" charset="0"/>
              <a:buChar char="•"/>
            </a:pPr>
            <a:r>
              <a:rPr lang="en-US" altLang="en-US" sz="3200" dirty="0">
                <a:cs typeface="Calibri" panose="020F0502020204030204" pitchFamily="34" charset="0"/>
              </a:rPr>
              <a:t>The ball is in play when it is kicked, and it moves.</a:t>
            </a:r>
            <a:endParaRPr lang="en-US" altLang="en-US" sz="44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4189673-6CC7-42D8-83E0-9A3F13F7DB2E}"/>
              </a:ext>
            </a:extLst>
          </p:cNvPr>
          <p:cNvSpPr>
            <a:spLocks noGrp="1"/>
          </p:cNvSpPr>
          <p:nvPr>
            <p:ph type="title"/>
          </p:nvPr>
        </p:nvSpPr>
        <p:spPr>
          <a:xfrm>
            <a:off x="963613" y="4406900"/>
            <a:ext cx="8867775" cy="1362075"/>
          </a:xfrm>
        </p:spPr>
        <p:txBody>
          <a:bodyPr/>
          <a:lstStyle/>
          <a:p>
            <a:pPr eaLnBrk="1" hangingPunct="1">
              <a:defRPr/>
            </a:pPr>
            <a:r>
              <a:rPr lang="en-US" dirty="0"/>
              <a:t>2021-22 soccer pointS of emphasis</a:t>
            </a:r>
          </a:p>
        </p:txBody>
      </p:sp>
      <p:sp>
        <p:nvSpPr>
          <p:cNvPr id="92163" name="Text Placeholder 2">
            <a:extLst>
              <a:ext uri="{FF2B5EF4-FFF2-40B4-BE49-F238E27FC236}">
                <a16:creationId xmlns:a16="http://schemas.microsoft.com/office/drawing/2014/main" xmlns="" id="{884A5FCB-4941-4158-AE98-F4A2013CFF10}"/>
              </a:ext>
            </a:extLst>
          </p:cNvPr>
          <p:cNvSpPr>
            <a:spLocks noGrp="1" noChangeArrowheads="1"/>
          </p:cNvSpPr>
          <p:nvPr>
            <p:ph type="body" idx="1"/>
          </p:nvPr>
        </p:nvSpPr>
        <p:spPr>
          <a:xfrm>
            <a:off x="963613" y="2906713"/>
            <a:ext cx="10363200" cy="1500187"/>
          </a:xfrm>
        </p:spPr>
        <p:txBody>
          <a:bodyPr/>
          <a:lstStyle/>
          <a:p>
            <a:pPr eaLnBrk="1" hangingPunct="1"/>
            <a:endParaRPr lang="en-US" alt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22D48E7-4DF2-4379-8834-77E4ACB0DB3B}"/>
              </a:ext>
            </a:extLst>
          </p:cNvPr>
          <p:cNvSpPr>
            <a:spLocks noGrp="1"/>
          </p:cNvSpPr>
          <p:nvPr>
            <p:ph type="title"/>
          </p:nvPr>
        </p:nvSpPr>
        <p:spPr/>
        <p:txBody>
          <a:bodyPr/>
          <a:lstStyle/>
          <a:p>
            <a:pPr eaLnBrk="1" hangingPunct="1">
              <a:defRPr/>
            </a:pPr>
            <a:r>
              <a:rPr lang="en-US" dirty="0">
                <a:ea typeface="Calibri" panose="020F0502020204030204" pitchFamily="34" charset="0"/>
              </a:rPr>
              <a:t>Properly Worn Uniforms and Marked Fields</a:t>
            </a:r>
            <a:endParaRPr lang="en-US" dirty="0"/>
          </a:p>
        </p:txBody>
      </p:sp>
      <p:sp>
        <p:nvSpPr>
          <p:cNvPr id="94211" name="Content Placeholder 2">
            <a:extLst>
              <a:ext uri="{FF2B5EF4-FFF2-40B4-BE49-F238E27FC236}">
                <a16:creationId xmlns:a16="http://schemas.microsoft.com/office/drawing/2014/main" xmlns="" id="{64FE1734-17F0-47F3-BEB5-A83C46C21515}"/>
              </a:ext>
            </a:extLst>
          </p:cNvPr>
          <p:cNvSpPr>
            <a:spLocks noGrp="1" noChangeArrowheads="1"/>
          </p:cNvSpPr>
          <p:nvPr>
            <p:ph idx="1"/>
          </p:nvPr>
        </p:nvSpPr>
        <p:spPr/>
        <p:txBody>
          <a:bodyPr/>
          <a:lstStyle/>
          <a:p>
            <a:pPr marL="0" indent="0" eaLnBrk="1" hangingPunct="1">
              <a:buFont typeface="Wingdings" panose="05000000000000000000" pitchFamily="2" charset="2"/>
              <a:buNone/>
            </a:pPr>
            <a:r>
              <a:rPr lang="en-US" altLang="en-US" sz="2400" dirty="0">
                <a:cs typeface="Calibri" panose="020F0502020204030204" pitchFamily="34" charset="0"/>
              </a:rPr>
              <a:t>It </a:t>
            </a:r>
            <a:r>
              <a:rPr lang="en-US" altLang="en-US" sz="2400" dirty="0">
                <a:solidFill>
                  <a:srgbClr val="000000"/>
                </a:solidFill>
                <a:cs typeface="Calibri" panose="020F0502020204030204" pitchFamily="34" charset="0"/>
              </a:rPr>
              <a:t>is important that games are played on fields marked in a consistent manner, and players wear uniforms according to NFHS rules. If a field is improperly marked and/or if a team wears an illegal uniform the referee shall contact the state association, who will work with school administrators to make appropriate changes. In addition, during pregame communication with school administration, game officials are also encouraged to communicate these corrective actions directly to administrators.</a:t>
            </a:r>
            <a:endParaRPr lang="en-US" altLang="en-US" sz="2400" dirty="0">
              <a:cs typeface="Calibri" panose="020F0502020204030204" pitchFamily="34" charset="0"/>
            </a:endParaRPr>
          </a:p>
          <a:p>
            <a:pPr marL="0" indent="0" eaLnBrk="1" hangingPunct="1">
              <a:buFont typeface="Wingdings" panose="05000000000000000000" pitchFamily="2" charset="2"/>
              <a:buNone/>
            </a:pPr>
            <a:endParaRPr lang="en-US" altLang="en-US" sz="2800" dirty="0"/>
          </a:p>
        </p:txBody>
      </p:sp>
      <p:sp>
        <p:nvSpPr>
          <p:cNvPr id="4" name="Footer Placeholder 3">
            <a:extLst>
              <a:ext uri="{FF2B5EF4-FFF2-40B4-BE49-F238E27FC236}">
                <a16:creationId xmlns:a16="http://schemas.microsoft.com/office/drawing/2014/main" xmlns="" id="{F6A904EE-A4C7-42C7-AB08-6425BDB3EC4B}"/>
              </a:ext>
            </a:extLst>
          </p:cNvPr>
          <p:cNvSpPr>
            <a:spLocks noGrp="1"/>
          </p:cNvSpPr>
          <p:nvPr>
            <p:ph type="ftr" sz="quarter" idx="11"/>
          </p:nvPr>
        </p:nvSpPr>
        <p:spPr/>
        <p:txBody>
          <a:bodyPr/>
          <a:lstStyle/>
          <a:p>
            <a:pPr>
              <a:defRPr/>
            </a:pPr>
            <a:r>
              <a:rPr lang="en-US" dirty="0"/>
              <a:t>www.nfhs.org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70BEA94-6634-4799-930A-04A79777A040}"/>
              </a:ext>
            </a:extLst>
          </p:cNvPr>
          <p:cNvSpPr>
            <a:spLocks noGrp="1"/>
          </p:cNvSpPr>
          <p:nvPr>
            <p:ph type="title"/>
          </p:nvPr>
        </p:nvSpPr>
        <p:spPr>
          <a:xfrm>
            <a:off x="1941513" y="525463"/>
            <a:ext cx="8739187" cy="1204912"/>
          </a:xfrm>
        </p:spPr>
        <p:txBody>
          <a:bodyPr/>
          <a:lstStyle/>
          <a:p>
            <a:pPr>
              <a:defRPr/>
            </a:pPr>
            <a:r>
              <a:rPr lang="en-US" dirty="0"/>
              <a:t>Properly Worn Uniforms and Marked Fields</a:t>
            </a:r>
          </a:p>
        </p:txBody>
      </p:sp>
      <p:sp>
        <p:nvSpPr>
          <p:cNvPr id="4" name="Footer Placeholder 3">
            <a:extLst>
              <a:ext uri="{FF2B5EF4-FFF2-40B4-BE49-F238E27FC236}">
                <a16:creationId xmlns:a16="http://schemas.microsoft.com/office/drawing/2014/main" xmlns="" id="{B0D83017-87E1-4918-9D55-1C68317DAE8F}"/>
              </a:ext>
            </a:extLst>
          </p:cNvPr>
          <p:cNvSpPr>
            <a:spLocks noGrp="1"/>
          </p:cNvSpPr>
          <p:nvPr>
            <p:ph type="ftr" sz="quarter" idx="11"/>
          </p:nvPr>
        </p:nvSpPr>
        <p:spPr/>
        <p:txBody>
          <a:bodyPr/>
          <a:lstStyle/>
          <a:p>
            <a:pPr>
              <a:defRPr/>
            </a:pPr>
            <a:r>
              <a:rPr lang="en-US" dirty="0"/>
              <a:t>www.nfhs.org</a:t>
            </a:r>
          </a:p>
        </p:txBody>
      </p:sp>
      <p:sp>
        <p:nvSpPr>
          <p:cNvPr id="96260" name="TextBox 4">
            <a:extLst>
              <a:ext uri="{FF2B5EF4-FFF2-40B4-BE49-F238E27FC236}">
                <a16:creationId xmlns:a16="http://schemas.microsoft.com/office/drawing/2014/main" xmlns="" id="{C92B53B1-A8D1-4CE9-A40F-2D602AA5D9A9}"/>
              </a:ext>
            </a:extLst>
          </p:cNvPr>
          <p:cNvSpPr txBox="1">
            <a:spLocks noChangeArrowheads="1"/>
          </p:cNvSpPr>
          <p:nvPr/>
        </p:nvSpPr>
        <p:spPr bwMode="auto">
          <a:xfrm>
            <a:off x="2532063" y="5481638"/>
            <a:ext cx="3910012" cy="84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1600" dirty="0"/>
              <a:t>The home team must wear darker colored jerseys and the visiting team must wear white jerseys (PlayPic A). </a:t>
            </a:r>
          </a:p>
        </p:txBody>
      </p:sp>
      <p:sp>
        <p:nvSpPr>
          <p:cNvPr id="96261" name="TextBox 5">
            <a:extLst>
              <a:ext uri="{FF2B5EF4-FFF2-40B4-BE49-F238E27FC236}">
                <a16:creationId xmlns:a16="http://schemas.microsoft.com/office/drawing/2014/main" xmlns="" id="{3AAFEB76-05E8-45FD-B35B-77FD6D1E7B74}"/>
              </a:ext>
            </a:extLst>
          </p:cNvPr>
          <p:cNvSpPr txBox="1">
            <a:spLocks noChangeArrowheads="1"/>
          </p:cNvSpPr>
          <p:nvPr/>
        </p:nvSpPr>
        <p:spPr bwMode="auto">
          <a:xfrm>
            <a:off x="6210300" y="5416550"/>
            <a:ext cx="47752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1600" dirty="0"/>
              <a:t>In PlayPic B, the player is not wearing shin guards as intended to be worn. Players should wear equipment as it is intended to be worn. </a:t>
            </a:r>
          </a:p>
        </p:txBody>
      </p:sp>
      <p:pic>
        <p:nvPicPr>
          <p:cNvPr id="96262" name="Content Placeholder 12" descr="Graphical user interface, application&#10;&#10;Description automatically generated">
            <a:extLst>
              <a:ext uri="{FF2B5EF4-FFF2-40B4-BE49-F238E27FC236}">
                <a16:creationId xmlns:a16="http://schemas.microsoft.com/office/drawing/2014/main" xmlns="" id="{EE2693A0-A616-423B-B603-91808B73CB4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2598738" y="2025650"/>
            <a:ext cx="7850187" cy="3359150"/>
          </a:xfr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70ADC5D-1D39-4B52-92FF-42FA0B92489A}"/>
              </a:ext>
            </a:extLst>
          </p:cNvPr>
          <p:cNvSpPr>
            <a:spLocks noGrp="1"/>
          </p:cNvSpPr>
          <p:nvPr>
            <p:ph type="title"/>
          </p:nvPr>
        </p:nvSpPr>
        <p:spPr>
          <a:xfrm>
            <a:off x="1941513" y="525463"/>
            <a:ext cx="8739187" cy="1204912"/>
          </a:xfrm>
        </p:spPr>
        <p:txBody>
          <a:bodyPr/>
          <a:lstStyle/>
          <a:p>
            <a:pPr>
              <a:defRPr/>
            </a:pPr>
            <a:r>
              <a:rPr lang="en-US" dirty="0"/>
              <a:t>Properly Worn Uniforms and Marked Fields</a:t>
            </a:r>
          </a:p>
        </p:txBody>
      </p:sp>
      <p:sp>
        <p:nvSpPr>
          <p:cNvPr id="4" name="Footer Placeholder 3">
            <a:extLst>
              <a:ext uri="{FF2B5EF4-FFF2-40B4-BE49-F238E27FC236}">
                <a16:creationId xmlns:a16="http://schemas.microsoft.com/office/drawing/2014/main" xmlns="" id="{BB1159CD-5AFE-4D09-96E8-D142E0A652B1}"/>
              </a:ext>
            </a:extLst>
          </p:cNvPr>
          <p:cNvSpPr>
            <a:spLocks noGrp="1"/>
          </p:cNvSpPr>
          <p:nvPr>
            <p:ph type="ftr" sz="quarter" idx="11"/>
          </p:nvPr>
        </p:nvSpPr>
        <p:spPr/>
        <p:txBody>
          <a:bodyPr/>
          <a:lstStyle/>
          <a:p>
            <a:pPr>
              <a:defRPr/>
            </a:pPr>
            <a:r>
              <a:rPr lang="en-US" dirty="0"/>
              <a:t>www.nfhs.org</a:t>
            </a:r>
          </a:p>
        </p:txBody>
      </p:sp>
      <p:sp>
        <p:nvSpPr>
          <p:cNvPr id="98308" name="TextBox 5">
            <a:extLst>
              <a:ext uri="{FF2B5EF4-FFF2-40B4-BE49-F238E27FC236}">
                <a16:creationId xmlns:a16="http://schemas.microsoft.com/office/drawing/2014/main" xmlns="" id="{0EF7ABF7-6C7A-412A-BB68-4D781E7348F3}"/>
              </a:ext>
            </a:extLst>
          </p:cNvPr>
          <p:cNvSpPr txBox="1">
            <a:spLocks noChangeArrowheads="1"/>
          </p:cNvSpPr>
          <p:nvPr/>
        </p:nvSpPr>
        <p:spPr bwMode="auto">
          <a:xfrm>
            <a:off x="7597775" y="1993900"/>
            <a:ext cx="4391025" cy="415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buFont typeface="Arial" panose="020B0604020202020204" pitchFamily="34" charset="0"/>
              <a:buChar char="•"/>
            </a:pPr>
            <a:r>
              <a:rPr lang="en-US" altLang="en-US" sz="2400" dirty="0">
                <a:cs typeface="Calibri" panose="020F0502020204030204" pitchFamily="34" charset="0"/>
              </a:rPr>
              <a:t>The fields should be properly marked.</a:t>
            </a:r>
          </a:p>
          <a:p>
            <a:pPr>
              <a:buFont typeface="Arial" panose="020B0604020202020204" pitchFamily="34" charset="0"/>
              <a:buChar char="•"/>
            </a:pPr>
            <a:r>
              <a:rPr lang="en-US" altLang="en-US" sz="2400" dirty="0">
                <a:cs typeface="Calibri" panose="020F0502020204030204" pitchFamily="34" charset="0"/>
              </a:rPr>
              <a:t>Non-compliance of field markings should be reported to the school athletic administrator and the state association.</a:t>
            </a:r>
          </a:p>
          <a:p>
            <a:pPr>
              <a:buFont typeface="Arial" panose="020B0604020202020204" pitchFamily="34" charset="0"/>
              <a:buChar char="•"/>
            </a:pPr>
            <a:r>
              <a:rPr lang="en-US" altLang="en-US" sz="2400" dirty="0">
                <a:cs typeface="Calibri" panose="020F0502020204030204" pitchFamily="34" charset="0"/>
              </a:rPr>
              <a:t>The game is still played.</a:t>
            </a:r>
          </a:p>
          <a:p>
            <a:pPr>
              <a:buFont typeface="Arial" panose="020B0604020202020204" pitchFamily="34" charset="0"/>
              <a:buChar char="•"/>
            </a:pPr>
            <a:r>
              <a:rPr lang="en-US" altLang="en-US" sz="2400" dirty="0"/>
              <a:t>In the MechaniGram, the center circle is not marked as required by rule.</a:t>
            </a:r>
          </a:p>
        </p:txBody>
      </p:sp>
      <p:pic>
        <p:nvPicPr>
          <p:cNvPr id="98309" name="Content Placeholder 9" descr="Diagram&#10;&#10;Description automatically generated">
            <a:extLst>
              <a:ext uri="{FF2B5EF4-FFF2-40B4-BE49-F238E27FC236}">
                <a16:creationId xmlns:a16="http://schemas.microsoft.com/office/drawing/2014/main" xmlns="" id="{E0EE3610-A268-4A6E-929B-72A9240E2231}"/>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527175" y="1993900"/>
            <a:ext cx="5872163" cy="4338638"/>
          </a:xfr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A42E521-FCE3-42A2-B754-4C73BE3B6470}"/>
              </a:ext>
            </a:extLst>
          </p:cNvPr>
          <p:cNvSpPr>
            <a:spLocks noGrp="1"/>
          </p:cNvSpPr>
          <p:nvPr>
            <p:ph type="title"/>
          </p:nvPr>
        </p:nvSpPr>
        <p:spPr/>
        <p:txBody>
          <a:bodyPr/>
          <a:lstStyle/>
          <a:p>
            <a:pPr eaLnBrk="1" hangingPunct="1">
              <a:defRPr/>
            </a:pPr>
            <a:r>
              <a:rPr lang="en-US" dirty="0">
                <a:ea typeface="Calibri" panose="020F0502020204030204" pitchFamily="34" charset="0"/>
              </a:rPr>
              <a:t>Reckless and Serious Foul Play</a:t>
            </a:r>
            <a:endParaRPr lang="en-US" dirty="0"/>
          </a:p>
        </p:txBody>
      </p:sp>
      <p:sp>
        <p:nvSpPr>
          <p:cNvPr id="100355" name="Content Placeholder 2">
            <a:extLst>
              <a:ext uri="{FF2B5EF4-FFF2-40B4-BE49-F238E27FC236}">
                <a16:creationId xmlns:a16="http://schemas.microsoft.com/office/drawing/2014/main" xmlns="" id="{6BF5165B-6A44-4737-8443-26BF4EADA716}"/>
              </a:ext>
            </a:extLst>
          </p:cNvPr>
          <p:cNvSpPr>
            <a:spLocks noGrp="1" noChangeArrowheads="1"/>
          </p:cNvSpPr>
          <p:nvPr>
            <p:ph idx="1"/>
          </p:nvPr>
        </p:nvSpPr>
        <p:spPr>
          <a:xfrm>
            <a:off x="1828800" y="1681163"/>
            <a:ext cx="10139363" cy="4349750"/>
          </a:xfrm>
        </p:spPr>
        <p:txBody>
          <a:bodyPr/>
          <a:lstStyle/>
          <a:p>
            <a:pPr marL="0" indent="0" eaLnBrk="1" hangingPunct="1">
              <a:buFont typeface="Wingdings" panose="05000000000000000000" pitchFamily="2" charset="2"/>
              <a:buNone/>
            </a:pPr>
            <a:endParaRPr lang="en-US" altLang="en-US" sz="2800" dirty="0"/>
          </a:p>
          <a:p>
            <a:pPr marL="0" indent="0" eaLnBrk="1" hangingPunct="1">
              <a:buFont typeface="Wingdings" panose="05000000000000000000" pitchFamily="2" charset="2"/>
              <a:buNone/>
            </a:pPr>
            <a:r>
              <a:rPr lang="en-US" altLang="en-US" sz="2400" dirty="0">
                <a:cs typeface="Calibri" panose="020F0502020204030204" pitchFamily="34" charset="0"/>
              </a:rPr>
              <a:t>S</a:t>
            </a:r>
            <a:r>
              <a:rPr lang="en-US" altLang="en-US" sz="2400" dirty="0">
                <a:cs typeface="Times New Roman" panose="02020603050405020304" pitchFamily="18" charset="0"/>
              </a:rPr>
              <a:t>occer is a contact sport and as such officials must be prepared to effectively manage the flow and intensity of the game. Understanding the differences between fair and hard play and a foul that is either Reckless or Serious is important to ensuring fair play and the safety of the players. Reckless play is defined as “a player has acted with disregard of the danger to, or consequences for, the opponent. A player who displays reckless play shall be cautioned.” Serious Foul Play is defined as “any play in which the player commits one of the offenses punishable with a direct free kick and uses disproportionate and unnecessary force against an opponent while playing for the ball.” It is critical that officials recognize the differences between the two and the corresponding penalty. </a:t>
            </a:r>
            <a:endParaRPr lang="en-US" altLang="en-US" sz="2400" dirty="0"/>
          </a:p>
        </p:txBody>
      </p:sp>
      <p:sp>
        <p:nvSpPr>
          <p:cNvPr id="4" name="Footer Placeholder 3">
            <a:extLst>
              <a:ext uri="{FF2B5EF4-FFF2-40B4-BE49-F238E27FC236}">
                <a16:creationId xmlns:a16="http://schemas.microsoft.com/office/drawing/2014/main" xmlns="" id="{C4444BE4-BE6E-441A-A1C8-B38501A4D8DF}"/>
              </a:ext>
            </a:extLst>
          </p:cNvPr>
          <p:cNvSpPr>
            <a:spLocks noGrp="1"/>
          </p:cNvSpPr>
          <p:nvPr>
            <p:ph type="ftr" sz="quarter" idx="11"/>
          </p:nvPr>
        </p:nvSpPr>
        <p:spPr/>
        <p:txBody>
          <a:bodyPr/>
          <a:lstStyle/>
          <a:p>
            <a:pPr>
              <a:defRPr/>
            </a:pPr>
            <a:r>
              <a:rPr lang="en-US" dirty="0"/>
              <a:t>www.nfhs.org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6F2BFC6-C9A4-4235-AEB5-C777857844D6}"/>
              </a:ext>
            </a:extLst>
          </p:cNvPr>
          <p:cNvSpPr>
            <a:spLocks noGrp="1"/>
          </p:cNvSpPr>
          <p:nvPr>
            <p:ph type="title"/>
          </p:nvPr>
        </p:nvSpPr>
        <p:spPr/>
        <p:txBody>
          <a:bodyPr/>
          <a:lstStyle/>
          <a:p>
            <a:pPr>
              <a:defRPr/>
            </a:pPr>
            <a:r>
              <a:rPr lang="en-US" dirty="0">
                <a:ea typeface="Calibri" panose="020F0502020204030204" pitchFamily="34" charset="0"/>
              </a:rPr>
              <a:t>Reckless and Serious Foul Play (con’t.) </a:t>
            </a:r>
            <a:endParaRPr lang="en-US" dirty="0"/>
          </a:p>
        </p:txBody>
      </p:sp>
      <p:sp>
        <p:nvSpPr>
          <p:cNvPr id="3" name="Content Placeholder 2">
            <a:extLst>
              <a:ext uri="{FF2B5EF4-FFF2-40B4-BE49-F238E27FC236}">
                <a16:creationId xmlns:a16="http://schemas.microsoft.com/office/drawing/2014/main" xmlns="" id="{534764D2-47EA-4A38-9C7F-2E62DA42AC80}"/>
              </a:ext>
            </a:extLst>
          </p:cNvPr>
          <p:cNvSpPr>
            <a:spLocks noGrp="1"/>
          </p:cNvSpPr>
          <p:nvPr>
            <p:ph idx="1"/>
          </p:nvPr>
        </p:nvSpPr>
        <p:spPr/>
        <p:txBody>
          <a:bodyPr/>
          <a:lstStyle/>
          <a:p>
            <a:pPr marL="0" indent="0">
              <a:spcBef>
                <a:spcPts val="0"/>
              </a:spcBef>
              <a:spcAft>
                <a:spcPts val="0"/>
              </a:spcAft>
              <a:buFont typeface="Wingdings" panose="05000000000000000000" pitchFamily="2" charset="2"/>
              <a:buNone/>
              <a:defRPr/>
            </a:pPr>
            <a:r>
              <a:rPr lang="en-US" sz="1900" dirty="0">
                <a:ea typeface="Times New Roman" panose="02020603050405020304" pitchFamily="18" charset="0"/>
              </a:rPr>
              <a:t>Although officials cannot eliminate a player from engaging in reckless or serious foul play, there are Preventive mechanics that can be used to control this type of play from occurring during the</a:t>
            </a:r>
            <a:endParaRPr lang="en-US" sz="1900" dirty="0">
              <a:ea typeface="Calibri" panose="020F0502020204030204" pitchFamily="34" charset="0"/>
            </a:endParaRPr>
          </a:p>
          <a:p>
            <a:pPr marL="0" indent="0">
              <a:spcBef>
                <a:spcPts val="0"/>
              </a:spcBef>
              <a:spcAft>
                <a:spcPts val="0"/>
              </a:spcAft>
              <a:buFont typeface="Wingdings" panose="05000000000000000000" pitchFamily="2" charset="2"/>
              <a:buNone/>
              <a:defRPr/>
            </a:pPr>
            <a:r>
              <a:rPr lang="en-US" sz="1900" dirty="0">
                <a:ea typeface="Times New Roman" panose="02020603050405020304" pitchFamily="18" charset="0"/>
              </a:rPr>
              <a:t>match by:</a:t>
            </a:r>
            <a:endParaRPr lang="en-US" sz="1900" dirty="0">
              <a:ea typeface="Calibri" panose="020F0502020204030204" pitchFamily="34" charset="0"/>
            </a:endParaRPr>
          </a:p>
          <a:p>
            <a:pPr lvl="1" indent="-342900">
              <a:spcBef>
                <a:spcPts val="0"/>
              </a:spcBef>
              <a:spcAft>
                <a:spcPts val="0"/>
              </a:spcAft>
              <a:buFont typeface="Symbol" panose="05050102010706020507" pitchFamily="18" charset="2"/>
              <a:buChar char=""/>
              <a:defRPr/>
            </a:pPr>
            <a:r>
              <a:rPr lang="en-US" sz="1900" dirty="0">
                <a:ea typeface="Times New Roman" panose="02020603050405020304" pitchFamily="18" charset="0"/>
              </a:rPr>
              <a:t>Addressing fair play and good sportsmanship during the pregame meeting with the coach- es and captains. Let them know your expectations for competitive and fair play.</a:t>
            </a:r>
            <a:endParaRPr lang="en-US" sz="1900" dirty="0">
              <a:ea typeface="Calibri" panose="020F0502020204030204" pitchFamily="34" charset="0"/>
            </a:endParaRPr>
          </a:p>
          <a:p>
            <a:pPr lvl="1" indent="-342900">
              <a:spcBef>
                <a:spcPts val="0"/>
              </a:spcBef>
              <a:spcAft>
                <a:spcPts val="0"/>
              </a:spcAft>
              <a:buFont typeface="Symbol" panose="05050102010706020507" pitchFamily="18" charset="2"/>
              <a:buChar char=""/>
              <a:defRPr/>
            </a:pPr>
            <a:r>
              <a:rPr lang="en-US" sz="1900" dirty="0">
                <a:ea typeface="Times New Roman" panose="02020603050405020304" pitchFamily="18" charset="0"/>
              </a:rPr>
              <a:t>Talk to the players and captains during the match. When the intensity of play increases and fouls become more prevalent remind the players of your expectations. Control the temperature of play by warning, whistle and when necessary, cards.</a:t>
            </a:r>
            <a:endParaRPr lang="en-US" sz="1900" dirty="0">
              <a:ea typeface="Calibri" panose="020F0502020204030204" pitchFamily="34" charset="0"/>
            </a:endParaRPr>
          </a:p>
          <a:p>
            <a:pPr lvl="1" indent="-342900" algn="just">
              <a:spcBef>
                <a:spcPts val="0"/>
              </a:spcBef>
              <a:spcAft>
                <a:spcPts val="0"/>
              </a:spcAft>
              <a:buFont typeface="Symbol" panose="05050102010706020507" pitchFamily="18" charset="2"/>
              <a:buChar char=""/>
              <a:defRPr/>
            </a:pPr>
            <a:r>
              <a:rPr lang="en-US" sz="1900" dirty="0">
                <a:ea typeface="Times New Roman" panose="02020603050405020304" pitchFamily="18" charset="0"/>
              </a:rPr>
              <a:t>Deal with reckless and serious foul play immediately. Be sure to let the players and coaches know that you will not tolerate that level of play during the match. When warranted use cards to address these behaviors.</a:t>
            </a:r>
            <a:endParaRPr lang="en-US" sz="1900" dirty="0">
              <a:ea typeface="Calibri" panose="020F0502020204030204" pitchFamily="34" charset="0"/>
            </a:endParaRPr>
          </a:p>
          <a:p>
            <a:pPr lvl="1" indent="-342900">
              <a:spcBef>
                <a:spcPts val="0"/>
              </a:spcBef>
              <a:spcAft>
                <a:spcPts val="0"/>
              </a:spcAft>
              <a:buFont typeface="Symbol" panose="05050102010706020507" pitchFamily="18" charset="2"/>
              <a:buChar char=""/>
              <a:defRPr/>
            </a:pPr>
            <a:r>
              <a:rPr lang="en-US" sz="1900" dirty="0">
                <a:ea typeface="Times New Roman" panose="02020603050405020304" pitchFamily="18" charset="0"/>
              </a:rPr>
              <a:t>Use of Headsets. Officials who have used headsets in communicating between and among the crew have found this to be an effective tool in helping to control play and deal immediately with unsporting and dangerous play.</a:t>
            </a:r>
            <a:endParaRPr lang="en-US" sz="1900" dirty="0">
              <a:ea typeface="Calibri" panose="020F0502020204030204" pitchFamily="34" charset="0"/>
            </a:endParaRPr>
          </a:p>
          <a:p>
            <a:pPr>
              <a:defRPr/>
            </a:pPr>
            <a:endParaRPr lang="en-US" dirty="0"/>
          </a:p>
        </p:txBody>
      </p:sp>
      <p:sp>
        <p:nvSpPr>
          <p:cNvPr id="4" name="Footer Placeholder 3">
            <a:extLst>
              <a:ext uri="{FF2B5EF4-FFF2-40B4-BE49-F238E27FC236}">
                <a16:creationId xmlns:a16="http://schemas.microsoft.com/office/drawing/2014/main" xmlns="" id="{002471B0-5481-4B99-B1E9-ABA0D12C1B3E}"/>
              </a:ext>
            </a:extLst>
          </p:cNvPr>
          <p:cNvSpPr>
            <a:spLocks noGrp="1"/>
          </p:cNvSpPr>
          <p:nvPr>
            <p:ph type="ftr" sz="quarter" idx="11"/>
          </p:nvPr>
        </p:nvSpPr>
        <p:spPr/>
        <p:txBody>
          <a:bodyPr/>
          <a:lstStyle/>
          <a:p>
            <a:pPr>
              <a:defRPr/>
            </a:pPr>
            <a:r>
              <a:rPr lang="en-US" dirty="0"/>
              <a:t>www.nfhs.org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098FBB6-797A-43AA-931A-FCE8F3162A9A}"/>
              </a:ext>
            </a:extLst>
          </p:cNvPr>
          <p:cNvSpPr>
            <a:spLocks noGrp="1"/>
          </p:cNvSpPr>
          <p:nvPr>
            <p:ph type="title"/>
          </p:nvPr>
        </p:nvSpPr>
        <p:spPr/>
        <p:txBody>
          <a:bodyPr/>
          <a:lstStyle/>
          <a:p>
            <a:pPr>
              <a:defRPr/>
            </a:pPr>
            <a:r>
              <a:rPr lang="en-US" dirty="0"/>
              <a:t>Reckless and Serious Foul Play</a:t>
            </a:r>
          </a:p>
        </p:txBody>
      </p:sp>
      <p:pic>
        <p:nvPicPr>
          <p:cNvPr id="104451" name="Content Placeholder 5" descr="A picture containing text, computer, screenshot, clipart&#10;&#10;Description automatically generated">
            <a:extLst>
              <a:ext uri="{FF2B5EF4-FFF2-40B4-BE49-F238E27FC236}">
                <a16:creationId xmlns:a16="http://schemas.microsoft.com/office/drawing/2014/main" xmlns="" id="{29E4954A-4BB7-4FCE-A70B-D7F7ACA6F407}"/>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4124325" y="2035175"/>
            <a:ext cx="7843838" cy="4030663"/>
          </a:xfrm>
        </p:spPr>
      </p:pic>
      <p:sp>
        <p:nvSpPr>
          <p:cNvPr id="4" name="Footer Placeholder 3">
            <a:extLst>
              <a:ext uri="{FF2B5EF4-FFF2-40B4-BE49-F238E27FC236}">
                <a16:creationId xmlns:a16="http://schemas.microsoft.com/office/drawing/2014/main" xmlns="" id="{4F8AB357-4892-4CFA-AC06-0C37F7B84EEA}"/>
              </a:ext>
            </a:extLst>
          </p:cNvPr>
          <p:cNvSpPr>
            <a:spLocks noGrp="1"/>
          </p:cNvSpPr>
          <p:nvPr>
            <p:ph type="ftr" sz="quarter" idx="11"/>
          </p:nvPr>
        </p:nvSpPr>
        <p:spPr/>
        <p:txBody>
          <a:bodyPr/>
          <a:lstStyle/>
          <a:p>
            <a:pPr>
              <a:defRPr/>
            </a:pPr>
            <a:r>
              <a:rPr lang="en-US" dirty="0"/>
              <a:t>www.nfhs.org</a:t>
            </a:r>
          </a:p>
        </p:txBody>
      </p:sp>
      <p:sp>
        <p:nvSpPr>
          <p:cNvPr id="104453" name="TextBox 4">
            <a:extLst>
              <a:ext uri="{FF2B5EF4-FFF2-40B4-BE49-F238E27FC236}">
                <a16:creationId xmlns:a16="http://schemas.microsoft.com/office/drawing/2014/main" xmlns="" id="{4105F23D-D1D3-4B59-A2D1-CDAAFB02FF9B}"/>
              </a:ext>
            </a:extLst>
          </p:cNvPr>
          <p:cNvSpPr txBox="1">
            <a:spLocks noChangeArrowheads="1"/>
          </p:cNvSpPr>
          <p:nvPr/>
        </p:nvSpPr>
        <p:spPr bwMode="auto">
          <a:xfrm>
            <a:off x="1031875" y="2649538"/>
            <a:ext cx="3092450" cy="280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buFont typeface="Arial" panose="020B0604020202020204" pitchFamily="34" charset="0"/>
              <a:buChar char="•"/>
            </a:pPr>
            <a:r>
              <a:rPr lang="en-US" altLang="en-US" sz="2200" dirty="0">
                <a:cs typeface="Calibri" panose="020F0502020204030204" pitchFamily="34" charset="0"/>
              </a:rPr>
              <a:t>Referees are encouraged to attend meetings and view videos — when possible — to discuss and learn more about fouls and misconduct.</a:t>
            </a:r>
            <a:endParaRPr lang="en-US" altLang="en-US" sz="22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B413F32-4E93-48C7-AA54-B664CA0E828D}"/>
              </a:ext>
            </a:extLst>
          </p:cNvPr>
          <p:cNvSpPr>
            <a:spLocks noGrp="1"/>
          </p:cNvSpPr>
          <p:nvPr>
            <p:ph type="title"/>
          </p:nvPr>
        </p:nvSpPr>
        <p:spPr/>
        <p:txBody>
          <a:bodyPr/>
          <a:lstStyle/>
          <a:p>
            <a:pPr>
              <a:defRPr/>
            </a:pPr>
            <a:r>
              <a:rPr lang="en-US" dirty="0"/>
              <a:t>Reckless and Serious Foul Play: Denial of Goal Scoring Opportunity</a:t>
            </a:r>
          </a:p>
        </p:txBody>
      </p:sp>
      <p:pic>
        <p:nvPicPr>
          <p:cNvPr id="106499" name="Content Placeholder 5" descr="Chart&#10;&#10;Description automatically generated with low confidence">
            <a:extLst>
              <a:ext uri="{FF2B5EF4-FFF2-40B4-BE49-F238E27FC236}">
                <a16:creationId xmlns:a16="http://schemas.microsoft.com/office/drawing/2014/main" xmlns="" id="{FDEADE32-945A-4F96-AD86-82750423A9B7}"/>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409700" y="1893888"/>
            <a:ext cx="10207625" cy="3600450"/>
          </a:xfrm>
        </p:spPr>
      </p:pic>
      <p:sp>
        <p:nvSpPr>
          <p:cNvPr id="4" name="Footer Placeholder 3">
            <a:extLst>
              <a:ext uri="{FF2B5EF4-FFF2-40B4-BE49-F238E27FC236}">
                <a16:creationId xmlns:a16="http://schemas.microsoft.com/office/drawing/2014/main" xmlns="" id="{5EC590D0-E9D0-4DB6-9DC5-BF9DC2DF3080}"/>
              </a:ext>
            </a:extLst>
          </p:cNvPr>
          <p:cNvSpPr>
            <a:spLocks noGrp="1"/>
          </p:cNvSpPr>
          <p:nvPr>
            <p:ph type="ftr" sz="quarter" idx="11"/>
          </p:nvPr>
        </p:nvSpPr>
        <p:spPr/>
        <p:txBody>
          <a:bodyPr/>
          <a:lstStyle/>
          <a:p>
            <a:pPr>
              <a:defRPr/>
            </a:pPr>
            <a:r>
              <a:rPr lang="en-US" dirty="0"/>
              <a:t>www.nfhs.org</a:t>
            </a:r>
          </a:p>
        </p:txBody>
      </p:sp>
      <p:sp>
        <p:nvSpPr>
          <p:cNvPr id="106501" name="TextBox 4">
            <a:extLst>
              <a:ext uri="{FF2B5EF4-FFF2-40B4-BE49-F238E27FC236}">
                <a16:creationId xmlns:a16="http://schemas.microsoft.com/office/drawing/2014/main" xmlns="" id="{14124B7E-B51F-4B09-B553-9C0AEAFA6337}"/>
              </a:ext>
            </a:extLst>
          </p:cNvPr>
          <p:cNvSpPr txBox="1">
            <a:spLocks noChangeArrowheads="1"/>
          </p:cNvSpPr>
          <p:nvPr/>
        </p:nvSpPr>
        <p:spPr bwMode="auto">
          <a:xfrm>
            <a:off x="1409700" y="5594350"/>
            <a:ext cx="10558463"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buFont typeface="Arial" panose="020B0604020202020204" pitchFamily="34" charset="0"/>
              <a:buChar char="•"/>
            </a:pPr>
            <a:r>
              <a:rPr lang="en-US" altLang="en-US" sz="2200" dirty="0">
                <a:cs typeface="Calibri" panose="020F0502020204030204" pitchFamily="34" charset="0"/>
              </a:rPr>
              <a:t>When an attacker is fouled and denied a goal scoring opportunity outside the penalty area and a goal is not scored, the fouling player is disqualified (red card). </a:t>
            </a:r>
            <a:endParaRPr lang="en-US" altLang="en-US" sz="22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AE50C3C-2544-4E00-B7CA-585695BFFB42}"/>
              </a:ext>
            </a:extLst>
          </p:cNvPr>
          <p:cNvSpPr>
            <a:spLocks noGrp="1"/>
          </p:cNvSpPr>
          <p:nvPr>
            <p:ph type="title"/>
          </p:nvPr>
        </p:nvSpPr>
        <p:spPr/>
        <p:txBody>
          <a:bodyPr/>
          <a:lstStyle/>
          <a:p>
            <a:pPr>
              <a:defRPr/>
            </a:pPr>
            <a:r>
              <a:rPr lang="en-US" dirty="0"/>
              <a:t>Reckless and Serious Foul Play: Denial of Goal Scoring Opportunity</a:t>
            </a:r>
          </a:p>
        </p:txBody>
      </p:sp>
      <p:sp>
        <p:nvSpPr>
          <p:cNvPr id="4" name="Footer Placeholder 3">
            <a:extLst>
              <a:ext uri="{FF2B5EF4-FFF2-40B4-BE49-F238E27FC236}">
                <a16:creationId xmlns:a16="http://schemas.microsoft.com/office/drawing/2014/main" xmlns="" id="{CD4773BF-C717-4EE6-A6C4-A57C37F8AF41}"/>
              </a:ext>
            </a:extLst>
          </p:cNvPr>
          <p:cNvSpPr>
            <a:spLocks noGrp="1"/>
          </p:cNvSpPr>
          <p:nvPr>
            <p:ph type="ftr" sz="quarter" idx="11"/>
          </p:nvPr>
        </p:nvSpPr>
        <p:spPr/>
        <p:txBody>
          <a:bodyPr/>
          <a:lstStyle/>
          <a:p>
            <a:pPr>
              <a:defRPr/>
            </a:pPr>
            <a:r>
              <a:rPr lang="en-US" dirty="0"/>
              <a:t>www.nfhs.org</a:t>
            </a:r>
          </a:p>
        </p:txBody>
      </p:sp>
      <p:sp>
        <p:nvSpPr>
          <p:cNvPr id="108548" name="TextBox 4">
            <a:extLst>
              <a:ext uri="{FF2B5EF4-FFF2-40B4-BE49-F238E27FC236}">
                <a16:creationId xmlns:a16="http://schemas.microsoft.com/office/drawing/2014/main" xmlns="" id="{3340C76C-6AE2-47EF-BA90-B6511D19A74F}"/>
              </a:ext>
            </a:extLst>
          </p:cNvPr>
          <p:cNvSpPr txBox="1">
            <a:spLocks noChangeArrowheads="1"/>
          </p:cNvSpPr>
          <p:nvPr/>
        </p:nvSpPr>
        <p:spPr bwMode="auto">
          <a:xfrm>
            <a:off x="1498600" y="5592763"/>
            <a:ext cx="103759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buFont typeface="Arial" panose="020B0604020202020204" pitchFamily="34" charset="0"/>
              <a:buChar char="•"/>
            </a:pPr>
            <a:r>
              <a:rPr lang="en-US" altLang="en-US" sz="2400" dirty="0">
                <a:cs typeface="Calibri" panose="020F0502020204030204" pitchFamily="34" charset="0"/>
              </a:rPr>
              <a:t>When an attacker is fouled and the goal is scored, the fouling player is cautioned (yellow card).</a:t>
            </a:r>
            <a:endParaRPr lang="en-US" altLang="en-US" sz="2400" dirty="0"/>
          </a:p>
        </p:txBody>
      </p:sp>
      <p:pic>
        <p:nvPicPr>
          <p:cNvPr id="108549" name="Content Placeholder 8" descr="Diagram&#10;&#10;Description automatically generated with medium confidence">
            <a:extLst>
              <a:ext uri="{FF2B5EF4-FFF2-40B4-BE49-F238E27FC236}">
                <a16:creationId xmlns:a16="http://schemas.microsoft.com/office/drawing/2014/main" xmlns="" id="{DA189766-6B76-4C69-8EA6-72514D0D42CC}"/>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706563" y="2028825"/>
            <a:ext cx="9682162" cy="3371850"/>
          </a:xfr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9D51AF8-78AA-4A18-A437-DC827D260307}"/>
              </a:ext>
            </a:extLst>
          </p:cNvPr>
          <p:cNvSpPr>
            <a:spLocks noGrp="1"/>
          </p:cNvSpPr>
          <p:nvPr>
            <p:ph type="title"/>
          </p:nvPr>
        </p:nvSpPr>
        <p:spPr/>
        <p:txBody>
          <a:bodyPr/>
          <a:lstStyle/>
          <a:p>
            <a:pPr>
              <a:defRPr/>
            </a:pPr>
            <a:r>
              <a:rPr lang="en-US" dirty="0"/>
              <a:t>Reckless and Serious Foul Play: Denial of Goal Scoring Opportunity</a:t>
            </a:r>
          </a:p>
        </p:txBody>
      </p:sp>
      <p:pic>
        <p:nvPicPr>
          <p:cNvPr id="110595" name="Content Placeholder 5" descr="A picture containing text, athletic game, sport, table&#10;&#10;Description automatically generated">
            <a:extLst>
              <a:ext uri="{FF2B5EF4-FFF2-40B4-BE49-F238E27FC236}">
                <a16:creationId xmlns:a16="http://schemas.microsoft.com/office/drawing/2014/main" xmlns="" id="{CB3A64F6-E5CE-4A89-B7D9-FE4808520E30}"/>
              </a:ext>
            </a:extLst>
          </p:cNvPr>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a:xfrm>
            <a:off x="1469571" y="1995488"/>
            <a:ext cx="10363200" cy="3132138"/>
          </a:xfrm>
        </p:spPr>
      </p:pic>
      <p:sp>
        <p:nvSpPr>
          <p:cNvPr id="4" name="Footer Placeholder 3">
            <a:extLst>
              <a:ext uri="{FF2B5EF4-FFF2-40B4-BE49-F238E27FC236}">
                <a16:creationId xmlns:a16="http://schemas.microsoft.com/office/drawing/2014/main" xmlns="" id="{04A4A009-DC55-47C6-8629-C90AE80D84E6}"/>
              </a:ext>
            </a:extLst>
          </p:cNvPr>
          <p:cNvSpPr>
            <a:spLocks noGrp="1"/>
          </p:cNvSpPr>
          <p:nvPr>
            <p:ph type="ftr" sz="quarter" idx="11"/>
          </p:nvPr>
        </p:nvSpPr>
        <p:spPr/>
        <p:txBody>
          <a:bodyPr/>
          <a:lstStyle/>
          <a:p>
            <a:pPr>
              <a:defRPr/>
            </a:pPr>
            <a:r>
              <a:rPr lang="en-US" dirty="0"/>
              <a:t>www.nfhs.org</a:t>
            </a:r>
          </a:p>
        </p:txBody>
      </p:sp>
      <p:sp>
        <p:nvSpPr>
          <p:cNvPr id="110597" name="TextBox 4">
            <a:extLst>
              <a:ext uri="{FF2B5EF4-FFF2-40B4-BE49-F238E27FC236}">
                <a16:creationId xmlns:a16="http://schemas.microsoft.com/office/drawing/2014/main" xmlns="" id="{8C4D90F8-06BD-4292-9CDA-F36DE7AF7966}"/>
              </a:ext>
            </a:extLst>
          </p:cNvPr>
          <p:cNvSpPr txBox="1">
            <a:spLocks noChangeArrowheads="1"/>
          </p:cNvSpPr>
          <p:nvPr/>
        </p:nvSpPr>
        <p:spPr bwMode="auto">
          <a:xfrm>
            <a:off x="1469571" y="5127627"/>
            <a:ext cx="10498592"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14B56"/>
                </a:solidFill>
                <a:effectLst/>
                <a:uLnTx/>
                <a:uFillTx/>
                <a:latin typeface="Arial" panose="020B0604020202020204" pitchFamily="34" charset="0"/>
                <a:ea typeface="+mn-ea"/>
                <a:cs typeface="Calibri" panose="020F0502020204030204" pitchFamily="34" charset="0"/>
              </a:rPr>
              <a:t>A player who commits a </a:t>
            </a:r>
            <a:r>
              <a:rPr kumimoji="0" lang="en-US" altLang="en-US" sz="2000" b="0" i="0" u="none" strike="noStrike" kern="1200" cap="none" spc="0" normalizeH="0" baseline="0" noProof="0" dirty="0">
                <a:ln>
                  <a:noFill/>
                </a:ln>
                <a:solidFill>
                  <a:srgbClr val="414B56"/>
                </a:solidFill>
                <a:effectLst/>
                <a:uLnTx/>
                <a:uFillTx/>
                <a:latin typeface="Calibri"/>
                <a:ea typeface="+mn-ea"/>
                <a:cs typeface="Calibri" panose="020F0502020204030204" pitchFamily="34" charset="0"/>
              </a:rPr>
              <a:t>f</a:t>
            </a:r>
            <a:r>
              <a:rPr kumimoji="0" lang="en-US" altLang="en-US" sz="2000" b="0" i="0" u="none" strike="noStrike" kern="1200" cap="none" spc="0" normalizeH="0" baseline="0" noProof="0" dirty="0">
                <a:ln>
                  <a:noFill/>
                </a:ln>
                <a:solidFill>
                  <a:srgbClr val="414B56"/>
                </a:solidFill>
                <a:effectLst/>
                <a:uLnTx/>
                <a:uFillTx/>
                <a:latin typeface="Arial" panose="020B0604020202020204" pitchFamily="34" charset="0"/>
                <a:ea typeface="+mn-ea"/>
                <a:cs typeface="Calibri" panose="020F0502020204030204" pitchFamily="34" charset="0"/>
              </a:rPr>
              <a:t>oul inside the penalty area in an attempt to play the ball and a goal is not scored and the referee awards a penalty kick the fouling player is cautioned.  If the player commits a foul while not attempting to play the ball and the goal is not scored and the referee awards a penalty kick , the fouling player is disqualified (red card).</a:t>
            </a:r>
            <a:endParaRPr kumimoji="0" lang="en-US" altLang="en-US" sz="2000" b="0" i="0" u="none" strike="noStrike" kern="1200" cap="none" spc="0" normalizeH="0" baseline="0" noProof="0" dirty="0">
              <a:ln>
                <a:noFill/>
              </a:ln>
              <a:solidFill>
                <a:srgbClr val="414B56"/>
              </a:solidFill>
              <a:effectLst/>
              <a:uLnTx/>
              <a:uFillTx/>
              <a:latin typeface="Arial" panose="020B0604020202020204" pitchFamily="34" charset="0"/>
              <a:ea typeface="+mn-ea"/>
              <a:cs typeface="Arial" panose="020B0604020202020204"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E99E6E6-F84E-4E5F-AE31-8CDC224FA8DE}"/>
              </a:ext>
            </a:extLst>
          </p:cNvPr>
          <p:cNvSpPr>
            <a:spLocks noGrp="1"/>
          </p:cNvSpPr>
          <p:nvPr>
            <p:ph type="title"/>
          </p:nvPr>
        </p:nvSpPr>
        <p:spPr/>
        <p:txBody>
          <a:bodyPr/>
          <a:lstStyle/>
          <a:p>
            <a:pPr>
              <a:defRPr/>
            </a:pPr>
            <a:r>
              <a:rPr lang="en-US" dirty="0">
                <a:ea typeface="Calibri" panose="020F0502020204030204" pitchFamily="34" charset="0"/>
              </a:rPr>
              <a:t>High School Athletics is Education-Based</a:t>
            </a:r>
            <a:endParaRPr lang="en-US" dirty="0"/>
          </a:p>
        </p:txBody>
      </p:sp>
      <p:sp>
        <p:nvSpPr>
          <p:cNvPr id="112643" name="Content Placeholder 2">
            <a:extLst>
              <a:ext uri="{FF2B5EF4-FFF2-40B4-BE49-F238E27FC236}">
                <a16:creationId xmlns:a16="http://schemas.microsoft.com/office/drawing/2014/main" xmlns="" id="{47645AC7-AEA5-4573-96C1-38F5A6D345FE}"/>
              </a:ext>
            </a:extLst>
          </p:cNvPr>
          <p:cNvSpPr>
            <a:spLocks noGrp="1" noChangeArrowheads="1"/>
          </p:cNvSpPr>
          <p:nvPr>
            <p:ph idx="1"/>
          </p:nvPr>
        </p:nvSpPr>
        <p:spPr/>
        <p:txBody>
          <a:bodyPr/>
          <a:lstStyle/>
          <a:p>
            <a:pPr marL="0" indent="0">
              <a:buFont typeface="Wingdings" panose="05000000000000000000" pitchFamily="2" charset="2"/>
              <a:buNone/>
            </a:pPr>
            <a:r>
              <a:rPr lang="en-US" altLang="en-US" sz="2000" dirty="0">
                <a:cs typeface="Calibri" panose="020F0502020204030204" pitchFamily="34" charset="0"/>
              </a:rPr>
              <a:t>High </a:t>
            </a:r>
            <a:r>
              <a:rPr lang="en-US" altLang="en-US" sz="2000" dirty="0">
                <a:solidFill>
                  <a:srgbClr val="000000"/>
                </a:solidFill>
                <a:cs typeface="Calibri" panose="020F0502020204030204" pitchFamily="34" charset="0"/>
              </a:rPr>
              <a:t>school athletics</a:t>
            </a:r>
            <a:r>
              <a:rPr lang="en-US" altLang="en-US" sz="2000" dirty="0">
                <a:cs typeface="Calibri" panose="020F0502020204030204" pitchFamily="34" charset="0"/>
              </a:rPr>
              <a:t> </a:t>
            </a:r>
            <a:r>
              <a:rPr lang="en-US" altLang="en-US" sz="2000" dirty="0">
                <a:solidFill>
                  <a:srgbClr val="000000"/>
                </a:solidFill>
                <a:cs typeface="Calibri" panose="020F0502020204030204" pitchFamily="34" charset="0"/>
              </a:rPr>
              <a:t>are education-based, and </a:t>
            </a:r>
            <a:r>
              <a:rPr lang="en-US" altLang="en-US" sz="2000" dirty="0">
                <a:cs typeface="Calibri" panose="020F0502020204030204" pitchFamily="34" charset="0"/>
              </a:rPr>
              <a:t>for this reason </a:t>
            </a:r>
            <a:r>
              <a:rPr lang="en-US" altLang="en-US" sz="2000" dirty="0">
                <a:solidFill>
                  <a:srgbClr val="000000"/>
                </a:solidFill>
                <a:cs typeface="Calibri" panose="020F0502020204030204" pitchFamily="34" charset="0"/>
              </a:rPr>
              <a:t>some mechanics of our game are intentionally different from other levels of soccer.  Playing sports and participating in interscholastic activities is a privilege that students earn by maintaining academic standards and good conduct in</a:t>
            </a:r>
            <a:r>
              <a:rPr lang="en-US" altLang="en-US" sz="2000" dirty="0">
                <a:cs typeface="Calibri" panose="020F0502020204030204" pitchFamily="34" charset="0"/>
              </a:rPr>
              <a:t> </a:t>
            </a:r>
            <a:r>
              <a:rPr lang="en-US" altLang="en-US" sz="2000" dirty="0">
                <a:solidFill>
                  <a:schemeClr val="bg2">
                    <a:lumMod val="10000"/>
                  </a:schemeClr>
                </a:solidFill>
                <a:cs typeface="Calibri" panose="020F0502020204030204" pitchFamily="34" charset="0"/>
              </a:rPr>
              <a:t>and outside </a:t>
            </a:r>
            <a:r>
              <a:rPr lang="en-US" altLang="en-US" sz="2000" dirty="0">
                <a:solidFill>
                  <a:srgbClr val="000000"/>
                </a:solidFill>
                <a:cs typeface="Calibri" panose="020F0502020204030204" pitchFamily="34" charset="0"/>
              </a:rPr>
              <a:t>the classrooms. </a:t>
            </a:r>
          </a:p>
          <a:p>
            <a:pPr marL="0" indent="0">
              <a:buFont typeface="Wingdings" panose="05000000000000000000" pitchFamily="2" charset="2"/>
              <a:buNone/>
            </a:pPr>
            <a:endParaRPr lang="en-US" altLang="en-US" sz="2000" dirty="0">
              <a:solidFill>
                <a:srgbClr val="000000"/>
              </a:solidFill>
            </a:endParaRPr>
          </a:p>
          <a:p>
            <a:pPr marL="0" indent="0">
              <a:buFont typeface="Wingdings" panose="05000000000000000000" pitchFamily="2" charset="2"/>
              <a:buNone/>
            </a:pPr>
            <a:r>
              <a:rPr lang="en-US" altLang="en-US" sz="2000" dirty="0">
                <a:solidFill>
                  <a:srgbClr val="000000"/>
                </a:solidFill>
                <a:cs typeface="Calibri" panose="020F0502020204030204" pitchFamily="34" charset="0"/>
              </a:rPr>
              <a:t>As an extension of the classroom, the goal of education-based athletics, in addition to core academic subjects learned in the classroom, is that students experience additional educational opportunities through their participation in sports. Beyond the specific skills of a sport</a:t>
            </a:r>
            <a:r>
              <a:rPr lang="en-US" altLang="en-US" sz="2000" dirty="0">
                <a:cs typeface="Calibri" panose="020F0502020204030204" pitchFamily="34" charset="0"/>
              </a:rPr>
              <a:t>,</a:t>
            </a:r>
            <a:r>
              <a:rPr lang="en-US" altLang="en-US" sz="2000" dirty="0">
                <a:solidFill>
                  <a:srgbClr val="000000"/>
                </a:solidFill>
                <a:cs typeface="Calibri" panose="020F0502020204030204" pitchFamily="34" charset="0"/>
              </a:rPr>
              <a:t> these individuals can learn important principles that can guide them the rest of their lives.  Learning the </a:t>
            </a:r>
            <a:r>
              <a:rPr lang="en-US" altLang="en-US" sz="2000" dirty="0">
                <a:solidFill>
                  <a:schemeClr val="bg2">
                    <a:lumMod val="10000"/>
                  </a:schemeClr>
                </a:solidFill>
                <a:cs typeface="Calibri" panose="020F0502020204030204" pitchFamily="34" charset="0"/>
              </a:rPr>
              <a:t>life skills </a:t>
            </a:r>
            <a:r>
              <a:rPr lang="en-US" altLang="en-US" sz="2000" dirty="0">
                <a:solidFill>
                  <a:srgbClr val="000000"/>
                </a:solidFill>
                <a:cs typeface="Calibri" panose="020F0502020204030204" pitchFamily="34" charset="0"/>
              </a:rPr>
              <a:t>of sportsmanship, playing by the rules, teamwork and perseverance will pay huge dividends throughout these students’ lives.</a:t>
            </a:r>
            <a:r>
              <a:rPr lang="en-US" altLang="en-US" sz="2000" dirty="0">
                <a:cs typeface="Calibri" panose="020F0502020204030204" pitchFamily="34" charset="0"/>
              </a:rPr>
              <a:t> </a:t>
            </a:r>
            <a:r>
              <a:rPr lang="en-US" altLang="en-US" sz="2000" dirty="0">
                <a:solidFill>
                  <a:srgbClr val="000000"/>
                </a:solidFill>
                <a:cs typeface="Calibri" panose="020F0502020204030204" pitchFamily="34" charset="0"/>
              </a:rPr>
              <a:t>Certainly, improving skills and winning games is a part of the overall goal, but the quest to win games, events, and championships cannot come at the expense of providing these educational opportunities.</a:t>
            </a:r>
            <a:endParaRPr lang="en-US" altLang="en-US" sz="2000" dirty="0">
              <a:cs typeface="Calibri" panose="020F0502020204030204" pitchFamily="34" charset="0"/>
            </a:endParaRPr>
          </a:p>
          <a:p>
            <a:pPr marL="0" indent="0">
              <a:buFont typeface="Wingdings" panose="05000000000000000000" pitchFamily="2" charset="2"/>
              <a:buNone/>
            </a:pPr>
            <a:endParaRPr lang="en-US" altLang="en-US" dirty="0"/>
          </a:p>
        </p:txBody>
      </p:sp>
      <p:sp>
        <p:nvSpPr>
          <p:cNvPr id="4" name="Footer Placeholder 3">
            <a:extLst>
              <a:ext uri="{FF2B5EF4-FFF2-40B4-BE49-F238E27FC236}">
                <a16:creationId xmlns:a16="http://schemas.microsoft.com/office/drawing/2014/main" xmlns="" id="{A5FE8CD4-B1FF-4A8B-B3F7-712D26E79347}"/>
              </a:ext>
            </a:extLst>
          </p:cNvPr>
          <p:cNvSpPr>
            <a:spLocks noGrp="1"/>
          </p:cNvSpPr>
          <p:nvPr>
            <p:ph type="ftr" sz="quarter" idx="11"/>
          </p:nvPr>
        </p:nvSpPr>
        <p:spPr/>
        <p:txBody>
          <a:bodyPr/>
          <a:lstStyle/>
          <a:p>
            <a:pPr>
              <a:defRPr/>
            </a:pPr>
            <a:r>
              <a:rPr lang="en-US" dirty="0"/>
              <a:t>www.nfhs.org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D28FF24-8E0C-4A66-85F8-F9A47AFA72CC}"/>
              </a:ext>
            </a:extLst>
          </p:cNvPr>
          <p:cNvSpPr>
            <a:spLocks noGrp="1"/>
          </p:cNvSpPr>
          <p:nvPr>
            <p:ph type="title"/>
          </p:nvPr>
        </p:nvSpPr>
        <p:spPr/>
        <p:txBody>
          <a:bodyPr/>
          <a:lstStyle/>
          <a:p>
            <a:pPr>
              <a:defRPr/>
            </a:pPr>
            <a:r>
              <a:rPr lang="en-US" dirty="0">
                <a:ea typeface="Calibri" panose="020F0502020204030204" pitchFamily="34" charset="0"/>
              </a:rPr>
              <a:t>High School Athletics is Education-Based (con’t.)</a:t>
            </a:r>
            <a:endParaRPr lang="en-US" dirty="0"/>
          </a:p>
        </p:txBody>
      </p:sp>
      <p:sp>
        <p:nvSpPr>
          <p:cNvPr id="3" name="Content Placeholder 2">
            <a:extLst>
              <a:ext uri="{FF2B5EF4-FFF2-40B4-BE49-F238E27FC236}">
                <a16:creationId xmlns:a16="http://schemas.microsoft.com/office/drawing/2014/main" xmlns="" id="{70F04A5A-5A4E-439B-ABCD-6836D401548A}"/>
              </a:ext>
            </a:extLst>
          </p:cNvPr>
          <p:cNvSpPr>
            <a:spLocks noGrp="1"/>
          </p:cNvSpPr>
          <p:nvPr>
            <p:ph idx="1"/>
          </p:nvPr>
        </p:nvSpPr>
        <p:spPr/>
        <p:txBody>
          <a:bodyPr/>
          <a:lstStyle/>
          <a:p>
            <a:pPr marL="0" indent="0">
              <a:buFont typeface="Wingdings" panose="05000000000000000000" pitchFamily="2" charset="2"/>
              <a:buNone/>
              <a:defRPr/>
            </a:pPr>
            <a:r>
              <a:rPr lang="en-US" sz="2400" dirty="0">
                <a:solidFill>
                  <a:srgbClr val="000000"/>
                </a:solidFill>
                <a:ea typeface="Calibri" panose="020F0502020204030204" pitchFamily="34" charset="0"/>
              </a:rPr>
              <a:t>The required pregame meeting is a time for officials to communicate expectations to both head coaches and captains. This meeting for both head coaches and captains should cover pertinent rules, sportsmanship, the coin toss, and legally equipped players. This meeting is a purposeful start to an education-based interscholastic match.</a:t>
            </a:r>
            <a:endParaRPr lang="en-US" sz="2400" dirty="0">
              <a:ea typeface="Calibri" panose="020F0502020204030204" pitchFamily="34" charset="0"/>
            </a:endParaRPr>
          </a:p>
          <a:p>
            <a:pPr>
              <a:defRPr/>
            </a:pPr>
            <a:endParaRPr lang="en-US" dirty="0"/>
          </a:p>
        </p:txBody>
      </p:sp>
      <p:sp>
        <p:nvSpPr>
          <p:cNvPr id="4" name="Footer Placeholder 3">
            <a:extLst>
              <a:ext uri="{FF2B5EF4-FFF2-40B4-BE49-F238E27FC236}">
                <a16:creationId xmlns:a16="http://schemas.microsoft.com/office/drawing/2014/main" xmlns="" id="{3B638CF0-7E47-44DE-B223-61A4DA60C11D}"/>
              </a:ext>
            </a:extLst>
          </p:cNvPr>
          <p:cNvSpPr>
            <a:spLocks noGrp="1"/>
          </p:cNvSpPr>
          <p:nvPr>
            <p:ph type="ftr" sz="quarter" idx="11"/>
          </p:nvPr>
        </p:nvSpPr>
        <p:spPr/>
        <p:txBody>
          <a:bodyPr/>
          <a:lstStyle/>
          <a:p>
            <a:pPr>
              <a:defRPr/>
            </a:pPr>
            <a:r>
              <a:rPr lang="en-US" dirty="0"/>
              <a:t>www.nfhs.org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675364D-8FEC-4476-83DF-A801C5551B5C}"/>
              </a:ext>
            </a:extLst>
          </p:cNvPr>
          <p:cNvSpPr>
            <a:spLocks noGrp="1"/>
          </p:cNvSpPr>
          <p:nvPr>
            <p:ph type="title"/>
          </p:nvPr>
        </p:nvSpPr>
        <p:spPr/>
        <p:txBody>
          <a:bodyPr/>
          <a:lstStyle/>
          <a:p>
            <a:pPr>
              <a:defRPr/>
            </a:pPr>
            <a:r>
              <a:rPr lang="en-US" dirty="0"/>
              <a:t>High School Athletics is Education-Based</a:t>
            </a:r>
          </a:p>
        </p:txBody>
      </p:sp>
      <p:pic>
        <p:nvPicPr>
          <p:cNvPr id="116739" name="Content Placeholder 5" descr="A picture containing text&#10;&#10;Description automatically generated">
            <a:extLst>
              <a:ext uri="{FF2B5EF4-FFF2-40B4-BE49-F238E27FC236}">
                <a16:creationId xmlns:a16="http://schemas.microsoft.com/office/drawing/2014/main" xmlns="" id="{1D657E65-5AB3-48A9-9C27-BC96B6BEB2CE}"/>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420813" y="2074863"/>
            <a:ext cx="4591050" cy="4338637"/>
          </a:xfrm>
        </p:spPr>
      </p:pic>
      <p:sp>
        <p:nvSpPr>
          <p:cNvPr id="4" name="Footer Placeholder 3">
            <a:extLst>
              <a:ext uri="{FF2B5EF4-FFF2-40B4-BE49-F238E27FC236}">
                <a16:creationId xmlns:a16="http://schemas.microsoft.com/office/drawing/2014/main" xmlns="" id="{EE3B1858-A077-433A-A078-E2025F4BF6E6}"/>
              </a:ext>
            </a:extLst>
          </p:cNvPr>
          <p:cNvSpPr>
            <a:spLocks noGrp="1"/>
          </p:cNvSpPr>
          <p:nvPr>
            <p:ph type="ftr" sz="quarter" idx="11"/>
          </p:nvPr>
        </p:nvSpPr>
        <p:spPr/>
        <p:txBody>
          <a:bodyPr/>
          <a:lstStyle/>
          <a:p>
            <a:pPr>
              <a:defRPr/>
            </a:pPr>
            <a:r>
              <a:rPr lang="en-US" dirty="0"/>
              <a:t>www.nfhs.org</a:t>
            </a:r>
          </a:p>
        </p:txBody>
      </p:sp>
      <p:sp>
        <p:nvSpPr>
          <p:cNvPr id="116741" name="TextBox 4">
            <a:extLst>
              <a:ext uri="{FF2B5EF4-FFF2-40B4-BE49-F238E27FC236}">
                <a16:creationId xmlns:a16="http://schemas.microsoft.com/office/drawing/2014/main" xmlns="" id="{574BA3A5-6330-41F4-8B1F-087F2133DD09}"/>
              </a:ext>
            </a:extLst>
          </p:cNvPr>
          <p:cNvSpPr txBox="1">
            <a:spLocks noChangeArrowheads="1"/>
          </p:cNvSpPr>
          <p:nvPr/>
        </p:nvSpPr>
        <p:spPr bwMode="auto">
          <a:xfrm>
            <a:off x="6540500" y="2881313"/>
            <a:ext cx="4984750" cy="2246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buFont typeface="Arial" panose="020B0604020202020204" pitchFamily="34" charset="0"/>
              <a:buChar char="•"/>
            </a:pPr>
            <a:r>
              <a:rPr lang="en-US" altLang="en-US" sz="2800" dirty="0">
                <a:cs typeface="Calibri" panose="020F0502020204030204" pitchFamily="34" charset="0"/>
              </a:rPr>
              <a:t>The soccer pitch is a classroom. Coaches are responsible for helping players understand the fine points of the game.</a:t>
            </a:r>
            <a:endParaRPr lang="en-US" altLang="en-US" sz="28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2ECE13D-C219-4EE2-973F-240D28A56DAA}"/>
              </a:ext>
            </a:extLst>
          </p:cNvPr>
          <p:cNvSpPr>
            <a:spLocks noGrp="1"/>
          </p:cNvSpPr>
          <p:nvPr>
            <p:ph type="title"/>
          </p:nvPr>
        </p:nvSpPr>
        <p:spPr/>
        <p:txBody>
          <a:bodyPr/>
          <a:lstStyle/>
          <a:p>
            <a:pPr eaLnBrk="1" hangingPunct="1">
              <a:defRPr/>
            </a:pPr>
            <a:r>
              <a:rPr lang="en-US" dirty="0">
                <a:ea typeface="Calibri" panose="020F0502020204030204" pitchFamily="34" charset="0"/>
              </a:rPr>
              <a:t>Sportsmanship</a:t>
            </a:r>
            <a:endParaRPr lang="en-US" dirty="0"/>
          </a:p>
        </p:txBody>
      </p:sp>
      <p:sp>
        <p:nvSpPr>
          <p:cNvPr id="119811" name="Content Placeholder 2">
            <a:extLst>
              <a:ext uri="{FF2B5EF4-FFF2-40B4-BE49-F238E27FC236}">
                <a16:creationId xmlns:a16="http://schemas.microsoft.com/office/drawing/2014/main" xmlns="" id="{B80F48AC-7FED-4296-919E-0646F39B9896}"/>
              </a:ext>
            </a:extLst>
          </p:cNvPr>
          <p:cNvSpPr>
            <a:spLocks noGrp="1" noChangeArrowheads="1"/>
          </p:cNvSpPr>
          <p:nvPr>
            <p:ph idx="1"/>
          </p:nvPr>
        </p:nvSpPr>
        <p:spPr/>
        <p:txBody>
          <a:bodyPr/>
          <a:lstStyle/>
          <a:p>
            <a:pPr marL="0" indent="0">
              <a:lnSpc>
                <a:spcPct val="98000"/>
              </a:lnSpc>
              <a:spcAft>
                <a:spcPts val="1200"/>
              </a:spcAft>
              <a:buFont typeface="Wingdings" panose="05000000000000000000" pitchFamily="2" charset="2"/>
              <a:buNone/>
            </a:pPr>
            <a:r>
              <a:rPr lang="en-US" altLang="en-US" sz="2000" dirty="0">
                <a:cs typeface="Calibri" panose="020F0502020204030204" pitchFamily="34" charset="0"/>
              </a:rPr>
              <a:t>Interscholastic athletic programs must promote good character, enhance the integrity of education, and foster civility in society. Student-athletes, coaches and all others associated with interscholastic athletic programs, as well as those who attend interscholastic athletic events, should adhere to the fundamental values of honesty, integrity, respect, caring, cooperation, trustworthiness, leadership, tolerance, and personal responsibility.</a:t>
            </a:r>
          </a:p>
          <a:p>
            <a:pPr marL="0" indent="0">
              <a:lnSpc>
                <a:spcPct val="98000"/>
              </a:lnSpc>
              <a:spcBef>
                <a:spcPts val="1200"/>
              </a:spcBef>
              <a:spcAft>
                <a:spcPts val="1200"/>
              </a:spcAft>
              <a:buFont typeface="Wingdings" panose="05000000000000000000" pitchFamily="2" charset="2"/>
              <a:buNone/>
            </a:pPr>
            <a:r>
              <a:rPr lang="en-US" altLang="en-US" sz="2000" dirty="0">
                <a:cs typeface="Calibri" panose="020F0502020204030204" pitchFamily="34" charset="0"/>
              </a:rPr>
              <a:t>The message of good sportsmanship should be addressed by school administration with their students, coaches, parents, and spectators alike, which includes a message which prohibits taunting and the use of profanity during games. Coaches and officials should model good sportsmanship during the pregame, game, and post-game.  A short but firm statement by the official outlining the action that will be taken for unsporting conduct would be appropriate.  Check with your state association.  They may have provided a statement for use by officials in the pre-game meeting.</a:t>
            </a:r>
          </a:p>
          <a:p>
            <a:pPr marL="0" indent="0" eaLnBrk="1" hangingPunct="1">
              <a:buFont typeface="Wingdings" panose="05000000000000000000" pitchFamily="2" charset="2"/>
              <a:buNone/>
            </a:pPr>
            <a:endParaRPr lang="en-US" altLang="en-US" sz="2800" dirty="0"/>
          </a:p>
        </p:txBody>
      </p:sp>
      <p:sp>
        <p:nvSpPr>
          <p:cNvPr id="4" name="Footer Placeholder 3">
            <a:extLst>
              <a:ext uri="{FF2B5EF4-FFF2-40B4-BE49-F238E27FC236}">
                <a16:creationId xmlns:a16="http://schemas.microsoft.com/office/drawing/2014/main" xmlns="" id="{CFB70281-F43A-4C55-AB8D-C448401BEF59}"/>
              </a:ext>
            </a:extLst>
          </p:cNvPr>
          <p:cNvSpPr>
            <a:spLocks noGrp="1"/>
          </p:cNvSpPr>
          <p:nvPr>
            <p:ph type="ftr" sz="quarter" idx="11"/>
          </p:nvPr>
        </p:nvSpPr>
        <p:spPr/>
        <p:txBody>
          <a:bodyPr/>
          <a:lstStyle/>
          <a:p>
            <a:pPr>
              <a:defRPr/>
            </a:pPr>
            <a:r>
              <a:rPr lang="en-US" dirty="0"/>
              <a:t>www.nfhs.org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FA803A5-1833-4A97-B1EE-226258EFB652}"/>
              </a:ext>
            </a:extLst>
          </p:cNvPr>
          <p:cNvSpPr>
            <a:spLocks noGrp="1"/>
          </p:cNvSpPr>
          <p:nvPr>
            <p:ph type="title"/>
          </p:nvPr>
        </p:nvSpPr>
        <p:spPr/>
        <p:txBody>
          <a:bodyPr/>
          <a:lstStyle/>
          <a:p>
            <a:pPr>
              <a:defRPr/>
            </a:pPr>
            <a:r>
              <a:rPr lang="en-US" dirty="0"/>
              <a:t>Sportsmanship</a:t>
            </a:r>
          </a:p>
        </p:txBody>
      </p:sp>
      <p:sp>
        <p:nvSpPr>
          <p:cNvPr id="4" name="Footer Placeholder 3">
            <a:extLst>
              <a:ext uri="{FF2B5EF4-FFF2-40B4-BE49-F238E27FC236}">
                <a16:creationId xmlns:a16="http://schemas.microsoft.com/office/drawing/2014/main" xmlns="" id="{44465334-F73F-4A34-A883-B91264DD2DCD}"/>
              </a:ext>
            </a:extLst>
          </p:cNvPr>
          <p:cNvSpPr>
            <a:spLocks noGrp="1"/>
          </p:cNvSpPr>
          <p:nvPr>
            <p:ph type="ftr" sz="quarter" idx="11"/>
          </p:nvPr>
        </p:nvSpPr>
        <p:spPr/>
        <p:txBody>
          <a:bodyPr/>
          <a:lstStyle/>
          <a:p>
            <a:pPr>
              <a:defRPr/>
            </a:pPr>
            <a:r>
              <a:rPr lang="en-US" dirty="0"/>
              <a:t>www.nfhs.org</a:t>
            </a:r>
          </a:p>
        </p:txBody>
      </p:sp>
      <p:sp>
        <p:nvSpPr>
          <p:cNvPr id="121860" name="TextBox 6">
            <a:extLst>
              <a:ext uri="{FF2B5EF4-FFF2-40B4-BE49-F238E27FC236}">
                <a16:creationId xmlns:a16="http://schemas.microsoft.com/office/drawing/2014/main" xmlns="" id="{121EA35F-6A82-4945-928F-832A8030A587}"/>
              </a:ext>
            </a:extLst>
          </p:cNvPr>
          <p:cNvSpPr txBox="1">
            <a:spLocks noChangeArrowheads="1"/>
          </p:cNvSpPr>
          <p:nvPr/>
        </p:nvSpPr>
        <p:spPr bwMode="auto">
          <a:xfrm>
            <a:off x="1698625" y="5373688"/>
            <a:ext cx="1051242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buFont typeface="Arial" panose="020B0604020202020204" pitchFamily="34" charset="0"/>
              <a:buChar char="•"/>
            </a:pPr>
            <a:r>
              <a:rPr lang="en-US" altLang="en-US" dirty="0">
                <a:cs typeface="Calibri" panose="020F0502020204030204" pitchFamily="34" charset="0"/>
              </a:rPr>
              <a:t>In PlayPic A, #4 helps up opponent #6. In PlayPics B and C, #3 chases down the ball for the opposing goalkeeper, #1.</a:t>
            </a:r>
            <a:endParaRPr lang="en-US" altLang="en-US" dirty="0"/>
          </a:p>
        </p:txBody>
      </p:sp>
      <p:sp>
        <p:nvSpPr>
          <p:cNvPr id="121861" name="TextBox 15">
            <a:extLst>
              <a:ext uri="{FF2B5EF4-FFF2-40B4-BE49-F238E27FC236}">
                <a16:creationId xmlns:a16="http://schemas.microsoft.com/office/drawing/2014/main" xmlns="" id="{389DF257-36BB-41AD-B913-7FB444E0B980}"/>
              </a:ext>
            </a:extLst>
          </p:cNvPr>
          <p:cNvSpPr txBox="1">
            <a:spLocks noChangeArrowheads="1"/>
          </p:cNvSpPr>
          <p:nvPr/>
        </p:nvSpPr>
        <p:spPr bwMode="auto">
          <a:xfrm>
            <a:off x="1104900" y="2078038"/>
            <a:ext cx="108839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dirty="0">
                <a:cs typeface="Calibri" panose="020F0502020204030204" pitchFamily="34" charset="0"/>
              </a:rPr>
              <a:t>Positive sporting habits are expected of players, coaches, spectators, and others involved with the game.</a:t>
            </a:r>
            <a:endParaRPr lang="en-US" altLang="en-US" dirty="0"/>
          </a:p>
        </p:txBody>
      </p:sp>
      <p:pic>
        <p:nvPicPr>
          <p:cNvPr id="121862" name="Content Placeholder 19" descr="A group of people playing football&#10;&#10;Description automatically generated with medium confidence">
            <a:extLst>
              <a:ext uri="{FF2B5EF4-FFF2-40B4-BE49-F238E27FC236}">
                <a16:creationId xmlns:a16="http://schemas.microsoft.com/office/drawing/2014/main" xmlns="" id="{924D85E8-48D8-4611-8C19-6BAFF09A8944}"/>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084263" y="2698750"/>
            <a:ext cx="10985500" cy="2428875"/>
          </a:xfr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EDC0DB9-FAF2-44E4-A5BA-F36A1421C3C0}"/>
              </a:ext>
            </a:extLst>
          </p:cNvPr>
          <p:cNvSpPr>
            <a:spLocks noGrp="1"/>
          </p:cNvSpPr>
          <p:nvPr>
            <p:ph type="title"/>
          </p:nvPr>
        </p:nvSpPr>
        <p:spPr>
          <a:xfrm>
            <a:off x="1941513" y="530225"/>
            <a:ext cx="10026650" cy="1204913"/>
          </a:xfrm>
        </p:spPr>
        <p:txBody>
          <a:bodyPr/>
          <a:lstStyle/>
          <a:p>
            <a:pPr eaLnBrk="1" hangingPunct="1">
              <a:defRPr/>
            </a:pPr>
            <a:r>
              <a:rPr lang="en-US" dirty="0">
                <a:ea typeface="Calibri" panose="020F0502020204030204" pitchFamily="34" charset="0"/>
              </a:rPr>
              <a:t>Professional Responsibilities for Officials</a:t>
            </a:r>
            <a:endParaRPr lang="en-US" dirty="0"/>
          </a:p>
        </p:txBody>
      </p:sp>
      <p:sp>
        <p:nvSpPr>
          <p:cNvPr id="123907" name="Content Placeholder 2">
            <a:extLst>
              <a:ext uri="{FF2B5EF4-FFF2-40B4-BE49-F238E27FC236}">
                <a16:creationId xmlns:a16="http://schemas.microsoft.com/office/drawing/2014/main" xmlns="" id="{32065F71-CBB0-436C-B44B-03E3891385D6}"/>
              </a:ext>
            </a:extLst>
          </p:cNvPr>
          <p:cNvSpPr>
            <a:spLocks noGrp="1" noChangeArrowheads="1"/>
          </p:cNvSpPr>
          <p:nvPr>
            <p:ph idx="1"/>
          </p:nvPr>
        </p:nvSpPr>
        <p:spPr/>
        <p:txBody>
          <a:bodyPr/>
          <a:lstStyle/>
          <a:p>
            <a:pPr marL="0" indent="0">
              <a:lnSpc>
                <a:spcPct val="98000"/>
              </a:lnSpc>
              <a:spcAft>
                <a:spcPts val="1200"/>
              </a:spcAft>
              <a:buFont typeface="Wingdings" panose="05000000000000000000" pitchFamily="2" charset="2"/>
              <a:buNone/>
            </a:pPr>
            <a:r>
              <a:rPr lang="en-US" altLang="en-US" sz="2200" dirty="0">
                <a:cs typeface="Calibri" panose="020F0502020204030204" pitchFamily="34" charset="0"/>
              </a:rPr>
              <a:t>Officials are an integral part of education-based athletics and for this reason it is important that officials conduct themselves in a professional manner that upholds the dignity of this vital role. For this reason, an official shall prepare themselves both physically and mentally, shall dress neatly and appropriately, shall master both the rules of the game and the mechanics necessary to enforce the rules, shall exercise impartial authority in a firm and controlled manner and shall stay up to date with game management and health and safety requirements.  Additionally, officials shall uphold the honor and dignity of the profession in all interactions with student-athletes, coaches, school administrators and spectators alike. </a:t>
            </a:r>
          </a:p>
          <a:p>
            <a:pPr marL="0" indent="0">
              <a:lnSpc>
                <a:spcPct val="98000"/>
              </a:lnSpc>
              <a:spcAft>
                <a:spcPts val="1200"/>
              </a:spcAft>
              <a:buFont typeface="Wingdings" panose="05000000000000000000" pitchFamily="2" charset="2"/>
              <a:buNone/>
            </a:pPr>
            <a:r>
              <a:rPr lang="en-US" altLang="en-US" sz="2200" dirty="0">
                <a:cs typeface="Calibri" panose="020F0502020204030204" pitchFamily="34" charset="0"/>
              </a:rPr>
              <a:t>It is important that officials take steps to educate themselves with the NFHS Officials Code of Ethics in the soccer rules book as well as their state association’s officials’ handbooks. </a:t>
            </a:r>
          </a:p>
          <a:p>
            <a:pPr marL="0" indent="0" eaLnBrk="1" hangingPunct="1">
              <a:buFont typeface="Wingdings" panose="05000000000000000000" pitchFamily="2" charset="2"/>
              <a:buNone/>
            </a:pPr>
            <a:endParaRPr lang="en-US" altLang="en-US" sz="2800" dirty="0"/>
          </a:p>
        </p:txBody>
      </p:sp>
      <p:sp>
        <p:nvSpPr>
          <p:cNvPr id="4" name="Footer Placeholder 3">
            <a:extLst>
              <a:ext uri="{FF2B5EF4-FFF2-40B4-BE49-F238E27FC236}">
                <a16:creationId xmlns:a16="http://schemas.microsoft.com/office/drawing/2014/main" xmlns="" id="{F3C6E722-9E05-45E1-8DCF-0D34311047C6}"/>
              </a:ext>
            </a:extLst>
          </p:cNvPr>
          <p:cNvSpPr>
            <a:spLocks noGrp="1"/>
          </p:cNvSpPr>
          <p:nvPr>
            <p:ph type="ftr" sz="quarter" idx="11"/>
          </p:nvPr>
        </p:nvSpPr>
        <p:spPr/>
        <p:txBody>
          <a:bodyPr/>
          <a:lstStyle/>
          <a:p>
            <a:pPr>
              <a:defRPr/>
            </a:pPr>
            <a:r>
              <a:rPr lang="en-US" dirty="0"/>
              <a:t>www.nfhs.org</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1F021A1-19CB-4D57-B8D8-A61ABD277614}"/>
              </a:ext>
            </a:extLst>
          </p:cNvPr>
          <p:cNvSpPr>
            <a:spLocks noGrp="1"/>
          </p:cNvSpPr>
          <p:nvPr>
            <p:ph type="title"/>
          </p:nvPr>
        </p:nvSpPr>
        <p:spPr/>
        <p:txBody>
          <a:bodyPr/>
          <a:lstStyle/>
          <a:p>
            <a:r>
              <a:rPr lang="en-US" dirty="0"/>
              <a:t>Professional responsibilities for officials</a:t>
            </a:r>
          </a:p>
        </p:txBody>
      </p:sp>
      <p:sp>
        <p:nvSpPr>
          <p:cNvPr id="4" name="Footer Placeholder 3">
            <a:extLst>
              <a:ext uri="{FF2B5EF4-FFF2-40B4-BE49-F238E27FC236}">
                <a16:creationId xmlns:a16="http://schemas.microsoft.com/office/drawing/2014/main" xmlns="" id="{A1125789-D58D-4EDF-AAF7-3125338A7387}"/>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endParaRPr kumimoji="0" lang="en-US" sz="1400" b="0" i="0" u="none" strike="noStrike" kern="1200" cap="none" spc="0" normalizeH="0" baseline="0" noProof="0" dirty="0">
              <a:ln>
                <a:noFill/>
              </a:ln>
              <a:solidFill>
                <a:srgbClr val="414B56"/>
              </a:solidFill>
              <a:effectLst/>
              <a:uLnTx/>
              <a:uFillTx/>
              <a:latin typeface="Calibri"/>
              <a:ea typeface="+mn-ea"/>
              <a:cs typeface="+mn-cs"/>
            </a:endParaRPr>
          </a:p>
        </p:txBody>
      </p:sp>
      <p:sp>
        <p:nvSpPr>
          <p:cNvPr id="5" name="TextBox 4">
            <a:extLst>
              <a:ext uri="{FF2B5EF4-FFF2-40B4-BE49-F238E27FC236}">
                <a16:creationId xmlns:a16="http://schemas.microsoft.com/office/drawing/2014/main" xmlns="" id="{1E3F9E69-87A4-48F8-8F04-194B525D979B}"/>
              </a:ext>
            </a:extLst>
          </p:cNvPr>
          <p:cNvSpPr txBox="1"/>
          <p:nvPr/>
        </p:nvSpPr>
        <p:spPr>
          <a:xfrm>
            <a:off x="6908800" y="2295525"/>
            <a:ext cx="4813300" cy="3323987"/>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100" b="0" i="0" u="none" strike="noStrike" kern="1200" cap="none" spc="0" normalizeH="0" baseline="0" noProof="0" dirty="0">
                <a:ln>
                  <a:noFill/>
                </a:ln>
                <a:solidFill>
                  <a:srgbClr val="414B56"/>
                </a:solidFill>
                <a:effectLst/>
                <a:uLnTx/>
                <a:uFillTx/>
                <a:latin typeface="Arial" panose="020B0604020202020204" pitchFamily="34" charset="0"/>
                <a:ea typeface="Calibri" panose="020F0502020204030204" pitchFamily="34" charset="0"/>
                <a:cs typeface="Arial" pitchFamily="34" charset="0"/>
              </a:rPr>
              <a:t>It is important for contest officials to conduct themselves in a professional manner that upholds the dignity of the position. This includes arriving on time, conducting the proper pregame, knowing and applying the NFHS rules properly, speaking to players and coaches in a professional manner, and completing any necessary postgame reports.</a:t>
            </a:r>
            <a:endParaRPr kumimoji="0" lang="en-US" sz="2100" b="0" i="0" u="none" strike="noStrike" kern="1200" cap="none" spc="0" normalizeH="0" baseline="0" noProof="0" dirty="0">
              <a:ln>
                <a:noFill/>
              </a:ln>
              <a:solidFill>
                <a:srgbClr val="414B56"/>
              </a:solidFill>
              <a:effectLst/>
              <a:uLnTx/>
              <a:uFillTx/>
              <a:latin typeface="Arial" pitchFamily="34" charset="0"/>
              <a:ea typeface="+mn-ea"/>
              <a:cs typeface="Arial" pitchFamily="34" charset="0"/>
            </a:endParaRPr>
          </a:p>
        </p:txBody>
      </p:sp>
      <p:pic>
        <p:nvPicPr>
          <p:cNvPr id="9" name="Content Placeholder 8" descr="A picture containing text&#10;&#10;Description automatically generated">
            <a:extLst>
              <a:ext uri="{FF2B5EF4-FFF2-40B4-BE49-F238E27FC236}">
                <a16:creationId xmlns:a16="http://schemas.microsoft.com/office/drawing/2014/main" xmlns="" id="{C720C720-921D-4FF0-BD21-DB20746A032A}"/>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562395" y="1993900"/>
            <a:ext cx="5279436" cy="4338637"/>
          </a:xfrm>
        </p:spPr>
      </p:pic>
    </p:spTree>
    <p:extLst>
      <p:ext uri="{BB962C8B-B14F-4D97-AF65-F5344CB8AC3E}">
        <p14:creationId xmlns:p14="http://schemas.microsoft.com/office/powerpoint/2010/main" val="1833044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5FFC508B-9859-40E7-94FD-41F90CE87222}"/>
              </a:ext>
            </a:extLst>
          </p:cNvPr>
          <p:cNvSpPr>
            <a:spLocks noGrp="1"/>
          </p:cNvSpPr>
          <p:nvPr>
            <p:ph type="title"/>
          </p:nvPr>
        </p:nvSpPr>
        <p:spPr>
          <a:xfrm>
            <a:off x="963613" y="4406900"/>
            <a:ext cx="8867775" cy="1362075"/>
          </a:xfrm>
        </p:spPr>
        <p:txBody>
          <a:bodyPr/>
          <a:lstStyle/>
          <a:p>
            <a:pPr eaLnBrk="1" hangingPunct="1">
              <a:defRPr/>
            </a:pPr>
            <a:r>
              <a:rPr lang="en-US" dirty="0"/>
              <a:t>2021-22 NFHS OFFICIALS Education </a:t>
            </a:r>
          </a:p>
        </p:txBody>
      </p:sp>
      <p:sp>
        <p:nvSpPr>
          <p:cNvPr id="135171" name="Text Placeholder 5">
            <a:extLst>
              <a:ext uri="{FF2B5EF4-FFF2-40B4-BE49-F238E27FC236}">
                <a16:creationId xmlns:a16="http://schemas.microsoft.com/office/drawing/2014/main" xmlns="" id="{7B3D8E67-5BDE-429B-96B7-E1A73B0D3A05}"/>
              </a:ext>
            </a:extLst>
          </p:cNvPr>
          <p:cNvSpPr>
            <a:spLocks noGrp="1" noChangeArrowheads="1"/>
          </p:cNvSpPr>
          <p:nvPr>
            <p:ph type="body" idx="1"/>
          </p:nvPr>
        </p:nvSpPr>
        <p:spPr>
          <a:xfrm>
            <a:off x="963613" y="2906713"/>
            <a:ext cx="10363200" cy="1500187"/>
          </a:xfrm>
        </p:spPr>
        <p:txBody>
          <a:bodyPr/>
          <a:lstStyle/>
          <a:p>
            <a:pPr eaLnBrk="1" hangingPunct="1"/>
            <a:endParaRPr lang="en-US" alt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Picture 6" descr="A group of people posing for a photo&#10;&#10;Description automatically generated">
            <a:extLst>
              <a:ext uri="{FF2B5EF4-FFF2-40B4-BE49-F238E27FC236}">
                <a16:creationId xmlns:a16="http://schemas.microsoft.com/office/drawing/2014/main" xmlns="" id="{312C34A9-5A2D-4BDB-8F76-3FAED894F0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a:extLst>
              <a:ext uri="{FF2B5EF4-FFF2-40B4-BE49-F238E27FC236}">
                <a16:creationId xmlns:a16="http://schemas.microsoft.com/office/drawing/2014/main" xmlns="" id="{E28ACB57-40B2-4E19-8BD7-53C34506F360}"/>
              </a:ext>
            </a:extLst>
          </p:cNvPr>
          <p:cNvSpPr/>
          <p:nvPr/>
        </p:nvSpPr>
        <p:spPr>
          <a:xfrm>
            <a:off x="0" y="1685925"/>
            <a:ext cx="12192000" cy="2635250"/>
          </a:xfrm>
          <a:prstGeom prst="rect">
            <a:avLst/>
          </a:prstGeom>
          <a:solidFill>
            <a:srgbClr val="ED184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 name="Title 1">
            <a:extLst>
              <a:ext uri="{FF2B5EF4-FFF2-40B4-BE49-F238E27FC236}">
                <a16:creationId xmlns:a16="http://schemas.microsoft.com/office/drawing/2014/main" xmlns="" id="{60F2D5A4-0679-4C1A-8D5D-A51D1AEEBB8C}"/>
              </a:ext>
            </a:extLst>
          </p:cNvPr>
          <p:cNvSpPr>
            <a:spLocks noGrp="1"/>
          </p:cNvSpPr>
          <p:nvPr>
            <p:ph type="ctrTitle"/>
          </p:nvPr>
        </p:nvSpPr>
        <p:spPr>
          <a:xfrm>
            <a:off x="49213" y="1446213"/>
            <a:ext cx="9144000" cy="2387600"/>
          </a:xfrm>
        </p:spPr>
        <p:txBody>
          <a:bodyPr>
            <a:normAutofit/>
          </a:bodyPr>
          <a:lstStyle/>
          <a:p>
            <a:pPr>
              <a:defRPr/>
            </a:pPr>
            <a:r>
              <a:rPr lang="en-US" dirty="0">
                <a:effectLst>
                  <a:outerShdw blurRad="50800" dist="50800" dir="5400000" algn="ctr" rotWithShape="0">
                    <a:schemeClr val="tx2"/>
                  </a:outerShdw>
                </a:effectLst>
                <a:latin typeface="Acumin Pro Ultra Black" panose="020B0A04020202020204" pitchFamily="34" charset="0"/>
              </a:rPr>
              <a:t>OFFICIALS EDUCATION CONTENT IS NOW FREE</a:t>
            </a:r>
          </a:p>
        </p:txBody>
      </p:sp>
      <p:sp>
        <p:nvSpPr>
          <p:cNvPr id="137221" name="Subtitle 2">
            <a:extLst>
              <a:ext uri="{FF2B5EF4-FFF2-40B4-BE49-F238E27FC236}">
                <a16:creationId xmlns:a16="http://schemas.microsoft.com/office/drawing/2014/main" xmlns="" id="{D3F52961-D1D9-483B-9035-712AE6CD3B6B}"/>
              </a:ext>
            </a:extLst>
          </p:cNvPr>
          <p:cNvSpPr>
            <a:spLocks noGrp="1" noChangeArrowheads="1"/>
          </p:cNvSpPr>
          <p:nvPr>
            <p:ph type="subTitle" idx="1"/>
          </p:nvPr>
        </p:nvSpPr>
        <p:spPr>
          <a:xfrm>
            <a:off x="0" y="4351338"/>
            <a:ext cx="10668000" cy="906462"/>
          </a:xfrm>
        </p:spPr>
        <p:txBody>
          <a:bodyPr/>
          <a:lstStyle/>
          <a:p>
            <a:endParaRPr lang="en-US" altLang="en-US" dirty="0"/>
          </a:p>
        </p:txBody>
      </p:sp>
      <p:pic>
        <p:nvPicPr>
          <p:cNvPr id="137222" name="Picture 13" descr="A picture containing text, sign&#10;&#10;Description automatically generated">
            <a:extLst>
              <a:ext uri="{FF2B5EF4-FFF2-40B4-BE49-F238E27FC236}">
                <a16:creationId xmlns:a16="http://schemas.microsoft.com/office/drawing/2014/main" xmlns="" id="{ABBFCB7D-B5FB-4C06-8A13-E4ECC1E2E8C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71950" y="11113"/>
            <a:ext cx="2682875" cy="265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14">
            <a:extLst>
              <a:ext uri="{FF2B5EF4-FFF2-40B4-BE49-F238E27FC236}">
                <a16:creationId xmlns:a16="http://schemas.microsoft.com/office/drawing/2014/main" xmlns="" id="{ED25DF1C-1C45-46B5-A071-1B8AFD144D69}"/>
              </a:ext>
            </a:extLst>
          </p:cNvPr>
          <p:cNvSpPr/>
          <p:nvPr/>
        </p:nvSpPr>
        <p:spPr>
          <a:xfrm>
            <a:off x="0" y="5411788"/>
            <a:ext cx="9977438" cy="1485900"/>
          </a:xfrm>
          <a:custGeom>
            <a:avLst/>
            <a:gdLst>
              <a:gd name="connsiteX0" fmla="*/ 0 w 9681411"/>
              <a:gd name="connsiteY0" fmla="*/ 0 h 1355558"/>
              <a:gd name="connsiteX1" fmla="*/ 9681411 w 9681411"/>
              <a:gd name="connsiteY1" fmla="*/ 0 h 1355558"/>
              <a:gd name="connsiteX2" fmla="*/ 9681411 w 9681411"/>
              <a:gd name="connsiteY2" fmla="*/ 1355558 h 1355558"/>
              <a:gd name="connsiteX3" fmla="*/ 0 w 9681411"/>
              <a:gd name="connsiteY3" fmla="*/ 1355558 h 1355558"/>
              <a:gd name="connsiteX4" fmla="*/ 0 w 9681411"/>
              <a:gd name="connsiteY4" fmla="*/ 0 h 1355558"/>
              <a:gd name="connsiteX0" fmla="*/ 0 w 10242884"/>
              <a:gd name="connsiteY0" fmla="*/ 0 h 1355558"/>
              <a:gd name="connsiteX1" fmla="*/ 9681411 w 10242884"/>
              <a:gd name="connsiteY1" fmla="*/ 0 h 1355558"/>
              <a:gd name="connsiteX2" fmla="*/ 10242884 w 10242884"/>
              <a:gd name="connsiteY2" fmla="*/ 1347537 h 1355558"/>
              <a:gd name="connsiteX3" fmla="*/ 0 w 10242884"/>
              <a:gd name="connsiteY3" fmla="*/ 1355558 h 1355558"/>
              <a:gd name="connsiteX4" fmla="*/ 0 w 10242884"/>
              <a:gd name="connsiteY4" fmla="*/ 0 h 1355558"/>
              <a:gd name="connsiteX0" fmla="*/ 0 w 9978190"/>
              <a:gd name="connsiteY0" fmla="*/ 0 h 1395663"/>
              <a:gd name="connsiteX1" fmla="*/ 9681411 w 9978190"/>
              <a:gd name="connsiteY1" fmla="*/ 0 h 1395663"/>
              <a:gd name="connsiteX2" fmla="*/ 9978190 w 9978190"/>
              <a:gd name="connsiteY2" fmla="*/ 1395663 h 1395663"/>
              <a:gd name="connsiteX3" fmla="*/ 0 w 9978190"/>
              <a:gd name="connsiteY3" fmla="*/ 1355558 h 1395663"/>
              <a:gd name="connsiteX4" fmla="*/ 0 w 9978190"/>
              <a:gd name="connsiteY4" fmla="*/ 0 h 1395663"/>
              <a:gd name="connsiteX0" fmla="*/ 0 w 9978190"/>
              <a:gd name="connsiteY0" fmla="*/ 16042 h 1411705"/>
              <a:gd name="connsiteX1" fmla="*/ 9713495 w 9978190"/>
              <a:gd name="connsiteY1" fmla="*/ 0 h 1411705"/>
              <a:gd name="connsiteX2" fmla="*/ 9978190 w 9978190"/>
              <a:gd name="connsiteY2" fmla="*/ 1411705 h 1411705"/>
              <a:gd name="connsiteX3" fmla="*/ 0 w 9978190"/>
              <a:gd name="connsiteY3" fmla="*/ 1371600 h 1411705"/>
              <a:gd name="connsiteX4" fmla="*/ 0 w 9978190"/>
              <a:gd name="connsiteY4" fmla="*/ 16042 h 14117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78190" h="1411705">
                <a:moveTo>
                  <a:pt x="0" y="16042"/>
                </a:moveTo>
                <a:lnTo>
                  <a:pt x="9713495" y="0"/>
                </a:lnTo>
                <a:lnTo>
                  <a:pt x="9978190" y="1411705"/>
                </a:lnTo>
                <a:lnTo>
                  <a:pt x="0" y="1371600"/>
                </a:lnTo>
                <a:lnTo>
                  <a:pt x="0" y="16042"/>
                </a:lnTo>
                <a:close/>
              </a:path>
            </a:pathLst>
          </a:custGeom>
          <a:solidFill>
            <a:srgbClr val="F9F9F9"/>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bg2"/>
              </a:solidFill>
            </a:endParaRPr>
          </a:p>
        </p:txBody>
      </p:sp>
      <p:sp>
        <p:nvSpPr>
          <p:cNvPr id="20" name="Rectangle 19">
            <a:extLst>
              <a:ext uri="{FF2B5EF4-FFF2-40B4-BE49-F238E27FC236}">
                <a16:creationId xmlns:a16="http://schemas.microsoft.com/office/drawing/2014/main" xmlns="" id="{A18EAFDA-47FC-4CF4-B5C7-C0BD2088A20D}"/>
              </a:ext>
            </a:extLst>
          </p:cNvPr>
          <p:cNvSpPr/>
          <p:nvPr/>
        </p:nvSpPr>
        <p:spPr>
          <a:xfrm>
            <a:off x="0" y="4337050"/>
            <a:ext cx="12192000" cy="1074738"/>
          </a:xfrm>
          <a:prstGeom prst="rect">
            <a:avLst/>
          </a:prstGeom>
          <a:solidFill>
            <a:schemeClr val="bg2">
              <a:lumMod val="25000"/>
              <a:alpha val="71000"/>
            </a:schemeClr>
          </a:solidFill>
          <a:effectLst>
            <a:outerShdw blurRad="50800" dist="50800" dir="5400000" algn="ctr" rotWithShape="0">
              <a:srgbClr val="000000">
                <a:alpha val="0"/>
              </a:srgb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r>
              <a:rPr lang="en-US" dirty="0">
                <a:latin typeface="Acumin Pro Ultra Black" panose="020B0A04020202020204" pitchFamily="34" charset="0"/>
              </a:rPr>
              <a:t>   </a:t>
            </a:r>
          </a:p>
        </p:txBody>
      </p:sp>
      <p:pic>
        <p:nvPicPr>
          <p:cNvPr id="137225" name="Picture 8" descr="A picture containing text&#10;&#10;Description automatically generated">
            <a:extLst>
              <a:ext uri="{FF2B5EF4-FFF2-40B4-BE49-F238E27FC236}">
                <a16:creationId xmlns:a16="http://schemas.microsoft.com/office/drawing/2014/main" xmlns="" id="{3216C157-1037-4C94-969D-F8B637B4E19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92213" y="5537200"/>
            <a:ext cx="3467100" cy="131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7226" name="Picture 10" descr="A blue and white sign&#10;&#10;Description automatically generated with low confidence">
            <a:extLst>
              <a:ext uri="{FF2B5EF4-FFF2-40B4-BE49-F238E27FC236}">
                <a16:creationId xmlns:a16="http://schemas.microsoft.com/office/drawing/2014/main" xmlns="" id="{96B770F2-F528-44B9-B6E1-35514C80CABD}"/>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515100" y="5535613"/>
            <a:ext cx="3167063" cy="131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7227" name="Picture 16" descr="Logo&#10;&#10;Description automatically generated">
            <a:extLst>
              <a:ext uri="{FF2B5EF4-FFF2-40B4-BE49-F238E27FC236}">
                <a16:creationId xmlns:a16="http://schemas.microsoft.com/office/drawing/2014/main" xmlns="" id="{C0BB5C12-C157-4343-BDD7-984EA91F8D87}"/>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44475" y="5310188"/>
            <a:ext cx="1768475" cy="176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7228" name="Picture 18" descr="Icon&#10;&#10;Description automatically generated">
            <a:extLst>
              <a:ext uri="{FF2B5EF4-FFF2-40B4-BE49-F238E27FC236}">
                <a16:creationId xmlns:a16="http://schemas.microsoft.com/office/drawing/2014/main" xmlns="" id="{8B8D85E2-159B-4874-960B-F50B8381C790}"/>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803775" y="5475288"/>
            <a:ext cx="1414463" cy="1414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7229" name="Picture 4" descr="A person with his arms crossed&#10;&#10;Description automatically generated with low confidence">
            <a:extLst>
              <a:ext uri="{FF2B5EF4-FFF2-40B4-BE49-F238E27FC236}">
                <a16:creationId xmlns:a16="http://schemas.microsoft.com/office/drawing/2014/main" xmlns="" id="{8AA7EFD9-E060-457A-AAF6-0BB9FC7C9703}"/>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570788" y="0"/>
            <a:ext cx="51736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TextBox 21">
            <a:extLst>
              <a:ext uri="{FF2B5EF4-FFF2-40B4-BE49-F238E27FC236}">
                <a16:creationId xmlns:a16="http://schemas.microsoft.com/office/drawing/2014/main" xmlns="" id="{DCC1A90D-810E-4E7E-AEBC-D254134E7F9E}"/>
              </a:ext>
            </a:extLst>
          </p:cNvPr>
          <p:cNvSpPr txBox="1"/>
          <p:nvPr/>
        </p:nvSpPr>
        <p:spPr>
          <a:xfrm>
            <a:off x="0" y="4481513"/>
            <a:ext cx="1681163" cy="646112"/>
          </a:xfrm>
          <a:prstGeom prst="rect">
            <a:avLst/>
          </a:prstGeom>
          <a:noFill/>
        </p:spPr>
        <p:txBody>
          <a:bodyPr>
            <a:spAutoFit/>
          </a:bodyPr>
          <a:lstStyle/>
          <a:p>
            <a:pPr algn="ctr" eaLnBrk="1" fontAlgn="auto" hangingPunct="1">
              <a:spcBef>
                <a:spcPts val="0"/>
              </a:spcBef>
              <a:spcAft>
                <a:spcPts val="0"/>
              </a:spcAft>
              <a:defRPr/>
            </a:pPr>
            <a:r>
              <a:rPr lang="en-US" dirty="0">
                <a:solidFill>
                  <a:prstClr val="white"/>
                </a:solidFill>
                <a:latin typeface="Acumin Pro Ultra Black" panose="020B0A04020202020204" pitchFamily="34" charset="0"/>
                <a:cs typeface="+mn-cs"/>
              </a:rPr>
              <a:t>TEACHING AIDS</a:t>
            </a:r>
          </a:p>
        </p:txBody>
      </p:sp>
      <p:sp>
        <p:nvSpPr>
          <p:cNvPr id="137231" name="TextBox 22">
            <a:extLst>
              <a:ext uri="{FF2B5EF4-FFF2-40B4-BE49-F238E27FC236}">
                <a16:creationId xmlns:a16="http://schemas.microsoft.com/office/drawing/2014/main" xmlns="" id="{09135178-2945-4B0F-BC55-48B2411425E5}"/>
              </a:ext>
            </a:extLst>
          </p:cNvPr>
          <p:cNvSpPr txBox="1">
            <a:spLocks noChangeArrowheads="1"/>
          </p:cNvSpPr>
          <p:nvPr/>
        </p:nvSpPr>
        <p:spPr bwMode="auto">
          <a:xfrm>
            <a:off x="2225675" y="4489450"/>
            <a:ext cx="14001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dirty="0">
                <a:solidFill>
                  <a:schemeClr val="bg1"/>
                </a:solidFill>
                <a:latin typeface="Acumin Pro Ultra Black"/>
              </a:rPr>
              <a:t>RULES </a:t>
            </a:r>
          </a:p>
          <a:p>
            <a:pPr algn="ctr"/>
            <a:r>
              <a:rPr lang="en-US" altLang="en-US" dirty="0">
                <a:solidFill>
                  <a:schemeClr val="bg1"/>
                </a:solidFill>
                <a:latin typeface="Acumin Pro Ultra Black"/>
              </a:rPr>
              <a:t>CHANGES</a:t>
            </a:r>
          </a:p>
        </p:txBody>
      </p:sp>
      <p:sp>
        <p:nvSpPr>
          <p:cNvPr id="137232" name="TextBox 23">
            <a:extLst>
              <a:ext uri="{FF2B5EF4-FFF2-40B4-BE49-F238E27FC236}">
                <a16:creationId xmlns:a16="http://schemas.microsoft.com/office/drawing/2014/main" xmlns="" id="{68F3AFB0-9C52-4C23-AD7D-E19E2AC0C277}"/>
              </a:ext>
            </a:extLst>
          </p:cNvPr>
          <p:cNvSpPr txBox="1">
            <a:spLocks noChangeArrowheads="1"/>
          </p:cNvSpPr>
          <p:nvPr/>
        </p:nvSpPr>
        <p:spPr bwMode="auto">
          <a:xfrm>
            <a:off x="4287838" y="4619625"/>
            <a:ext cx="15430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dirty="0">
                <a:solidFill>
                  <a:schemeClr val="bg1"/>
                </a:solidFill>
                <a:latin typeface="Acumin Pro Ultra Black"/>
              </a:rPr>
              <a:t>DIAGRAMS</a:t>
            </a:r>
          </a:p>
        </p:txBody>
      </p:sp>
      <p:sp>
        <p:nvSpPr>
          <p:cNvPr id="137233" name="TextBox 24">
            <a:extLst>
              <a:ext uri="{FF2B5EF4-FFF2-40B4-BE49-F238E27FC236}">
                <a16:creationId xmlns:a16="http://schemas.microsoft.com/office/drawing/2014/main" xmlns="" id="{AA5F64FC-4B46-4AED-981C-CDF5D8CED6EC}"/>
              </a:ext>
            </a:extLst>
          </p:cNvPr>
          <p:cNvSpPr txBox="1">
            <a:spLocks noChangeArrowheads="1"/>
          </p:cNvSpPr>
          <p:nvPr/>
        </p:nvSpPr>
        <p:spPr bwMode="auto">
          <a:xfrm>
            <a:off x="6169025" y="4471988"/>
            <a:ext cx="12795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dirty="0">
                <a:solidFill>
                  <a:schemeClr val="bg1"/>
                </a:solidFill>
                <a:latin typeface="Acumin Pro Ultra Black"/>
              </a:rPr>
              <a:t>VIDEO </a:t>
            </a:r>
          </a:p>
          <a:p>
            <a:pPr algn="ctr"/>
            <a:r>
              <a:rPr lang="en-US" altLang="en-US" dirty="0">
                <a:solidFill>
                  <a:schemeClr val="bg1"/>
                </a:solidFill>
                <a:latin typeface="Acumin Pro Ultra Black"/>
              </a:rPr>
              <a:t>LIBRARY</a:t>
            </a:r>
          </a:p>
        </p:txBody>
      </p:sp>
      <p:sp>
        <p:nvSpPr>
          <p:cNvPr id="137234" name="TextBox 25">
            <a:extLst>
              <a:ext uri="{FF2B5EF4-FFF2-40B4-BE49-F238E27FC236}">
                <a16:creationId xmlns:a16="http://schemas.microsoft.com/office/drawing/2014/main" xmlns="" id="{6EF630FA-C006-4925-BE35-4101B6D2AC1E}"/>
              </a:ext>
            </a:extLst>
          </p:cNvPr>
          <p:cNvSpPr txBox="1">
            <a:spLocks noChangeArrowheads="1"/>
          </p:cNvSpPr>
          <p:nvPr/>
        </p:nvSpPr>
        <p:spPr bwMode="auto">
          <a:xfrm>
            <a:off x="7850188" y="4475163"/>
            <a:ext cx="15557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dirty="0">
                <a:solidFill>
                  <a:schemeClr val="bg1"/>
                </a:solidFill>
                <a:latin typeface="Acumin Pro Ultra Black"/>
              </a:rPr>
              <a:t>OFFICIALS </a:t>
            </a:r>
          </a:p>
          <a:p>
            <a:pPr algn="ctr"/>
            <a:r>
              <a:rPr lang="en-US" altLang="en-US" dirty="0">
                <a:solidFill>
                  <a:schemeClr val="bg1"/>
                </a:solidFill>
                <a:latin typeface="Acumin Pro Ultra Black"/>
              </a:rPr>
              <a:t>COURSES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77F86D8C-784E-4BDB-B423-18685E294EF5}"/>
              </a:ext>
            </a:extLst>
          </p:cNvPr>
          <p:cNvPicPr>
            <a:picLocks noChangeAspect="1"/>
          </p:cNvPicPr>
          <p:nvPr/>
        </p:nvPicPr>
        <p:blipFill>
          <a:blip r:embed="rId3"/>
          <a:srcRect t="58" b="58"/>
          <a:stretch/>
        </p:blipFill>
        <p:spPr>
          <a:xfrm>
            <a:off x="20" y="1282"/>
            <a:ext cx="12191980" cy="6856718"/>
          </a:xfrm>
          <a:prstGeom prst="rect">
            <a:avLst/>
          </a:prstGeom>
        </p:spPr>
      </p:pic>
    </p:spTree>
    <p:extLst>
      <p:ext uri="{BB962C8B-B14F-4D97-AF65-F5344CB8AC3E}">
        <p14:creationId xmlns:p14="http://schemas.microsoft.com/office/powerpoint/2010/main" val="34657802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7DFE17F-DC7D-46C3-BF86-DC38783C253F}"/>
              </a:ext>
            </a:extLst>
          </p:cNvPr>
          <p:cNvSpPr>
            <a:spLocks noGrp="1"/>
          </p:cNvSpPr>
          <p:nvPr>
            <p:ph type="title"/>
          </p:nvPr>
        </p:nvSpPr>
        <p:spPr>
          <a:xfrm>
            <a:off x="963613" y="4406900"/>
            <a:ext cx="8867775" cy="1362075"/>
          </a:xfrm>
        </p:spPr>
        <p:txBody>
          <a:bodyPr/>
          <a:lstStyle/>
          <a:p>
            <a:pPr eaLnBrk="1" hangingPunct="1">
              <a:defRPr/>
            </a:pPr>
            <a:r>
              <a:rPr lang="en-US" dirty="0"/>
              <a:t> 2021-22 NFHS Learning Center</a:t>
            </a:r>
          </a:p>
        </p:txBody>
      </p:sp>
      <p:sp>
        <p:nvSpPr>
          <p:cNvPr id="140291" name="Text Placeholder 2">
            <a:extLst>
              <a:ext uri="{FF2B5EF4-FFF2-40B4-BE49-F238E27FC236}">
                <a16:creationId xmlns:a16="http://schemas.microsoft.com/office/drawing/2014/main" xmlns="" id="{170BCDDA-FB18-411A-8FD0-E8250285E41A}"/>
              </a:ext>
            </a:extLst>
          </p:cNvPr>
          <p:cNvSpPr>
            <a:spLocks noGrp="1" noChangeArrowheads="1"/>
          </p:cNvSpPr>
          <p:nvPr>
            <p:ph type="body" idx="1"/>
          </p:nvPr>
        </p:nvSpPr>
        <p:spPr>
          <a:xfrm>
            <a:off x="963613" y="2906713"/>
            <a:ext cx="10363200" cy="1500187"/>
          </a:xfrm>
        </p:spPr>
        <p:txBody>
          <a:bodyPr/>
          <a:lstStyle/>
          <a:p>
            <a:pPr eaLnBrk="1" hangingPunct="1"/>
            <a:endParaRPr lang="en-US" alt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Picture 4" descr="A picture containing text, outdoor, screenshot&#10;&#10;Description automatically generated">
            <a:extLst>
              <a:ext uri="{FF2B5EF4-FFF2-40B4-BE49-F238E27FC236}">
                <a16:creationId xmlns:a16="http://schemas.microsoft.com/office/drawing/2014/main" xmlns="" id="{B67D2213-F3E8-461F-9B48-7F13CECAE8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xmlns="" id="{926AAA2D-B7A9-3748-8FB4-5CEDDF26B6E5}"/>
              </a:ext>
            </a:extLst>
          </p:cNvPr>
          <p:cNvPicPr>
            <a:picLocks noChangeAspect="1"/>
          </p:cNvPicPr>
          <p:nvPr/>
        </p:nvPicPr>
        <p:blipFill rotWithShape="1">
          <a:blip r:embed="rId3">
            <a:extLst>
              <a:ext uri="{28A0092B-C50C-407E-A947-70E740481C1C}">
                <a14:useLocalDpi xmlns:a14="http://schemas.microsoft.com/office/drawing/2010/main" val="0"/>
              </a:ext>
            </a:extLst>
          </a:blip>
          <a:srcRect t="9431" b="33856"/>
          <a:stretch/>
        </p:blipFill>
        <p:spPr>
          <a:xfrm>
            <a:off x="-32526" y="-247947"/>
            <a:ext cx="12224526" cy="2826915"/>
          </a:xfrm>
          <a:prstGeom prst="rect">
            <a:avLst/>
          </a:prstGeom>
        </p:spPr>
      </p:pic>
      <p:sp>
        <p:nvSpPr>
          <p:cNvPr id="6" name="Rectangle 7"/>
          <p:cNvSpPr>
            <a:spLocks noChangeArrowheads="1"/>
          </p:cNvSpPr>
          <p:nvPr/>
        </p:nvSpPr>
        <p:spPr bwMode="auto">
          <a:xfrm>
            <a:off x="762001" y="642218"/>
            <a:ext cx="6095999" cy="1466447"/>
          </a:xfrm>
          <a:prstGeom prst="rect">
            <a:avLst/>
          </a:prstGeom>
          <a:solidFill>
            <a:srgbClr val="FFFFFF">
              <a:alpha val="80000"/>
            </a:srgbClr>
          </a:solidFill>
          <a:ln w="19050" algn="in">
            <a:noFill/>
            <a:miter lim="800000"/>
            <a:headEnd/>
            <a:tailEnd/>
          </a:ln>
          <a:effectLst/>
        </p:spPr>
        <p:txBody>
          <a:bodyPr vert="horz" wrap="square" lIns="36576" tIns="36576" rIns="36576" bIns="36576"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p:txBody>
      </p:sp>
      <p:sp>
        <p:nvSpPr>
          <p:cNvPr id="7" name="Text Box 10"/>
          <p:cNvSpPr txBox="1">
            <a:spLocks noChangeArrowheads="1"/>
          </p:cNvSpPr>
          <p:nvPr/>
        </p:nvSpPr>
        <p:spPr bwMode="auto">
          <a:xfrm>
            <a:off x="929953" y="762000"/>
            <a:ext cx="1873752" cy="12144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ctr" anchorCtr="0" compatLnSpc="1">
            <a:prstTxWarp prst="textNoShape">
              <a:avLst/>
            </a:prstTxWarp>
          </a:bodyPr>
          <a:lstStyle/>
          <a:p>
            <a:pPr marL="0" marR="0" lvl="0" indent="0" algn="l" defTabSz="914400" rtl="0" eaLnBrk="1" fontAlgn="auto" latinLnBrk="0" hangingPunct="1">
              <a:lnSpc>
                <a:spcPct val="85000"/>
              </a:lnSpc>
              <a:spcBef>
                <a:spcPts val="0"/>
              </a:spcBef>
              <a:spcAft>
                <a:spcPts val="0"/>
              </a:spcAft>
              <a:buClrTx/>
              <a:buSzTx/>
              <a:buFontTx/>
              <a:buNone/>
              <a:tabLst/>
              <a:defRPr/>
            </a:pPr>
            <a:r>
              <a:rPr kumimoji="0" lang="en-US" sz="4400" b="1" i="0" u="none" strike="noStrike" kern="1400" cap="none" spc="0" normalizeH="0" baseline="0" noProof="0" dirty="0">
                <a:ln>
                  <a:noFill/>
                </a:ln>
                <a:solidFill>
                  <a:srgbClr val="0D2C6C"/>
                </a:solidFill>
                <a:effectLst/>
                <a:uLnTx/>
                <a:uFillTx/>
                <a:latin typeface="Calibri"/>
                <a:ea typeface="+mn-ea"/>
                <a:cs typeface="Arial" panose="020B0604020202020204" pitchFamily="34" charset="0"/>
              </a:rPr>
              <a:t>Implicit</a:t>
            </a:r>
          </a:p>
          <a:p>
            <a:pPr marL="0" marR="0" lvl="0" indent="0" algn="l" defTabSz="914400" rtl="0" eaLnBrk="1" fontAlgn="auto" latinLnBrk="0" hangingPunct="1">
              <a:lnSpc>
                <a:spcPct val="85000"/>
              </a:lnSpc>
              <a:spcBef>
                <a:spcPts val="0"/>
              </a:spcBef>
              <a:spcAft>
                <a:spcPts val="0"/>
              </a:spcAft>
              <a:buClrTx/>
              <a:buSzTx/>
              <a:buFontTx/>
              <a:buNone/>
              <a:tabLst/>
              <a:defRPr/>
            </a:pPr>
            <a:r>
              <a:rPr kumimoji="0" lang="en-US" sz="4400" b="1" i="0" u="none" strike="noStrike" kern="1400" cap="none" spc="0" normalizeH="0" baseline="0" noProof="0" dirty="0">
                <a:ln>
                  <a:noFill/>
                </a:ln>
                <a:solidFill>
                  <a:srgbClr val="0D2C6C"/>
                </a:solidFill>
                <a:effectLst/>
                <a:uLnTx/>
                <a:uFillTx/>
                <a:latin typeface="Calibri"/>
                <a:ea typeface="+mn-ea"/>
                <a:cs typeface="Arial" panose="020B0604020202020204" pitchFamily="34" charset="0"/>
              </a:rPr>
              <a:t>Bias</a:t>
            </a:r>
            <a:endParaRPr kumimoji="0" lang="en-US" sz="4400" b="1" i="0" u="none" strike="noStrike" kern="1400" cap="none" spc="0" normalizeH="0" baseline="0" noProof="0" dirty="0">
              <a:ln>
                <a:noFill/>
              </a:ln>
              <a:solidFill>
                <a:srgbClr val="0D2C6C"/>
              </a:solidFill>
              <a:effectLst/>
              <a:uLnTx/>
              <a:uFillTx/>
              <a:latin typeface="Titillium" panose="00000500000000000000" pitchFamily="50" charset="0"/>
              <a:ea typeface="+mn-ea"/>
              <a:cs typeface="Arial" panose="020B0604020202020204" pitchFamily="34" charset="0"/>
            </a:endParaRPr>
          </a:p>
        </p:txBody>
      </p:sp>
      <p:sp>
        <p:nvSpPr>
          <p:cNvPr id="11" name="Text Box 13"/>
          <p:cNvSpPr txBox="1">
            <a:spLocks noChangeArrowheads="1"/>
          </p:cNvSpPr>
          <p:nvPr/>
        </p:nvSpPr>
        <p:spPr bwMode="auto">
          <a:xfrm>
            <a:off x="929952" y="3406460"/>
            <a:ext cx="10119047" cy="258072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342900" marR="0" lvl="0" indent="-342900" algn="l" defTabSz="1255713" rtl="0" eaLnBrk="1" fontAlgn="auto" latinLnBrk="0" hangingPunct="1">
              <a:lnSpc>
                <a:spcPct val="100000"/>
              </a:lnSpc>
              <a:spcBef>
                <a:spcPts val="0"/>
              </a:spcBef>
              <a:spcAft>
                <a:spcPts val="300"/>
              </a:spcAft>
              <a:buClrTx/>
              <a:buSzTx/>
              <a:buFontTx/>
              <a:buChar char="-"/>
              <a:tabLst/>
              <a:defRPr/>
            </a:pPr>
            <a:r>
              <a:rPr kumimoji="0" lang="en-US" sz="5400" b="0" i="0" u="none" strike="noStrike" kern="1400" cap="none" spc="0" normalizeH="0" baseline="0" noProof="0" dirty="0">
                <a:ln>
                  <a:noFill/>
                </a:ln>
                <a:solidFill>
                  <a:srgbClr val="0D2C6C"/>
                </a:solidFill>
                <a:effectLst/>
                <a:uLnTx/>
                <a:uFillTx/>
                <a:latin typeface="Calibri"/>
                <a:ea typeface="+mn-ea"/>
                <a:cs typeface="Arial" panose="020B0604020202020204" pitchFamily="34" charset="0"/>
              </a:rPr>
              <a:t>What is Implicit Bias?</a:t>
            </a:r>
          </a:p>
          <a:p>
            <a:pPr marL="342900" marR="0" lvl="0" indent="-342900" algn="l" defTabSz="1255713" rtl="0" eaLnBrk="1" fontAlgn="auto" latinLnBrk="0" hangingPunct="1">
              <a:lnSpc>
                <a:spcPct val="100000"/>
              </a:lnSpc>
              <a:spcBef>
                <a:spcPts val="0"/>
              </a:spcBef>
              <a:spcAft>
                <a:spcPts val="300"/>
              </a:spcAft>
              <a:buClrTx/>
              <a:buSzTx/>
              <a:buFontTx/>
              <a:buChar char="-"/>
              <a:tabLst/>
              <a:defRPr/>
            </a:pPr>
            <a:r>
              <a:rPr kumimoji="0" lang="en-US" sz="5400" b="0" i="0" u="none" strike="noStrike" kern="1400" cap="none" spc="0" normalizeH="0" baseline="0" noProof="0" dirty="0">
                <a:ln>
                  <a:noFill/>
                </a:ln>
                <a:solidFill>
                  <a:srgbClr val="0D2C6C"/>
                </a:solidFill>
                <a:effectLst/>
                <a:uLnTx/>
                <a:uFillTx/>
                <a:latin typeface="Calibri"/>
                <a:ea typeface="+mn-ea"/>
                <a:cs typeface="Arial" panose="020B0604020202020204" pitchFamily="34" charset="0"/>
              </a:rPr>
              <a:t>Why does Implicit Bias Matter?</a:t>
            </a:r>
          </a:p>
          <a:p>
            <a:pPr marL="342900" marR="0" lvl="0" indent="-342900" algn="l" defTabSz="1255713" rtl="0" eaLnBrk="1" fontAlgn="auto" latinLnBrk="0" hangingPunct="1">
              <a:lnSpc>
                <a:spcPct val="100000"/>
              </a:lnSpc>
              <a:spcBef>
                <a:spcPts val="0"/>
              </a:spcBef>
              <a:spcAft>
                <a:spcPts val="300"/>
              </a:spcAft>
              <a:buClrTx/>
              <a:buSzTx/>
              <a:buFontTx/>
              <a:buChar char="-"/>
              <a:tabLst/>
              <a:defRPr/>
            </a:pPr>
            <a:r>
              <a:rPr kumimoji="0" lang="en-US" sz="5400" b="0" i="0" u="none" strike="noStrike" kern="1400" cap="none" spc="0" normalizeH="0" baseline="0" noProof="0" dirty="0">
                <a:ln>
                  <a:noFill/>
                </a:ln>
                <a:solidFill>
                  <a:srgbClr val="0D2C6C"/>
                </a:solidFill>
                <a:effectLst/>
                <a:uLnTx/>
                <a:uFillTx/>
                <a:latin typeface="Calibri"/>
                <a:ea typeface="+mn-ea"/>
                <a:cs typeface="Arial" panose="020B0604020202020204" pitchFamily="34" charset="0"/>
              </a:rPr>
              <a:t>Managing Implicit Bias</a:t>
            </a:r>
          </a:p>
        </p:txBody>
      </p:sp>
      <p:sp>
        <p:nvSpPr>
          <p:cNvPr id="13" name="Text Box 15"/>
          <p:cNvSpPr txBox="1">
            <a:spLocks noChangeArrowheads="1"/>
          </p:cNvSpPr>
          <p:nvPr/>
        </p:nvSpPr>
        <p:spPr bwMode="auto">
          <a:xfrm>
            <a:off x="-32525" y="6291982"/>
            <a:ext cx="12224525" cy="566018"/>
          </a:xfrm>
          <a:prstGeom prst="rect">
            <a:avLst/>
          </a:prstGeom>
          <a:solidFill>
            <a:srgbClr val="0D2C6C"/>
          </a:solidFill>
          <a:ln w="19050" algn="in">
            <a:noFill/>
            <a:miter lim="800000"/>
            <a:headEnd/>
            <a:tailEnd/>
          </a:ln>
          <a:effectLst/>
        </p:spPr>
        <p:txBody>
          <a:bodyPr vert="horz" wrap="square" lIns="36576" tIns="54864" rIns="1920240" bIns="36576" numCol="1" anchor="t" anchorCtr="0" compatLnSpc="1">
            <a:prstTxWarp prst="textNoShape">
              <a:avLst/>
            </a:prstTxWarp>
          </a:bodyPr>
          <a:lstStyle/>
          <a:p>
            <a:pPr marL="0" marR="0" lvl="0" indent="0" algn="ctr" defTabSz="914400" rtl="0" eaLnBrk="1" fontAlgn="base" latinLnBrk="0" hangingPunct="1">
              <a:lnSpc>
                <a:spcPct val="15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prstClr val="white"/>
                </a:solidFill>
                <a:effectLst/>
                <a:uLnTx/>
                <a:uFillTx/>
                <a:latin typeface="Calibri"/>
                <a:ea typeface="+mn-ea"/>
                <a:cs typeface="Arial" pitchFamily="34" charset="0"/>
              </a:rPr>
              <a:t>Available at     </a:t>
            </a:r>
            <a:r>
              <a:rPr kumimoji="0" lang="en-US" altLang="en-US" sz="2000" b="1" i="0" u="none" strike="noStrike" kern="1200" cap="none" spc="0" normalizeH="0" baseline="0" noProof="0" dirty="0">
                <a:ln>
                  <a:noFill/>
                </a:ln>
                <a:solidFill>
                  <a:prstClr val="white"/>
                </a:solidFill>
                <a:effectLst/>
                <a:uLnTx/>
                <a:uFillTx/>
                <a:latin typeface="Calibri"/>
                <a:ea typeface="+mn-ea"/>
                <a:cs typeface="Arial" pitchFamily="34" charset="0"/>
              </a:rPr>
              <a:t> </a:t>
            </a:r>
            <a:endParaRPr kumimoji="0" lang="en-US" altLang="en-US" sz="2400" b="0" i="0" u="none" strike="noStrike" kern="1200" cap="none" spc="0" normalizeH="0" baseline="0" noProof="0" dirty="0">
              <a:ln>
                <a:noFill/>
              </a:ln>
              <a:solidFill>
                <a:prstClr val="white"/>
              </a:solidFill>
              <a:effectLst/>
              <a:uLnTx/>
              <a:uFillTx/>
              <a:latin typeface="Calibri"/>
              <a:ea typeface="+mn-ea"/>
              <a:cs typeface="Arial" pitchFamily="34" charset="0"/>
            </a:endParaRPr>
          </a:p>
        </p:txBody>
      </p:sp>
      <p:sp>
        <p:nvSpPr>
          <p:cNvPr id="17" name="Text Box 14"/>
          <p:cNvSpPr txBox="1">
            <a:spLocks noChangeArrowheads="1"/>
          </p:cNvSpPr>
          <p:nvPr/>
        </p:nvSpPr>
        <p:spPr bwMode="auto">
          <a:xfrm>
            <a:off x="929954" y="2743200"/>
            <a:ext cx="2438400" cy="4903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800" b="1" i="0" u="none" strike="noStrike" kern="1200" cap="none" spc="0" normalizeH="0" baseline="0" noProof="0" dirty="0">
                <a:ln>
                  <a:noFill/>
                </a:ln>
                <a:solidFill>
                  <a:srgbClr val="ED1944"/>
                </a:solidFill>
                <a:effectLst/>
                <a:uLnTx/>
                <a:uFillTx/>
                <a:latin typeface="Calibri"/>
                <a:ea typeface="+mn-ea"/>
                <a:cs typeface="Arial" pitchFamily="34" charset="0"/>
              </a:rPr>
              <a:t>Units</a:t>
            </a:r>
            <a:endParaRPr kumimoji="0" lang="en-US" altLang="en-US" sz="3600" b="0" i="0" u="none" strike="noStrike" kern="1200" cap="none" spc="0" normalizeH="0" baseline="0" noProof="0" dirty="0">
              <a:ln>
                <a:noFill/>
              </a:ln>
              <a:solidFill>
                <a:srgbClr val="ED1944"/>
              </a:solidFill>
              <a:effectLst/>
              <a:uLnTx/>
              <a:uFillTx/>
              <a:latin typeface="Calibri"/>
              <a:ea typeface="+mn-ea"/>
              <a:cs typeface="Arial" pitchFamily="34" charset="0"/>
            </a:endParaRPr>
          </a:p>
        </p:txBody>
      </p:sp>
      <p:sp>
        <p:nvSpPr>
          <p:cNvPr id="14" name="Rectangle 7">
            <a:extLst>
              <a:ext uri="{FF2B5EF4-FFF2-40B4-BE49-F238E27FC236}">
                <a16:creationId xmlns:a16="http://schemas.microsoft.com/office/drawing/2014/main" xmlns="" id="{EA1646F0-4967-4ECC-A7F7-D494591172B2}"/>
              </a:ext>
            </a:extLst>
          </p:cNvPr>
          <p:cNvSpPr>
            <a:spLocks noChangeArrowheads="1"/>
          </p:cNvSpPr>
          <p:nvPr/>
        </p:nvSpPr>
        <p:spPr bwMode="auto">
          <a:xfrm>
            <a:off x="-32525" y="642218"/>
            <a:ext cx="794525" cy="1466447"/>
          </a:xfrm>
          <a:prstGeom prst="rect">
            <a:avLst/>
          </a:prstGeom>
          <a:solidFill>
            <a:srgbClr val="0D2C6C"/>
          </a:solidFill>
          <a:ln w="19050" algn="in">
            <a:noFill/>
            <a:miter lim="800000"/>
            <a:headEnd/>
            <a:tailEnd/>
          </a:ln>
          <a:effectLst/>
        </p:spPr>
        <p:txBody>
          <a:bodyPr vert="horz" wrap="square" lIns="36576" tIns="36576" rIns="36576" bIns="36576"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p:txBody>
      </p:sp>
      <p:cxnSp>
        <p:nvCxnSpPr>
          <p:cNvPr id="19" name="Straight Connector 18">
            <a:extLst>
              <a:ext uri="{FF2B5EF4-FFF2-40B4-BE49-F238E27FC236}">
                <a16:creationId xmlns:a16="http://schemas.microsoft.com/office/drawing/2014/main" xmlns="" id="{12D7E8AC-0334-44DD-A040-812CE9EE3AEA}"/>
              </a:ext>
            </a:extLst>
          </p:cNvPr>
          <p:cNvCxnSpPr>
            <a:cxnSpLocks/>
          </p:cNvCxnSpPr>
          <p:nvPr/>
        </p:nvCxnSpPr>
        <p:spPr>
          <a:xfrm>
            <a:off x="2971800" y="757945"/>
            <a:ext cx="0" cy="1214438"/>
          </a:xfrm>
          <a:prstGeom prst="line">
            <a:avLst/>
          </a:prstGeom>
          <a:ln>
            <a:solidFill>
              <a:srgbClr val="0D2C6C"/>
            </a:solidFill>
          </a:ln>
        </p:spPr>
        <p:style>
          <a:lnRef idx="2">
            <a:schemeClr val="accent1"/>
          </a:lnRef>
          <a:fillRef idx="0">
            <a:schemeClr val="accent1"/>
          </a:fillRef>
          <a:effectRef idx="1">
            <a:schemeClr val="accent1"/>
          </a:effectRef>
          <a:fontRef idx="minor">
            <a:schemeClr val="tx1"/>
          </a:fontRef>
        </p:style>
      </p:cxnSp>
      <p:pic>
        <p:nvPicPr>
          <p:cNvPr id="18" name="Picture 17">
            <a:extLst>
              <a:ext uri="{FF2B5EF4-FFF2-40B4-BE49-F238E27FC236}">
                <a16:creationId xmlns:a16="http://schemas.microsoft.com/office/drawing/2014/main" xmlns="" id="{FD35B021-AE70-3243-AA6A-F663A11928FA}"/>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3062976" y="659029"/>
            <a:ext cx="1432824" cy="1432824"/>
          </a:xfrm>
          <a:prstGeom prst="rect">
            <a:avLst/>
          </a:prstGeom>
        </p:spPr>
      </p:pic>
      <p:pic>
        <p:nvPicPr>
          <p:cNvPr id="3" name="Picture 2" descr="Icon&#10;&#10;Description automatically generated">
            <a:extLst>
              <a:ext uri="{FF2B5EF4-FFF2-40B4-BE49-F238E27FC236}">
                <a16:creationId xmlns:a16="http://schemas.microsoft.com/office/drawing/2014/main" xmlns="" id="{B149D80C-91E1-A94B-B4A2-010754A0A4D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56215" y="875103"/>
            <a:ext cx="2173185" cy="1097280"/>
          </a:xfrm>
          <a:prstGeom prst="rect">
            <a:avLst/>
          </a:prstGeom>
        </p:spPr>
      </p:pic>
      <p:sp>
        <p:nvSpPr>
          <p:cNvPr id="9" name="Rectangle 8">
            <a:extLst>
              <a:ext uri="{FF2B5EF4-FFF2-40B4-BE49-F238E27FC236}">
                <a16:creationId xmlns:a16="http://schemas.microsoft.com/office/drawing/2014/main" xmlns="" id="{B040E0F5-D443-1349-95D6-D6530287CB63}"/>
              </a:ext>
            </a:extLst>
          </p:cNvPr>
          <p:cNvSpPr/>
          <p:nvPr/>
        </p:nvSpPr>
        <p:spPr>
          <a:xfrm>
            <a:off x="8213124" y="2209238"/>
            <a:ext cx="3978876" cy="739460"/>
          </a:xfrm>
          <a:prstGeom prst="rect">
            <a:avLst/>
          </a:prstGeom>
          <a:solidFill>
            <a:srgbClr val="EE1744"/>
          </a:solidFill>
          <a:ln>
            <a:noFill/>
          </a:ln>
        </p:spPr>
        <p:style>
          <a:lnRef idx="2">
            <a:schemeClr val="accent1">
              <a:shade val="50000"/>
            </a:schemeClr>
          </a:lnRef>
          <a:fillRef idx="1">
            <a:schemeClr val="accent1"/>
          </a:fillRef>
          <a:effectRef idx="0">
            <a:schemeClr val="accent1"/>
          </a:effectRef>
          <a:fontRef idx="minor">
            <a:schemeClr val="lt1"/>
          </a:fontRef>
        </p:style>
        <p:txBody>
          <a:bodyPr lIns="13716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Calibri"/>
                <a:ea typeface="+mn-ea"/>
                <a:cs typeface="+mn-cs"/>
              </a:rPr>
              <a:t>New </a:t>
            </a:r>
            <a:r>
              <a:rPr kumimoji="0" lang="en-US" sz="3600" b="1" i="0" u="none" strike="noStrike" kern="1200" cap="none" spc="0" normalizeH="0" baseline="0" noProof="0" dirty="0">
                <a:ln>
                  <a:noFill/>
                </a:ln>
                <a:solidFill>
                  <a:prstClr val="white"/>
                </a:solidFill>
                <a:effectLst/>
                <a:uLnTx/>
                <a:uFillTx/>
                <a:latin typeface="Calibri"/>
                <a:ea typeface="+mn-ea"/>
                <a:cs typeface="+mn-cs"/>
              </a:rPr>
              <a:t>FREE</a:t>
            </a:r>
            <a:r>
              <a:rPr kumimoji="0" lang="en-US" sz="3600" b="0" i="0" u="none" strike="noStrike" kern="1200" cap="none" spc="0" normalizeH="0" baseline="0" noProof="0" dirty="0">
                <a:ln>
                  <a:noFill/>
                </a:ln>
                <a:solidFill>
                  <a:prstClr val="white"/>
                </a:solidFill>
                <a:effectLst/>
                <a:uLnTx/>
                <a:uFillTx/>
                <a:latin typeface="Calibri"/>
                <a:ea typeface="+mn-ea"/>
                <a:cs typeface="+mn-cs"/>
              </a:rPr>
              <a:t> Course!</a:t>
            </a:r>
          </a:p>
        </p:txBody>
      </p:sp>
      <p:pic>
        <p:nvPicPr>
          <p:cNvPr id="26" name="Picture 25" descr="Text&#10;&#10;Description automatically generated with medium confidence">
            <a:extLst>
              <a:ext uri="{FF2B5EF4-FFF2-40B4-BE49-F238E27FC236}">
                <a16:creationId xmlns:a16="http://schemas.microsoft.com/office/drawing/2014/main" xmlns="" id="{EEA85CD9-12DE-464F-849F-F5D8A67A007C}"/>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39662" b="36661"/>
          <a:stretch/>
        </p:blipFill>
        <p:spPr>
          <a:xfrm>
            <a:off x="5673528" y="6369251"/>
            <a:ext cx="3089472" cy="411480"/>
          </a:xfrm>
          <a:prstGeom prst="rect">
            <a:avLst/>
          </a:prstGeom>
        </p:spPr>
      </p:pic>
    </p:spTree>
    <p:extLst>
      <p:ext uri="{BB962C8B-B14F-4D97-AF65-F5344CB8AC3E}">
        <p14:creationId xmlns:p14="http://schemas.microsoft.com/office/powerpoint/2010/main" val="32483932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48DDB83-E232-48E5-A6C8-3E112340F2DF}"/>
              </a:ext>
            </a:extLst>
          </p:cNvPr>
          <p:cNvSpPr>
            <a:spLocks noGrp="1"/>
          </p:cNvSpPr>
          <p:nvPr>
            <p:ph type="title"/>
          </p:nvPr>
        </p:nvSpPr>
        <p:spPr>
          <a:xfrm>
            <a:off x="963613" y="4406900"/>
            <a:ext cx="8867775" cy="1362075"/>
          </a:xfrm>
        </p:spPr>
        <p:txBody>
          <a:bodyPr/>
          <a:lstStyle/>
          <a:p>
            <a:pPr eaLnBrk="1" hangingPunct="1">
              <a:defRPr/>
            </a:pPr>
            <a:r>
              <a:rPr lang="en-US" dirty="0"/>
              <a:t>2021-22 NFHS Network</a:t>
            </a:r>
          </a:p>
        </p:txBody>
      </p:sp>
      <p:sp>
        <p:nvSpPr>
          <p:cNvPr id="143363" name="Text Placeholder 2">
            <a:extLst>
              <a:ext uri="{FF2B5EF4-FFF2-40B4-BE49-F238E27FC236}">
                <a16:creationId xmlns:a16="http://schemas.microsoft.com/office/drawing/2014/main" xmlns="" id="{C0D753B2-F2A4-4D66-A5E3-8E2E8303C247}"/>
              </a:ext>
            </a:extLst>
          </p:cNvPr>
          <p:cNvSpPr>
            <a:spLocks noGrp="1" noChangeArrowheads="1"/>
          </p:cNvSpPr>
          <p:nvPr>
            <p:ph type="body" idx="1"/>
          </p:nvPr>
        </p:nvSpPr>
        <p:spPr>
          <a:xfrm>
            <a:off x="963613" y="2906713"/>
            <a:ext cx="10363200" cy="1500187"/>
          </a:xfrm>
        </p:spPr>
        <p:txBody>
          <a:bodyPr/>
          <a:lstStyle/>
          <a:p>
            <a:pPr eaLnBrk="1" hangingPunct="1"/>
            <a:endParaRPr lang="en-US" alt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81D622-82B8-4098-A3F9-03857994888F}"/>
              </a:ext>
            </a:extLst>
          </p:cNvPr>
          <p:cNvSpPr>
            <a:spLocks noGrp="1"/>
          </p:cNvSpPr>
          <p:nvPr>
            <p:ph type="title"/>
          </p:nvPr>
        </p:nvSpPr>
        <p:spPr/>
        <p:txBody>
          <a:bodyPr/>
          <a:lstStyle/>
          <a:p>
            <a:pPr eaLnBrk="1" hangingPunct="1">
              <a:defRPr/>
            </a:pPr>
            <a:r>
              <a:rPr lang="en-US" dirty="0"/>
              <a:t>NFHS Network</a:t>
            </a:r>
          </a:p>
        </p:txBody>
      </p:sp>
      <p:sp>
        <p:nvSpPr>
          <p:cNvPr id="145411" name="Content Placeholder 2">
            <a:extLst>
              <a:ext uri="{FF2B5EF4-FFF2-40B4-BE49-F238E27FC236}">
                <a16:creationId xmlns:a16="http://schemas.microsoft.com/office/drawing/2014/main" xmlns="" id="{0DC4222C-E7B5-4C6B-83EF-760EA427AA19}"/>
              </a:ext>
            </a:extLst>
          </p:cNvPr>
          <p:cNvSpPr>
            <a:spLocks noGrp="1" noChangeArrowheads="1"/>
          </p:cNvSpPr>
          <p:nvPr>
            <p:ph idx="1"/>
          </p:nvPr>
        </p:nvSpPr>
        <p:spPr>
          <a:xfrm>
            <a:off x="1941513" y="1989138"/>
            <a:ext cx="4802187" cy="4338637"/>
          </a:xfrm>
        </p:spPr>
        <p:txBody>
          <a:bodyPr/>
          <a:lstStyle/>
          <a:p>
            <a:pPr eaLnBrk="1" hangingPunct="1"/>
            <a:r>
              <a:rPr lang="en-US" altLang="en-US" dirty="0"/>
              <a:t>By 2025, every high school sporting event in America will be streamed live. </a:t>
            </a:r>
          </a:p>
          <a:p>
            <a:pPr eaLnBrk="1" hangingPunct="1"/>
            <a:r>
              <a:rPr lang="en-US" altLang="en-US" dirty="0"/>
              <a:t>The NFHS Network will be </a:t>
            </a:r>
            <a:br>
              <a:rPr lang="en-US" altLang="en-US" dirty="0"/>
            </a:br>
            <a:r>
              <a:rPr lang="en-US" altLang="en-US" dirty="0"/>
              <a:t>THE DESTINATION for fans </a:t>
            </a:r>
            <a:br>
              <a:rPr lang="en-US" altLang="en-US" dirty="0"/>
            </a:br>
            <a:r>
              <a:rPr lang="en-US" altLang="en-US" dirty="0"/>
              <a:t>to view these broadcasts. </a:t>
            </a:r>
          </a:p>
          <a:p>
            <a:pPr eaLnBrk="1" hangingPunct="1"/>
            <a:r>
              <a:rPr lang="en-US" altLang="en-US" dirty="0"/>
              <a:t>27 Different Sports and Activities</a:t>
            </a:r>
          </a:p>
        </p:txBody>
      </p:sp>
      <p:sp>
        <p:nvSpPr>
          <p:cNvPr id="145412" name="Footer Placeholder 4">
            <a:extLst>
              <a:ext uri="{FF2B5EF4-FFF2-40B4-BE49-F238E27FC236}">
                <a16:creationId xmlns:a16="http://schemas.microsoft.com/office/drawing/2014/main" xmlns="" id="{0544EE44-7B5B-4FAB-8EF3-7EA1CB9CD9BC}"/>
              </a:ext>
            </a:extLst>
          </p:cNvPr>
          <p:cNvSpPr txBox="1">
            <a:spLocks noChangeArrowheads="1"/>
          </p:cNvSpPr>
          <p:nvPr/>
        </p:nvSpPr>
        <p:spPr bwMode="auto">
          <a:xfrm>
            <a:off x="8677275" y="5651500"/>
            <a:ext cx="305435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buFontTx/>
              <a:buNone/>
            </a:pPr>
            <a:r>
              <a:rPr lang="en-US" altLang="en-US" sz="2200" b="1" u="sng" dirty="0">
                <a:solidFill>
                  <a:srgbClr val="00205B"/>
                </a:solidFill>
              </a:rPr>
              <a:t>www.NFHSnetwork.com</a:t>
            </a:r>
          </a:p>
        </p:txBody>
      </p:sp>
      <p:pic>
        <p:nvPicPr>
          <p:cNvPr id="145413" name="Picture 6">
            <a:extLst>
              <a:ext uri="{FF2B5EF4-FFF2-40B4-BE49-F238E27FC236}">
                <a16:creationId xmlns:a16="http://schemas.microsoft.com/office/drawing/2014/main" xmlns="" id="{7B7EC440-7B94-4B6F-8784-EBD885FA777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24700" y="1889125"/>
            <a:ext cx="5067300"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5414" name="Picture 7" descr="A close up of a sign&#10;&#10;Description automatically generated">
            <a:extLst>
              <a:ext uri="{FF2B5EF4-FFF2-40B4-BE49-F238E27FC236}">
                <a16:creationId xmlns:a16="http://schemas.microsoft.com/office/drawing/2014/main" xmlns="" id="{A327E352-D41D-42E5-BFC1-D7E2D42F30E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24700" y="4910138"/>
            <a:ext cx="1268413" cy="148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20262B"/>
        </a:solidFill>
        <a:effectLst/>
      </p:bgPr>
    </p:bg>
    <p:spTree>
      <p:nvGrpSpPr>
        <p:cNvPr id="1" name=""/>
        <p:cNvGrpSpPr/>
        <p:nvPr/>
      </p:nvGrpSpPr>
      <p:grpSpPr>
        <a:xfrm>
          <a:off x="0" y="0"/>
          <a:ext cx="0" cy="0"/>
          <a:chOff x="0" y="0"/>
          <a:chExt cx="0" cy="0"/>
        </a:xfrm>
      </p:grpSpPr>
      <p:sp>
        <p:nvSpPr>
          <p:cNvPr id="147458" name="Footer Placeholder 3">
            <a:extLst>
              <a:ext uri="{FF2B5EF4-FFF2-40B4-BE49-F238E27FC236}">
                <a16:creationId xmlns:a16="http://schemas.microsoft.com/office/drawing/2014/main" xmlns="" id="{129E0BBA-AFC6-4E7C-997E-B601B7E28701}"/>
              </a:ext>
            </a:extLst>
          </p:cNvPr>
          <p:cNvSpPr>
            <a:spLocks noGrp="1" noChangeArrowheads="1"/>
          </p:cNvSpPr>
          <p:nvPr>
            <p:ph type="ftr" sz="quarter" idx="3"/>
          </p:nvPr>
        </p:nvSpPr>
        <p:spPr bwMode="auto">
          <a:xfrm>
            <a:off x="10199688" y="6524625"/>
            <a:ext cx="1992312" cy="2952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l" eaLnBrk="0" fontAlgn="base" hangingPunct="0">
              <a:spcBef>
                <a:spcPct val="0"/>
              </a:spcBef>
              <a:spcAft>
                <a:spcPct val="0"/>
              </a:spcAft>
              <a:buFontTx/>
              <a:buNone/>
            </a:pPr>
            <a:r>
              <a:rPr lang="en-US" altLang="en-US" sz="1800" dirty="0">
                <a:latin typeface="Arial" panose="020B0604020202020204" pitchFamily="34" charset="0"/>
                <a:cs typeface="Arial" panose="020B0604020202020204" pitchFamily="34" charset="0"/>
              </a:rPr>
              <a:t>www.nfhs.org</a:t>
            </a:r>
          </a:p>
        </p:txBody>
      </p:sp>
      <p:pic>
        <p:nvPicPr>
          <p:cNvPr id="147459" name="Picture 5">
            <a:extLst>
              <a:ext uri="{FF2B5EF4-FFF2-40B4-BE49-F238E27FC236}">
                <a16:creationId xmlns:a16="http://schemas.microsoft.com/office/drawing/2014/main" xmlns="" id="{8ABC70AD-D802-4055-B828-F69049F33F9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07774E3-3061-4160-AE48-AB5640D4CEB7}"/>
              </a:ext>
            </a:extLst>
          </p:cNvPr>
          <p:cNvSpPr>
            <a:spLocks noGrp="1"/>
          </p:cNvSpPr>
          <p:nvPr>
            <p:ph type="title"/>
          </p:nvPr>
        </p:nvSpPr>
        <p:spPr/>
        <p:txBody>
          <a:bodyPr/>
          <a:lstStyle/>
          <a:p>
            <a:pPr eaLnBrk="1" hangingPunct="1">
              <a:defRPr/>
            </a:pPr>
            <a:r>
              <a:rPr lang="en-US" dirty="0"/>
              <a:t>Thank You</a:t>
            </a:r>
          </a:p>
        </p:txBody>
      </p:sp>
      <p:sp>
        <p:nvSpPr>
          <p:cNvPr id="149507" name="Content Placeholder 2">
            <a:extLst>
              <a:ext uri="{FF2B5EF4-FFF2-40B4-BE49-F238E27FC236}">
                <a16:creationId xmlns:a16="http://schemas.microsoft.com/office/drawing/2014/main" xmlns="" id="{86750CAC-5EFA-4E05-A17A-D0DCEE7B44B5}"/>
              </a:ext>
            </a:extLst>
          </p:cNvPr>
          <p:cNvSpPr>
            <a:spLocks noGrp="1" noChangeArrowheads="1"/>
          </p:cNvSpPr>
          <p:nvPr>
            <p:ph idx="1"/>
          </p:nvPr>
        </p:nvSpPr>
        <p:spPr>
          <a:xfrm>
            <a:off x="1663700" y="1989138"/>
            <a:ext cx="10026650" cy="1754187"/>
          </a:xfrm>
        </p:spPr>
        <p:txBody>
          <a:bodyPr/>
          <a:lstStyle/>
          <a:p>
            <a:pPr marL="0" indent="0" algn="ctr" eaLnBrk="1" hangingPunct="1">
              <a:buFont typeface="Wingdings" panose="05000000000000000000" pitchFamily="2" charset="2"/>
              <a:buNone/>
            </a:pPr>
            <a:r>
              <a:rPr lang="en-US" altLang="en-US" b="1" dirty="0"/>
              <a:t>National Federation of State High School Associations</a:t>
            </a:r>
            <a:r>
              <a:rPr lang="en-US" altLang="en-US" dirty="0"/>
              <a:t/>
            </a:r>
            <a:br>
              <a:rPr lang="en-US" altLang="en-US" dirty="0"/>
            </a:br>
            <a:r>
              <a:rPr lang="en-US" altLang="en-US" dirty="0"/>
              <a:t>PO Box 690 | Indianapolis, IN 46206</a:t>
            </a:r>
            <a:br>
              <a:rPr lang="en-US" altLang="en-US" dirty="0"/>
            </a:br>
            <a:r>
              <a:rPr lang="en-US" altLang="en-US" dirty="0"/>
              <a:t>Phone: 317-972-6900 | Fax: 317.822.5700</a:t>
            </a:r>
            <a:br>
              <a:rPr lang="en-US" altLang="en-US" dirty="0"/>
            </a:br>
            <a:r>
              <a:rPr lang="en-US" altLang="en-US" dirty="0"/>
              <a:t>www.nfhs.org | www.nfhslearn.com | www.nfhsnetwork.com</a:t>
            </a:r>
          </a:p>
        </p:txBody>
      </p:sp>
      <p:sp>
        <p:nvSpPr>
          <p:cNvPr id="4" name="Footer Placeholder 3">
            <a:extLst>
              <a:ext uri="{FF2B5EF4-FFF2-40B4-BE49-F238E27FC236}">
                <a16:creationId xmlns:a16="http://schemas.microsoft.com/office/drawing/2014/main" xmlns="" id="{87DA22FC-1BD9-4FDC-A884-40A755508954}"/>
              </a:ext>
            </a:extLst>
          </p:cNvPr>
          <p:cNvSpPr>
            <a:spLocks noGrp="1"/>
          </p:cNvSpPr>
          <p:nvPr>
            <p:ph type="ftr" sz="quarter" idx="11"/>
          </p:nvPr>
        </p:nvSpPr>
        <p:spPr/>
        <p:txBody>
          <a:bodyPr/>
          <a:lstStyle/>
          <a:p>
            <a:pPr>
              <a:defRPr/>
            </a:pPr>
            <a:r>
              <a:rPr lang="en-US" dirty="0"/>
              <a:t>www.nfhs.org</a:t>
            </a:r>
          </a:p>
        </p:txBody>
      </p:sp>
      <p:pic>
        <p:nvPicPr>
          <p:cNvPr id="149509" name="Picture 7" descr="A group of people standing in front of a crowd&#10;&#10;Description automatically generated">
            <a:extLst>
              <a:ext uri="{FF2B5EF4-FFF2-40B4-BE49-F238E27FC236}">
                <a16:creationId xmlns:a16="http://schemas.microsoft.com/office/drawing/2014/main" xmlns="" id="{3503F0C9-B21A-43DA-BB63-29A30167EC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41513" y="3871913"/>
            <a:ext cx="9856787" cy="252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2020-21 NFHS Stock PowerPoint Slides_Wide Format" id="{725F808C-C656-4527-9920-E17E8DCB53BC}" vid="{251B590C-D577-4E71-8485-1C402ECE82F2}"/>
    </a:ext>
  </a:extLst>
</a:theme>
</file>

<file path=ppt/theme/theme2.xml><?xml version="1.0" encoding="utf-8"?>
<a:theme xmlns:a="http://schemas.openxmlformats.org/drawingml/2006/main" name="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2021-22 NFHS Stock PowerPoint Slides_Wide Format" id="{01733998-6D70-4D17-9D6B-67F6CAD8BB35}" vid="{768355F1-A451-46F1-B6F0-D464EEEE3970}"/>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2020-21 NFHS Stock PowerPoint Slides_Wide Format" id="{725F808C-C656-4527-9920-E17E8DCB53BC}" vid="{251B590C-D577-4E71-8485-1C402ECE82F2}"/>
    </a:ext>
  </a:extLst>
</a:theme>
</file>

<file path=ppt/theme/theme5.xml><?xml version="1.0" encoding="utf-8"?>
<a:theme xmlns:a="http://schemas.openxmlformats.org/drawingml/2006/main" name="4_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2020-21 NFHS Stock PowerPoint Slides_Wide Format" id="{AFB6AFDB-9441-4101-A010-325E7393A86D}" vid="{6EEE9F5D-7D94-405F-ADC3-CE551A4F8991}"/>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DBE3C68E1DF254E8AA83D2809F453FC" ma:contentTypeVersion="16" ma:contentTypeDescription="Create a new document." ma:contentTypeScope="" ma:versionID="a22e794af794e211f8e5c1fd9dac9074">
  <xsd:schema xmlns:xsd="http://www.w3.org/2001/XMLSchema" xmlns:xs="http://www.w3.org/2001/XMLSchema" xmlns:p="http://schemas.microsoft.com/office/2006/metadata/properties" xmlns:ns1="http://schemas.microsoft.com/sharepoint/v3" xmlns:ns3="a4fbb2b4-93fb-42fa-9769-83fd2eb76fd9" xmlns:ns4="12ef8da7-2b4a-41ee-8fa3-7abb81e776cd" targetNamespace="http://schemas.microsoft.com/office/2006/metadata/properties" ma:root="true" ma:fieldsID="1ee437fd48cd61c912ebf30fbc7818fb" ns1:_="" ns3:_="" ns4:_="">
    <xsd:import namespace="http://schemas.microsoft.com/sharepoint/v3"/>
    <xsd:import namespace="a4fbb2b4-93fb-42fa-9769-83fd2eb76fd9"/>
    <xsd:import namespace="12ef8da7-2b4a-41ee-8fa3-7abb81e776cd"/>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OCR" minOccurs="0"/>
                <xsd:element ref="ns4:MediaServiceEventHashCode" minOccurs="0"/>
                <xsd:element ref="ns4:MediaServiceGenerationTime" minOccurs="0"/>
                <xsd:element ref="ns4:MediaServiceLocation" minOccurs="0"/>
                <xsd:element ref="ns4:MediaServiceAutoKeyPoints" minOccurs="0"/>
                <xsd:element ref="ns4:MediaServiceKeyPoints" minOccurs="0"/>
                <xsd:element ref="ns1:_ip_UnifiedCompliancePolicyProperties" minOccurs="0"/>
                <xsd:element ref="ns1:_ip_UnifiedCompliancePolicyUIAction" minOccurs="0"/>
                <xsd:element ref="ns4: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1" nillable="true" ma:displayName="Unified Compliance Policy Properties" ma:hidden="true" ma:internalName="_ip_UnifiedCompliancePolicyProperties">
      <xsd:simpleType>
        <xsd:restriction base="dms:Note"/>
      </xsd:simpleType>
    </xsd:element>
    <xsd:element name="_ip_UnifiedCompliancePolicyUIAction" ma:index="2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4fbb2b4-93fb-42fa-9769-83fd2eb76fd9"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2ef8da7-2b4a-41ee-8fa3-7abb81e776cd"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description="" ma:hidden="true" ma:internalName="MediaServiceDateTaken" ma:readOnly="true">
      <xsd:simpleType>
        <xsd:restriction base="dms:Text"/>
      </xsd:simpleType>
    </xsd:element>
    <xsd:element name="MediaServiceAutoTags" ma:index="14" nillable="true" ma:displayName="MediaServiceAutoTags" ma:description="" ma:internalName="MediaServiceAutoTags"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3"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C991164-35C5-4E86-A8A6-855B6A06DD13}">
  <ds:schemaRefs>
    <ds:schemaRef ds:uri="http://schemas.microsoft.com/sharepoint/v3/contenttype/forms"/>
  </ds:schemaRefs>
</ds:datastoreItem>
</file>

<file path=customXml/itemProps2.xml><?xml version="1.0" encoding="utf-8"?>
<ds:datastoreItem xmlns:ds="http://schemas.openxmlformats.org/officeDocument/2006/customXml" ds:itemID="{064E62ED-8B4D-445D-9438-EA1C4761C788}">
  <ds:schemaRefs>
    <ds:schemaRef ds:uri="http://www.w3.org/XML/1998/namespace"/>
    <ds:schemaRef ds:uri="http://schemas.openxmlformats.org/package/2006/metadata/core-properties"/>
    <ds:schemaRef ds:uri="http://purl.org/dc/terms/"/>
    <ds:schemaRef ds:uri="a4fbb2b4-93fb-42fa-9769-83fd2eb76fd9"/>
    <ds:schemaRef ds:uri="http://schemas.microsoft.com/office/2006/documentManagement/types"/>
    <ds:schemaRef ds:uri="http://schemas.microsoft.com/office/infopath/2007/PartnerControls"/>
    <ds:schemaRef ds:uri="http://schemas.microsoft.com/office/2006/metadata/properties"/>
    <ds:schemaRef ds:uri="http://purl.org/dc/dcmitype/"/>
    <ds:schemaRef ds:uri="12ef8da7-2b4a-41ee-8fa3-7abb81e776cd"/>
    <ds:schemaRef ds:uri="http://schemas.microsoft.com/sharepoint/v3"/>
    <ds:schemaRef ds:uri="http://purl.org/dc/elements/1.1/"/>
  </ds:schemaRefs>
</ds:datastoreItem>
</file>

<file path=customXml/itemProps3.xml><?xml version="1.0" encoding="utf-8"?>
<ds:datastoreItem xmlns:ds="http://schemas.openxmlformats.org/officeDocument/2006/customXml" ds:itemID="{8888DDFD-72E2-474E-AAB6-46A9C4C4CAD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a4fbb2b4-93fb-42fa-9769-83fd2eb76fd9"/>
    <ds:schemaRef ds:uri="12ef8da7-2b4a-41ee-8fa3-7abb81e776c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3175</TotalTime>
  <Words>4619</Words>
  <Application>Microsoft Office PowerPoint</Application>
  <PresentationFormat>Custom</PresentationFormat>
  <Paragraphs>500</Paragraphs>
  <Slides>46</Slides>
  <Notes>45</Notes>
  <HiddenSlides>0</HiddenSlides>
  <MMClips>0</MMClips>
  <ScaleCrop>false</ScaleCrop>
  <HeadingPairs>
    <vt:vector size="4" baseType="variant">
      <vt:variant>
        <vt:lpstr>Theme</vt:lpstr>
      </vt:variant>
      <vt:variant>
        <vt:i4>5</vt:i4>
      </vt:variant>
      <vt:variant>
        <vt:lpstr>Slide Titles</vt:lpstr>
      </vt:variant>
      <vt:variant>
        <vt:i4>46</vt:i4>
      </vt:variant>
    </vt:vector>
  </HeadingPairs>
  <TitlesOfParts>
    <vt:vector size="51" baseType="lpstr">
      <vt:lpstr>Office Theme</vt:lpstr>
      <vt:lpstr>Office Theme</vt:lpstr>
      <vt:lpstr>1_Office Theme</vt:lpstr>
      <vt:lpstr>2_Office Theme</vt:lpstr>
      <vt:lpstr>4_Office Theme</vt:lpstr>
      <vt:lpstr>2020-21 NFHS Soccer Rules PowerPoint</vt:lpstr>
      <vt:lpstr>National federation of state high school associations  (NFHS) </vt:lpstr>
      <vt:lpstr>SOCCER ANNOUNCEMENTS</vt:lpstr>
      <vt:lpstr>Standardized Open and Close Dates for NFHS Rule Change Proposal submission</vt:lpstr>
      <vt:lpstr>National federation of state high school associations  (NFHS) </vt:lpstr>
      <vt:lpstr>National Federation of  State High School Associations</vt:lpstr>
      <vt:lpstr>NFHS SOCCER RULES COMMITTEE</vt:lpstr>
      <vt:lpstr>NFHS Rules Review Committee</vt:lpstr>
      <vt:lpstr>National Federation of  State High School Associations</vt:lpstr>
      <vt:lpstr>NFHS Rules Book as e-Books </vt:lpstr>
      <vt:lpstr>NEW NFHS Rules App</vt:lpstr>
      <vt:lpstr>2021-22 nfhs SOCCER RULES CHANGES</vt:lpstr>
      <vt:lpstr>Rule 4-2-10 NEW Head coverings</vt:lpstr>
      <vt:lpstr>Head Covering Worn for Religious Reasons: 4-2-10 NEW</vt:lpstr>
      <vt:lpstr>Rule 4-2-11 HEAD COVERING FOR  MEDICAL REASONS</vt:lpstr>
      <vt:lpstr>Head Covering Worn for Medical/Cosmetic Reasons: 4-2-11 New</vt:lpstr>
      <vt:lpstr>2021-22 nfhs SOCCER editorial CHANGES</vt:lpstr>
      <vt:lpstr>RULE 13-3-2 FREE KICK – HOW TAKEN</vt:lpstr>
      <vt:lpstr>Free Kick — How Taken: 13-3-2</vt:lpstr>
      <vt:lpstr>2021-22 soccer pointS of emphasis</vt:lpstr>
      <vt:lpstr>Properly Worn Uniforms and Marked Fields</vt:lpstr>
      <vt:lpstr>Properly Worn Uniforms and Marked Fields</vt:lpstr>
      <vt:lpstr>Properly Worn Uniforms and Marked Fields</vt:lpstr>
      <vt:lpstr>Reckless and Serious Foul Play</vt:lpstr>
      <vt:lpstr>Reckless and Serious Foul Play (con’t.) </vt:lpstr>
      <vt:lpstr>Reckless and Serious Foul Play</vt:lpstr>
      <vt:lpstr>Reckless and Serious Foul Play: Denial of Goal Scoring Opportunity</vt:lpstr>
      <vt:lpstr>Reckless and Serious Foul Play: Denial of Goal Scoring Opportunity</vt:lpstr>
      <vt:lpstr>Reckless and Serious Foul Play: Denial of Goal Scoring Opportunity</vt:lpstr>
      <vt:lpstr>High School Athletics is Education-Based</vt:lpstr>
      <vt:lpstr>High School Athletics is Education-Based (con’t.)</vt:lpstr>
      <vt:lpstr>High School Athletics is Education-Based</vt:lpstr>
      <vt:lpstr>Sportsmanship</vt:lpstr>
      <vt:lpstr>Sportsmanship</vt:lpstr>
      <vt:lpstr>Professional Responsibilities for Officials</vt:lpstr>
      <vt:lpstr>Professional responsibilities for officials</vt:lpstr>
      <vt:lpstr>2021-22 NFHS OFFICIALS Education </vt:lpstr>
      <vt:lpstr>OFFICIALS EDUCATION CONTENT IS NOW FREE</vt:lpstr>
      <vt:lpstr>PowerPoint Presentation</vt:lpstr>
      <vt:lpstr> 2021-22 NFHS Learning Center</vt:lpstr>
      <vt:lpstr>PowerPoint Presentation</vt:lpstr>
      <vt:lpstr>PowerPoint Presentation</vt:lpstr>
      <vt:lpstr>2021-22 NFHS Network</vt:lpstr>
      <vt:lpstr>NFHS Network</vt:lpstr>
      <vt:lpstr>PowerPoint Presentation</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2020-21 NFHS Sport Rules PowerPoint</dc:title>
  <dc:creator>Lori Brown</dc:creator>
  <cp:lastModifiedBy>jay</cp:lastModifiedBy>
  <cp:revision>79</cp:revision>
  <cp:lastPrinted>2021-05-07T14:41:40Z</cp:lastPrinted>
  <dcterms:created xsi:type="dcterms:W3CDTF">2020-02-27T15:57:15Z</dcterms:created>
  <dcterms:modified xsi:type="dcterms:W3CDTF">2021-06-30T18:46:09Z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0x010100ADBE3C68E1DF254E8AA83D2809F453FC</vt:lpwstr>
  </property>
</Properties>
</file>