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2" r:id="rId2"/>
    <p:sldMasterId id="2147483814" r:id="rId3"/>
  </p:sldMasterIdLst>
  <p:notesMasterIdLst>
    <p:notesMasterId r:id="rId43"/>
  </p:notesMasterIdLst>
  <p:handoutMasterIdLst>
    <p:handoutMasterId r:id="rId44"/>
  </p:handoutMasterIdLst>
  <p:sldIdLst>
    <p:sldId id="256" r:id="rId4"/>
    <p:sldId id="257" r:id="rId5"/>
    <p:sldId id="258" r:id="rId6"/>
    <p:sldId id="259" r:id="rId7"/>
    <p:sldId id="263" r:id="rId8"/>
    <p:sldId id="264" r:id="rId9"/>
    <p:sldId id="265" r:id="rId10"/>
    <p:sldId id="266" r:id="rId11"/>
    <p:sldId id="414" r:id="rId12"/>
    <p:sldId id="269" r:id="rId13"/>
    <p:sldId id="416" r:id="rId14"/>
    <p:sldId id="417" r:id="rId15"/>
    <p:sldId id="260" r:id="rId16"/>
    <p:sldId id="261" r:id="rId17"/>
    <p:sldId id="262" r:id="rId18"/>
    <p:sldId id="426" r:id="rId19"/>
    <p:sldId id="289" r:id="rId20"/>
    <p:sldId id="418" r:id="rId21"/>
    <p:sldId id="419" r:id="rId22"/>
    <p:sldId id="420" r:id="rId23"/>
    <p:sldId id="422" r:id="rId24"/>
    <p:sldId id="423" r:id="rId25"/>
    <p:sldId id="288" r:id="rId26"/>
    <p:sldId id="276" r:id="rId27"/>
    <p:sldId id="424" r:id="rId28"/>
    <p:sldId id="277" r:id="rId29"/>
    <p:sldId id="278" r:id="rId30"/>
    <p:sldId id="279" r:id="rId31"/>
    <p:sldId id="267" r:id="rId32"/>
    <p:sldId id="428" r:id="rId33"/>
    <p:sldId id="340" r:id="rId34"/>
    <p:sldId id="341" r:id="rId35"/>
    <p:sldId id="421" r:id="rId36"/>
    <p:sldId id="275" r:id="rId37"/>
    <p:sldId id="287" r:id="rId38"/>
    <p:sldId id="286" r:id="rId39"/>
    <p:sldId id="280" r:id="rId40"/>
    <p:sldId id="281" r:id="rId41"/>
    <p:sldId id="285" r:id="rId4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6745" autoAdjust="0"/>
  </p:normalViewPr>
  <p:slideViewPr>
    <p:cSldViewPr snapToGrid="0">
      <p:cViewPr>
        <p:scale>
          <a:sx n="82" d="100"/>
          <a:sy n="82" d="100"/>
        </p:scale>
        <p:origin x="-1428" y="-7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notesViewPr>
    <p:cSldViewPr snapToGrid="0">
      <p:cViewPr varScale="1">
        <p:scale>
          <a:sx n="69" d="100"/>
          <a:sy n="69" d="100"/>
        </p:scale>
        <p:origin x="2535"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veri Glover" userId="7b28b7bf-f9dd-4e7f-b523-8d5f3a1c78fb" providerId="ADAL" clId="{46A3C559-5D8F-445F-B16B-45A369F715F2}"/>
    <pc:docChg chg="undo redo custSel modSld">
      <pc:chgData name="Averi Glover" userId="7b28b7bf-f9dd-4e7f-b523-8d5f3a1c78fb" providerId="ADAL" clId="{46A3C559-5D8F-445F-B16B-45A369F715F2}" dt="2020-05-04T20:30:22.334" v="39" actId="20577"/>
      <pc:docMkLst>
        <pc:docMk/>
      </pc:docMkLst>
      <pc:sldChg chg="addSp modSp setBg">
        <pc:chgData name="Averi Glover" userId="7b28b7bf-f9dd-4e7f-b523-8d5f3a1c78fb" providerId="ADAL" clId="{46A3C559-5D8F-445F-B16B-45A369F715F2}" dt="2020-03-30T15:30:52.180" v="8"/>
        <pc:sldMkLst>
          <pc:docMk/>
          <pc:sldMk cId="4279887520" sldId="257"/>
        </pc:sldMkLst>
        <pc:picChg chg="add mod">
          <ac:chgData name="Averi Glover" userId="7b28b7bf-f9dd-4e7f-b523-8d5f3a1c78fb" providerId="ADAL" clId="{46A3C559-5D8F-445F-B16B-45A369F715F2}" dt="2020-03-30T15:29:13.876" v="6" actId="14100"/>
          <ac:picMkLst>
            <pc:docMk/>
            <pc:sldMk cId="4279887520" sldId="257"/>
            <ac:picMk id="4" creationId="{07595851-8878-429B-97CC-3690D5BAF43D}"/>
          </ac:picMkLst>
        </pc:picChg>
      </pc:sldChg>
      <pc:sldChg chg="modSp">
        <pc:chgData name="Averi Glover" userId="7b28b7bf-f9dd-4e7f-b523-8d5f3a1c78fb" providerId="ADAL" clId="{46A3C559-5D8F-445F-B16B-45A369F715F2}" dt="2020-05-04T20:08:59.372" v="38" actId="33524"/>
        <pc:sldMkLst>
          <pc:docMk/>
          <pc:sldMk cId="1758655483" sldId="259"/>
        </pc:sldMkLst>
        <pc:spChg chg="mod">
          <ac:chgData name="Averi Glover" userId="7b28b7bf-f9dd-4e7f-b523-8d5f3a1c78fb" providerId="ADAL" clId="{46A3C559-5D8F-445F-B16B-45A369F715F2}" dt="2020-05-04T20:08:59.372" v="38" actId="33524"/>
          <ac:spMkLst>
            <pc:docMk/>
            <pc:sldMk cId="1758655483" sldId="259"/>
            <ac:spMk id="3" creationId="{6A536024-CECB-41CA-96A2-2521B1E9C852}"/>
          </ac:spMkLst>
        </pc:spChg>
      </pc:sldChg>
      <pc:sldChg chg="modNotesTx">
        <pc:chgData name="Averi Glover" userId="7b28b7bf-f9dd-4e7f-b523-8d5f3a1c78fb" providerId="ADAL" clId="{46A3C559-5D8F-445F-B16B-45A369F715F2}" dt="2020-05-04T20:30:22.334" v="39" actId="20577"/>
        <pc:sldMkLst>
          <pc:docMk/>
          <pc:sldMk cId="2508572125" sldId="287"/>
        </pc:sldMkLst>
      </pc:sldChg>
    </pc:docChg>
  </pc:docChgLst>
  <pc:docChgLst>
    <pc:chgData name="Lindsey Atkinson" userId="3f046715-9cb8-4dce-87a7-5b96f52d2b44" providerId="ADAL" clId="{FAB5EB1E-C058-4762-BBE9-8E403C580410}"/>
    <pc:docChg chg="undo custSel addSld delSld modSld">
      <pc:chgData name="Lindsey Atkinson" userId="3f046715-9cb8-4dce-87a7-5b96f52d2b44" providerId="ADAL" clId="{FAB5EB1E-C058-4762-BBE9-8E403C580410}" dt="2020-05-08T13:54:07.350" v="236" actId="20577"/>
      <pc:docMkLst>
        <pc:docMk/>
      </pc:docMkLst>
      <pc:sldChg chg="modNotesTx">
        <pc:chgData name="Lindsey Atkinson" userId="3f046715-9cb8-4dce-87a7-5b96f52d2b44" providerId="ADAL" clId="{FAB5EB1E-C058-4762-BBE9-8E403C580410}" dt="2020-05-08T13:34:38.030" v="214" actId="20577"/>
        <pc:sldMkLst>
          <pc:docMk/>
          <pc:sldMk cId="4279887520" sldId="257"/>
        </pc:sldMkLst>
      </pc:sldChg>
      <pc:sldChg chg="modNotesTx">
        <pc:chgData name="Lindsey Atkinson" userId="3f046715-9cb8-4dce-87a7-5b96f52d2b44" providerId="ADAL" clId="{FAB5EB1E-C058-4762-BBE9-8E403C580410}" dt="2020-05-08T13:37:50.276" v="218" actId="20577"/>
        <pc:sldMkLst>
          <pc:docMk/>
          <pc:sldMk cId="1758655483" sldId="259"/>
        </pc:sldMkLst>
      </pc:sldChg>
      <pc:sldChg chg="addSp modSp mod">
        <pc:chgData name="Lindsey Atkinson" userId="3f046715-9cb8-4dce-87a7-5b96f52d2b44" providerId="ADAL" clId="{FAB5EB1E-C058-4762-BBE9-8E403C580410}" dt="2020-05-08T13:46:33.941" v="224" actId="14100"/>
        <pc:sldMkLst>
          <pc:docMk/>
          <pc:sldMk cId="2006926389" sldId="260"/>
        </pc:sldMkLst>
        <pc:spChg chg="add mod">
          <ac:chgData name="Lindsey Atkinson" userId="3f046715-9cb8-4dce-87a7-5b96f52d2b44" providerId="ADAL" clId="{FAB5EB1E-C058-4762-BBE9-8E403C580410}" dt="2020-05-08T13:46:33.941" v="224" actId="14100"/>
          <ac:spMkLst>
            <pc:docMk/>
            <pc:sldMk cId="2006926389" sldId="260"/>
            <ac:spMk id="8" creationId="{22CACC04-6102-4577-A9DD-D1D8E32030EE}"/>
          </ac:spMkLst>
        </pc:spChg>
        <pc:picChg chg="mod">
          <ac:chgData name="Lindsey Atkinson" userId="3f046715-9cb8-4dce-87a7-5b96f52d2b44" providerId="ADAL" clId="{FAB5EB1E-C058-4762-BBE9-8E403C580410}" dt="2020-05-08T13:46:25.644" v="223" actId="1076"/>
          <ac:picMkLst>
            <pc:docMk/>
            <pc:sldMk cId="2006926389" sldId="260"/>
            <ac:picMk id="9" creationId="{C82EE960-FE33-4486-97FF-48116A0EDF6D}"/>
          </ac:picMkLst>
        </pc:picChg>
      </pc:sldChg>
      <pc:sldChg chg="modNotesTx">
        <pc:chgData name="Lindsey Atkinson" userId="3f046715-9cb8-4dce-87a7-5b96f52d2b44" providerId="ADAL" clId="{FAB5EB1E-C058-4762-BBE9-8E403C580410}" dt="2020-05-08T13:42:14.031" v="219" actId="12"/>
        <pc:sldMkLst>
          <pc:docMk/>
          <pc:sldMk cId="2981972449" sldId="266"/>
        </pc:sldMkLst>
      </pc:sldChg>
      <pc:sldChg chg="del">
        <pc:chgData name="Lindsey Atkinson" userId="3f046715-9cb8-4dce-87a7-5b96f52d2b44" providerId="ADAL" clId="{FAB5EB1E-C058-4762-BBE9-8E403C580410}" dt="2020-05-07T12:52:32.821" v="2" actId="2696"/>
        <pc:sldMkLst>
          <pc:docMk/>
          <pc:sldMk cId="799888438" sldId="270"/>
        </pc:sldMkLst>
      </pc:sldChg>
      <pc:sldChg chg="modSp mod modNotesTx">
        <pc:chgData name="Lindsey Atkinson" userId="3f046715-9cb8-4dce-87a7-5b96f52d2b44" providerId="ADAL" clId="{FAB5EB1E-C058-4762-BBE9-8E403C580410}" dt="2020-05-08T13:54:07.350" v="236" actId="20577"/>
        <pc:sldMkLst>
          <pc:docMk/>
          <pc:sldMk cId="666114846" sldId="278"/>
        </pc:sldMkLst>
        <pc:spChg chg="mod">
          <ac:chgData name="Lindsey Atkinson" userId="3f046715-9cb8-4dce-87a7-5b96f52d2b44" providerId="ADAL" clId="{FAB5EB1E-C058-4762-BBE9-8E403C580410}" dt="2020-05-08T13:53:59.271" v="230" actId="20577"/>
          <ac:spMkLst>
            <pc:docMk/>
            <pc:sldMk cId="666114846" sldId="278"/>
            <ac:spMk id="3" creationId="{A38080D9-AD2F-462C-89F3-82B3B1258ED5}"/>
          </ac:spMkLst>
        </pc:spChg>
      </pc:sldChg>
      <pc:sldChg chg="modSp mod">
        <pc:chgData name="Lindsey Atkinson" userId="3f046715-9cb8-4dce-87a7-5b96f52d2b44" providerId="ADAL" clId="{FAB5EB1E-C058-4762-BBE9-8E403C580410}" dt="2020-05-08T13:51:10.221" v="226" actId="20577"/>
        <pc:sldMkLst>
          <pc:docMk/>
          <pc:sldMk cId="3804962540" sldId="422"/>
        </pc:sldMkLst>
        <pc:spChg chg="mod">
          <ac:chgData name="Lindsey Atkinson" userId="3f046715-9cb8-4dce-87a7-5b96f52d2b44" providerId="ADAL" clId="{FAB5EB1E-C058-4762-BBE9-8E403C580410}" dt="2020-05-08T13:51:10.221" v="226" actId="20577"/>
          <ac:spMkLst>
            <pc:docMk/>
            <pc:sldMk cId="3804962540" sldId="422"/>
            <ac:spMk id="3" creationId="{03D8D37E-E8BD-4850-85DD-9EB487405B30}"/>
          </ac:spMkLst>
        </pc:spChg>
      </pc:sldChg>
      <pc:sldChg chg="add del setBg modNotes">
        <pc:chgData name="Lindsey Atkinson" userId="3f046715-9cb8-4dce-87a7-5b96f52d2b44" providerId="ADAL" clId="{FAB5EB1E-C058-4762-BBE9-8E403C580410}" dt="2020-05-07T12:53:01.859" v="4" actId="2696"/>
        <pc:sldMkLst>
          <pc:docMk/>
          <pc:sldMk cId="1654891170" sldId="427"/>
        </pc:sldMkLst>
      </pc:sldChg>
      <pc:sldChg chg="modNotes">
        <pc:chgData name="Lindsey Atkinson" userId="3f046715-9cb8-4dce-87a7-5b96f52d2b44" providerId="ADAL" clId="{FAB5EB1E-C058-4762-BBE9-8E403C580410}" dt="2020-05-07T12:52:58.103" v="3" actId="27636"/>
        <pc:sldMkLst>
          <pc:docMk/>
          <pc:sldMk cId="2573195538" sldId="428"/>
        </pc:sldMkLst>
      </pc:sldChg>
    </pc:docChg>
  </pc:docChgLst>
  <pc:docChgLst>
    <pc:chgData name="Lindsey Atkinson" userId="3f046715-9cb8-4dce-87a7-5b96f52d2b44" providerId="ADAL" clId="{FC64776F-89E2-4EBB-BD78-D7CC4F51E91C}"/>
    <pc:docChg chg="undo custSel addSld delSld modSld sldOrd">
      <pc:chgData name="Lindsey Atkinson" userId="3f046715-9cb8-4dce-87a7-5b96f52d2b44" providerId="ADAL" clId="{FC64776F-89E2-4EBB-BD78-D7CC4F51E91C}" dt="2020-05-05T20:25:42.171" v="9205" actId="2696"/>
      <pc:docMkLst>
        <pc:docMk/>
      </pc:docMkLst>
      <pc:sldChg chg="modNotesTx">
        <pc:chgData name="Lindsey Atkinson" userId="3f046715-9cb8-4dce-87a7-5b96f52d2b44" providerId="ADAL" clId="{FC64776F-89E2-4EBB-BD78-D7CC4F51E91C}" dt="2020-04-30T21:04:15.100" v="402" actId="12"/>
        <pc:sldMkLst>
          <pc:docMk/>
          <pc:sldMk cId="1758655483" sldId="259"/>
        </pc:sldMkLst>
      </pc:sldChg>
      <pc:sldChg chg="addSp delSp modSp add modNotesTx">
        <pc:chgData name="Lindsey Atkinson" userId="3f046715-9cb8-4dce-87a7-5b96f52d2b44" providerId="ADAL" clId="{FC64776F-89E2-4EBB-BD78-D7CC4F51E91C}" dt="2020-04-30T21:59:37.076" v="1883" actId="20577"/>
        <pc:sldMkLst>
          <pc:docMk/>
          <pc:sldMk cId="2006926389" sldId="260"/>
        </pc:sldMkLst>
        <pc:spChg chg="mod">
          <ac:chgData name="Lindsey Atkinson" userId="3f046715-9cb8-4dce-87a7-5b96f52d2b44" providerId="ADAL" clId="{FC64776F-89E2-4EBB-BD78-D7CC4F51E91C}" dt="2020-04-30T21:51:29.309" v="1682"/>
          <ac:spMkLst>
            <pc:docMk/>
            <pc:sldMk cId="2006926389" sldId="260"/>
            <ac:spMk id="2" creationId="{EA1CAC65-26E1-4AE9-9E8F-3BDAE4BF955D}"/>
          </ac:spMkLst>
        </pc:spChg>
        <pc:spChg chg="add mod">
          <ac:chgData name="Lindsey Atkinson" userId="3f046715-9cb8-4dce-87a7-5b96f52d2b44" providerId="ADAL" clId="{FC64776F-89E2-4EBB-BD78-D7CC4F51E91C}" dt="2020-04-30T21:59:14.467" v="1869" actId="1076"/>
          <ac:spMkLst>
            <pc:docMk/>
            <pc:sldMk cId="2006926389" sldId="260"/>
            <ac:spMk id="3" creationId="{523BD46D-2514-4D1A-8130-E9606DE48B7C}"/>
          </ac:spMkLst>
        </pc:spChg>
        <pc:spChg chg="add mod">
          <ac:chgData name="Lindsey Atkinson" userId="3f046715-9cb8-4dce-87a7-5b96f52d2b44" providerId="ADAL" clId="{FC64776F-89E2-4EBB-BD78-D7CC4F51E91C}" dt="2020-04-30T21:58:57.540" v="1867" actId="1076"/>
          <ac:spMkLst>
            <pc:docMk/>
            <pc:sldMk cId="2006926389" sldId="260"/>
            <ac:spMk id="7" creationId="{743AA448-90AE-4416-9A19-0EB52E28FCFE}"/>
          </ac:spMkLst>
        </pc:spChg>
        <pc:picChg chg="mod">
          <ac:chgData name="Lindsey Atkinson" userId="3f046715-9cb8-4dce-87a7-5b96f52d2b44" providerId="ADAL" clId="{FC64776F-89E2-4EBB-BD78-D7CC4F51E91C}" dt="2020-04-30T21:59:00.596" v="1868" actId="14100"/>
          <ac:picMkLst>
            <pc:docMk/>
            <pc:sldMk cId="2006926389" sldId="260"/>
            <ac:picMk id="9" creationId="{C82EE960-FE33-4486-97FF-48116A0EDF6D}"/>
          </ac:picMkLst>
        </pc:picChg>
        <pc:cxnChg chg="add del mod">
          <ac:chgData name="Lindsey Atkinson" userId="3f046715-9cb8-4dce-87a7-5b96f52d2b44" providerId="ADAL" clId="{FC64776F-89E2-4EBB-BD78-D7CC4F51E91C}" dt="2020-04-30T21:56:36.673" v="1843" actId="21"/>
          <ac:cxnSpMkLst>
            <pc:docMk/>
            <pc:sldMk cId="2006926389" sldId="260"/>
            <ac:cxnSpMk id="6" creationId="{E8A648AC-CBE1-44B2-AC47-F03E94A0433E}"/>
          </ac:cxnSpMkLst>
        </pc:cxnChg>
      </pc:sldChg>
      <pc:sldChg chg="addSp modSp add mod modNotesTx">
        <pc:chgData name="Lindsey Atkinson" userId="3f046715-9cb8-4dce-87a7-5b96f52d2b44" providerId="ADAL" clId="{FC64776F-89E2-4EBB-BD78-D7CC4F51E91C}" dt="2020-05-05T19:46:56.597" v="8835" actId="20577"/>
        <pc:sldMkLst>
          <pc:docMk/>
          <pc:sldMk cId="1306336202" sldId="261"/>
        </pc:sldMkLst>
        <pc:spChg chg="mod">
          <ac:chgData name="Lindsey Atkinson" userId="3f046715-9cb8-4dce-87a7-5b96f52d2b44" providerId="ADAL" clId="{FC64776F-89E2-4EBB-BD78-D7CC4F51E91C}" dt="2020-04-30T22:00:41.812" v="1884" actId="255"/>
          <ac:spMkLst>
            <pc:docMk/>
            <pc:sldMk cId="1306336202" sldId="261"/>
            <ac:spMk id="2" creationId="{1F4124E5-35E8-46A5-B09B-5862A150C547}"/>
          </ac:spMkLst>
        </pc:spChg>
        <pc:spChg chg="mod">
          <ac:chgData name="Lindsey Atkinson" userId="3f046715-9cb8-4dce-87a7-5b96f52d2b44" providerId="ADAL" clId="{FC64776F-89E2-4EBB-BD78-D7CC4F51E91C}" dt="2020-05-05T19:46:50.509" v="8834" actId="20577"/>
          <ac:spMkLst>
            <pc:docMk/>
            <pc:sldMk cId="1306336202" sldId="261"/>
            <ac:spMk id="3" creationId="{A5C7F709-B80C-431D-BD19-7BD9BC4FB512}"/>
          </ac:spMkLst>
        </pc:spChg>
        <pc:spChg chg="add mod">
          <ac:chgData name="Lindsey Atkinson" userId="3f046715-9cb8-4dce-87a7-5b96f52d2b44" providerId="ADAL" clId="{FC64776F-89E2-4EBB-BD78-D7CC4F51E91C}" dt="2020-04-30T22:06:22.105" v="1991" actId="1076"/>
          <ac:spMkLst>
            <pc:docMk/>
            <pc:sldMk cId="1306336202" sldId="261"/>
            <ac:spMk id="5" creationId="{11E4E2FE-752C-45D2-95D1-464AE1920D0C}"/>
          </ac:spMkLst>
        </pc:spChg>
        <pc:picChg chg="mod">
          <ac:chgData name="Lindsey Atkinson" userId="3f046715-9cb8-4dce-87a7-5b96f52d2b44" providerId="ADAL" clId="{FC64776F-89E2-4EBB-BD78-D7CC4F51E91C}" dt="2020-04-30T22:07:30.907" v="1994" actId="1076"/>
          <ac:picMkLst>
            <pc:docMk/>
            <pc:sldMk cId="1306336202" sldId="261"/>
            <ac:picMk id="6" creationId="{DDEEBA52-8655-4A1C-A752-1676D606EAD1}"/>
          </ac:picMkLst>
        </pc:picChg>
      </pc:sldChg>
      <pc:sldChg chg="addSp delSp modSp add del">
        <pc:chgData name="Lindsey Atkinson" userId="3f046715-9cb8-4dce-87a7-5b96f52d2b44" providerId="ADAL" clId="{FC64776F-89E2-4EBB-BD78-D7CC4F51E91C}" dt="2020-04-30T20:46:10.641" v="80" actId="2696"/>
        <pc:sldMkLst>
          <pc:docMk/>
          <pc:sldMk cId="3745093347" sldId="261"/>
        </pc:sldMkLst>
        <pc:picChg chg="add del mod">
          <ac:chgData name="Lindsey Atkinson" userId="3f046715-9cb8-4dce-87a7-5b96f52d2b44" providerId="ADAL" clId="{FC64776F-89E2-4EBB-BD78-D7CC4F51E91C}" dt="2020-04-30T20:42:06.559" v="65" actId="21"/>
          <ac:picMkLst>
            <pc:docMk/>
            <pc:sldMk cId="3745093347" sldId="261"/>
            <ac:picMk id="6" creationId="{AC58097F-437B-4995-9E8E-7005AD6126BF}"/>
          </ac:picMkLst>
        </pc:picChg>
        <pc:picChg chg="del">
          <ac:chgData name="Lindsey Atkinson" userId="3f046715-9cb8-4dce-87a7-5b96f52d2b44" providerId="ADAL" clId="{FC64776F-89E2-4EBB-BD78-D7CC4F51E91C}" dt="2020-04-30T20:38:41.907" v="57" actId="21"/>
          <ac:picMkLst>
            <pc:docMk/>
            <pc:sldMk cId="3745093347" sldId="261"/>
            <ac:picMk id="7" creationId="{7DF37E2E-8D13-4EA8-A86E-B2BB4EB8988E}"/>
          </ac:picMkLst>
        </pc:picChg>
        <pc:picChg chg="add del mod">
          <ac:chgData name="Lindsey Atkinson" userId="3f046715-9cb8-4dce-87a7-5b96f52d2b44" providerId="ADAL" clId="{FC64776F-89E2-4EBB-BD78-D7CC4F51E91C}" dt="2020-04-30T20:42:57.326" v="73" actId="21"/>
          <ac:picMkLst>
            <pc:docMk/>
            <pc:sldMk cId="3745093347" sldId="261"/>
            <ac:picMk id="9" creationId="{04701FDD-5FE6-494C-B039-42C36A1294F6}"/>
          </ac:picMkLst>
        </pc:picChg>
        <pc:picChg chg="add mod">
          <ac:chgData name="Lindsey Atkinson" userId="3f046715-9cb8-4dce-87a7-5b96f52d2b44" providerId="ADAL" clId="{FC64776F-89E2-4EBB-BD78-D7CC4F51E91C}" dt="2020-04-30T20:43:12.277" v="79" actId="14100"/>
          <ac:picMkLst>
            <pc:docMk/>
            <pc:sldMk cId="3745093347" sldId="261"/>
            <ac:picMk id="11" creationId="{95D04DFB-A81E-43ED-8589-9FE1EB559787}"/>
          </ac:picMkLst>
        </pc:picChg>
      </pc:sldChg>
      <pc:sldChg chg="modSp add modNotesTx">
        <pc:chgData name="Lindsey Atkinson" userId="3f046715-9cb8-4dce-87a7-5b96f52d2b44" providerId="ADAL" clId="{FC64776F-89E2-4EBB-BD78-D7CC4F51E91C}" dt="2020-04-30T22:14:06.020" v="2135" actId="20577"/>
        <pc:sldMkLst>
          <pc:docMk/>
          <pc:sldMk cId="1332980893" sldId="262"/>
        </pc:sldMkLst>
        <pc:spChg chg="mod">
          <ac:chgData name="Lindsey Atkinson" userId="3f046715-9cb8-4dce-87a7-5b96f52d2b44" providerId="ADAL" clId="{FC64776F-89E2-4EBB-BD78-D7CC4F51E91C}" dt="2020-04-30T22:00:51.422" v="1885" actId="255"/>
          <ac:spMkLst>
            <pc:docMk/>
            <pc:sldMk cId="1332980893" sldId="262"/>
            <ac:spMk id="2" creationId="{3A6F6C0F-2E9B-4D7A-A1C4-25030A2458E7}"/>
          </ac:spMkLst>
        </pc:spChg>
        <pc:spChg chg="mod">
          <ac:chgData name="Lindsey Atkinson" userId="3f046715-9cb8-4dce-87a7-5b96f52d2b44" providerId="ADAL" clId="{FC64776F-89E2-4EBB-BD78-D7CC4F51E91C}" dt="2020-04-30T22:11:56.590" v="2095" actId="20577"/>
          <ac:spMkLst>
            <pc:docMk/>
            <pc:sldMk cId="1332980893" sldId="262"/>
            <ac:spMk id="3" creationId="{E4C897E9-505E-4AE1-A89A-7C0D06D02023}"/>
          </ac:spMkLst>
        </pc:spChg>
      </pc:sldChg>
      <pc:sldChg chg="del">
        <pc:chgData name="Lindsey Atkinson" userId="3f046715-9cb8-4dce-87a7-5b96f52d2b44" providerId="ADAL" clId="{FC64776F-89E2-4EBB-BD78-D7CC4F51E91C}" dt="2020-04-30T21:04:32.181" v="403" actId="2696"/>
        <pc:sldMkLst>
          <pc:docMk/>
          <pc:sldMk cId="2819914161" sldId="268"/>
        </pc:sldMkLst>
      </pc:sldChg>
      <pc:sldChg chg="modSp add del mod modNotes">
        <pc:chgData name="Lindsey Atkinson" userId="3f046715-9cb8-4dce-87a7-5b96f52d2b44" providerId="ADAL" clId="{FC64776F-89E2-4EBB-BD78-D7CC4F51E91C}" dt="2020-05-04T14:27:23.098" v="6778" actId="27636"/>
        <pc:sldMkLst>
          <pc:docMk/>
          <pc:sldMk cId="799888438" sldId="270"/>
        </pc:sldMkLst>
        <pc:spChg chg="mod">
          <ac:chgData name="Lindsey Atkinson" userId="3f046715-9cb8-4dce-87a7-5b96f52d2b44" providerId="ADAL" clId="{FC64776F-89E2-4EBB-BD78-D7CC4F51E91C}" dt="2020-05-04T14:27:22.903" v="6777" actId="27636"/>
          <ac:spMkLst>
            <pc:docMk/>
            <pc:sldMk cId="799888438" sldId="270"/>
            <ac:spMk id="3" creationId="{9B37520B-C8EE-4775-95C7-FDF2D07FA691}"/>
          </ac:spMkLst>
        </pc:spChg>
      </pc:sldChg>
      <pc:sldChg chg="modSp del">
        <pc:chgData name="Lindsey Atkinson" userId="3f046715-9cb8-4dce-87a7-5b96f52d2b44" providerId="ADAL" clId="{FC64776F-89E2-4EBB-BD78-D7CC4F51E91C}" dt="2020-05-04T14:27:07.345" v="6773" actId="2696"/>
        <pc:sldMkLst>
          <pc:docMk/>
          <pc:sldMk cId="1018291329" sldId="271"/>
        </pc:sldMkLst>
        <pc:spChg chg="mod">
          <ac:chgData name="Lindsey Atkinson" userId="3f046715-9cb8-4dce-87a7-5b96f52d2b44" providerId="ADAL" clId="{FC64776F-89E2-4EBB-BD78-D7CC4F51E91C}" dt="2020-04-30T19:27:45.024" v="44" actId="113"/>
          <ac:spMkLst>
            <pc:docMk/>
            <pc:sldMk cId="1018291329" sldId="271"/>
            <ac:spMk id="6" creationId="{FF8AE251-3962-4240-B8E7-596D5D99527C}"/>
          </ac:spMkLst>
        </pc:spChg>
        <pc:spChg chg="mod">
          <ac:chgData name="Lindsey Atkinson" userId="3f046715-9cb8-4dce-87a7-5b96f52d2b44" providerId="ADAL" clId="{FC64776F-89E2-4EBB-BD78-D7CC4F51E91C}" dt="2020-04-30T19:27:22.556" v="2" actId="20577"/>
          <ac:spMkLst>
            <pc:docMk/>
            <pc:sldMk cId="1018291329" sldId="271"/>
            <ac:spMk id="7" creationId="{8580F39B-5A04-4083-9245-BB88B8958E5B}"/>
          </ac:spMkLst>
        </pc:spChg>
      </pc:sldChg>
      <pc:sldChg chg="del">
        <pc:chgData name="Lindsey Atkinson" userId="3f046715-9cb8-4dce-87a7-5b96f52d2b44" providerId="ADAL" clId="{FC64776F-89E2-4EBB-BD78-D7CC4F51E91C}" dt="2020-05-04T14:27:12.027" v="6774" actId="2696"/>
        <pc:sldMkLst>
          <pc:docMk/>
          <pc:sldMk cId="199819077" sldId="272"/>
        </pc:sldMkLst>
      </pc:sldChg>
      <pc:sldChg chg="del">
        <pc:chgData name="Lindsey Atkinson" userId="3f046715-9cb8-4dce-87a7-5b96f52d2b44" providerId="ADAL" clId="{FC64776F-89E2-4EBB-BD78-D7CC4F51E91C}" dt="2020-05-04T14:27:15.112" v="6775" actId="2696"/>
        <pc:sldMkLst>
          <pc:docMk/>
          <pc:sldMk cId="1737327644" sldId="273"/>
        </pc:sldMkLst>
      </pc:sldChg>
      <pc:sldChg chg="del">
        <pc:chgData name="Lindsey Atkinson" userId="3f046715-9cb8-4dce-87a7-5b96f52d2b44" providerId="ADAL" clId="{FC64776F-89E2-4EBB-BD78-D7CC4F51E91C}" dt="2020-04-30T20:34:27.055" v="45" actId="2696"/>
        <pc:sldMkLst>
          <pc:docMk/>
          <pc:sldMk cId="3524210217" sldId="274"/>
        </pc:sldMkLst>
      </pc:sldChg>
      <pc:sldChg chg="modSp add mod modNotesTx">
        <pc:chgData name="Lindsey Atkinson" userId="3f046715-9cb8-4dce-87a7-5b96f52d2b44" providerId="ADAL" clId="{FC64776F-89E2-4EBB-BD78-D7CC4F51E91C}" dt="2020-05-04T15:09:56.187" v="7396" actId="12"/>
        <pc:sldMkLst>
          <pc:docMk/>
          <pc:sldMk cId="1203387576" sldId="276"/>
        </pc:sldMkLst>
        <pc:spChg chg="mod">
          <ac:chgData name="Lindsey Atkinson" userId="3f046715-9cb8-4dce-87a7-5b96f52d2b44" providerId="ADAL" clId="{FC64776F-89E2-4EBB-BD78-D7CC4F51E91C}" dt="2020-05-04T15:09:05.976" v="7391" actId="1076"/>
          <ac:spMkLst>
            <pc:docMk/>
            <pc:sldMk cId="1203387576" sldId="276"/>
            <ac:spMk id="3" creationId="{EC9E3ACE-FB75-40E9-AC7F-F98E7C699394}"/>
          </ac:spMkLst>
        </pc:spChg>
        <pc:picChg chg="mod modCrop">
          <ac:chgData name="Lindsey Atkinson" userId="3f046715-9cb8-4dce-87a7-5b96f52d2b44" providerId="ADAL" clId="{FC64776F-89E2-4EBB-BD78-D7CC4F51E91C}" dt="2020-05-04T15:08:56.471" v="7389" actId="1076"/>
          <ac:picMkLst>
            <pc:docMk/>
            <pc:sldMk cId="1203387576" sldId="276"/>
            <ac:picMk id="6" creationId="{88A2D775-3BB4-4F93-A839-37D3CD387F09}"/>
          </ac:picMkLst>
        </pc:picChg>
      </pc:sldChg>
      <pc:sldChg chg="addSp delSp modSp add mod modNotesTx">
        <pc:chgData name="Lindsey Atkinson" userId="3f046715-9cb8-4dce-87a7-5b96f52d2b44" providerId="ADAL" clId="{FC64776F-89E2-4EBB-BD78-D7CC4F51E91C}" dt="2020-05-05T20:22:55.522" v="9169" actId="14100"/>
        <pc:sldMkLst>
          <pc:docMk/>
          <pc:sldMk cId="2890012671" sldId="277"/>
        </pc:sldMkLst>
        <pc:spChg chg="mod">
          <ac:chgData name="Lindsey Atkinson" userId="3f046715-9cb8-4dce-87a7-5b96f52d2b44" providerId="ADAL" clId="{FC64776F-89E2-4EBB-BD78-D7CC4F51E91C}" dt="2020-05-05T20:04:21.954" v="9015" actId="20577"/>
          <ac:spMkLst>
            <pc:docMk/>
            <pc:sldMk cId="2890012671" sldId="277"/>
            <ac:spMk id="2" creationId="{F770BD9F-1461-495F-A5B2-DCF70B608FC7}"/>
          </ac:spMkLst>
        </pc:spChg>
        <pc:spChg chg="mod">
          <ac:chgData name="Lindsey Atkinson" userId="3f046715-9cb8-4dce-87a7-5b96f52d2b44" providerId="ADAL" clId="{FC64776F-89E2-4EBB-BD78-D7CC4F51E91C}" dt="2020-05-05T20:20:37.319" v="9157" actId="14100"/>
          <ac:spMkLst>
            <pc:docMk/>
            <pc:sldMk cId="2890012671" sldId="277"/>
            <ac:spMk id="3" creationId="{0DCD9677-F458-4D8D-9ED3-D7E9E19C358B}"/>
          </ac:spMkLst>
        </pc:spChg>
        <pc:spChg chg="add del mod">
          <ac:chgData name="Lindsey Atkinson" userId="3f046715-9cb8-4dce-87a7-5b96f52d2b44" providerId="ADAL" clId="{FC64776F-89E2-4EBB-BD78-D7CC4F51E91C}" dt="2020-05-05T20:22:19.799" v="9160" actId="478"/>
          <ac:spMkLst>
            <pc:docMk/>
            <pc:sldMk cId="2890012671" sldId="277"/>
            <ac:spMk id="7" creationId="{589691C8-6915-4219-A4E5-1B65A56E410D}"/>
          </ac:spMkLst>
        </pc:spChg>
        <pc:picChg chg="add del mod">
          <ac:chgData name="Lindsey Atkinson" userId="3f046715-9cb8-4dce-87a7-5b96f52d2b44" providerId="ADAL" clId="{FC64776F-89E2-4EBB-BD78-D7CC4F51E91C}" dt="2020-05-05T20:22:12.668" v="9159" actId="21"/>
          <ac:picMkLst>
            <pc:docMk/>
            <pc:sldMk cId="2890012671" sldId="277"/>
            <ac:picMk id="5" creationId="{677093F6-9A5A-4CEE-A5DF-2F4282AA7CFE}"/>
          </ac:picMkLst>
        </pc:picChg>
        <pc:picChg chg="del mod">
          <ac:chgData name="Lindsey Atkinson" userId="3f046715-9cb8-4dce-87a7-5b96f52d2b44" providerId="ADAL" clId="{FC64776F-89E2-4EBB-BD78-D7CC4F51E91C}" dt="2020-05-05T20:01:21.978" v="9003" actId="21"/>
          <ac:picMkLst>
            <pc:docMk/>
            <pc:sldMk cId="2890012671" sldId="277"/>
            <ac:picMk id="6" creationId="{25395EAF-9438-4B0E-A81E-D089B75AB3EB}"/>
          </ac:picMkLst>
        </pc:picChg>
        <pc:picChg chg="add del">
          <ac:chgData name="Lindsey Atkinson" userId="3f046715-9cb8-4dce-87a7-5b96f52d2b44" providerId="ADAL" clId="{FC64776F-89E2-4EBB-BD78-D7CC4F51E91C}" dt="2020-05-05T20:22:44.301" v="9164" actId="21"/>
          <ac:picMkLst>
            <pc:docMk/>
            <pc:sldMk cId="2890012671" sldId="277"/>
            <ac:picMk id="8" creationId="{8C728C9A-0677-41A2-ADBE-BA2ADE5CA5A9}"/>
          </ac:picMkLst>
        </pc:picChg>
        <pc:picChg chg="add mod">
          <ac:chgData name="Lindsey Atkinson" userId="3f046715-9cb8-4dce-87a7-5b96f52d2b44" providerId="ADAL" clId="{FC64776F-89E2-4EBB-BD78-D7CC4F51E91C}" dt="2020-05-05T20:22:55.522" v="9169" actId="14100"/>
          <ac:picMkLst>
            <pc:docMk/>
            <pc:sldMk cId="2890012671" sldId="277"/>
            <ac:picMk id="9" creationId="{6B1F61EB-322D-495C-ADC7-F5232FB261BE}"/>
          </ac:picMkLst>
        </pc:picChg>
      </pc:sldChg>
      <pc:sldChg chg="modSp add mod modNotesTx">
        <pc:chgData name="Lindsey Atkinson" userId="3f046715-9cb8-4dce-87a7-5b96f52d2b44" providerId="ADAL" clId="{FC64776F-89E2-4EBB-BD78-D7CC4F51E91C}" dt="2020-05-04T15:24:42.929" v="7592" actId="20577"/>
        <pc:sldMkLst>
          <pc:docMk/>
          <pc:sldMk cId="666114846" sldId="278"/>
        </pc:sldMkLst>
        <pc:spChg chg="mod">
          <ac:chgData name="Lindsey Atkinson" userId="3f046715-9cb8-4dce-87a7-5b96f52d2b44" providerId="ADAL" clId="{FC64776F-89E2-4EBB-BD78-D7CC4F51E91C}" dt="2020-05-04T15:23:04.737" v="7582" actId="313"/>
          <ac:spMkLst>
            <pc:docMk/>
            <pc:sldMk cId="666114846" sldId="278"/>
            <ac:spMk id="2" creationId="{95322A31-4864-41B0-8F00-992EFCF4602A}"/>
          </ac:spMkLst>
        </pc:spChg>
        <pc:spChg chg="mod">
          <ac:chgData name="Lindsey Atkinson" userId="3f046715-9cb8-4dce-87a7-5b96f52d2b44" providerId="ADAL" clId="{FC64776F-89E2-4EBB-BD78-D7CC4F51E91C}" dt="2020-05-04T15:24:42.929" v="7592" actId="20577"/>
          <ac:spMkLst>
            <pc:docMk/>
            <pc:sldMk cId="666114846" sldId="278"/>
            <ac:spMk id="3" creationId="{A38080D9-AD2F-462C-89F3-82B3B1258ED5}"/>
          </ac:spMkLst>
        </pc:spChg>
      </pc:sldChg>
      <pc:sldChg chg="modSp add mod modNotesTx">
        <pc:chgData name="Lindsey Atkinson" userId="3f046715-9cb8-4dce-87a7-5b96f52d2b44" providerId="ADAL" clId="{FC64776F-89E2-4EBB-BD78-D7CC4F51E91C}" dt="2020-05-04T15:32:18.778" v="7793" actId="12"/>
        <pc:sldMkLst>
          <pc:docMk/>
          <pc:sldMk cId="415407575" sldId="279"/>
        </pc:sldMkLst>
        <pc:spChg chg="mod">
          <ac:chgData name="Lindsey Atkinson" userId="3f046715-9cb8-4dce-87a7-5b96f52d2b44" providerId="ADAL" clId="{FC64776F-89E2-4EBB-BD78-D7CC4F51E91C}" dt="2020-05-04T15:31:51.019" v="7792" actId="14100"/>
          <ac:spMkLst>
            <pc:docMk/>
            <pc:sldMk cId="415407575" sldId="279"/>
            <ac:spMk id="3" creationId="{AB875ABF-B777-49B8-B9EC-2F81430B1B6C}"/>
          </ac:spMkLst>
        </pc:spChg>
        <pc:picChg chg="mod">
          <ac:chgData name="Lindsey Atkinson" userId="3f046715-9cb8-4dce-87a7-5b96f52d2b44" providerId="ADAL" clId="{FC64776F-89E2-4EBB-BD78-D7CC4F51E91C}" dt="2020-05-04T15:31:47.945" v="7791" actId="1076"/>
          <ac:picMkLst>
            <pc:docMk/>
            <pc:sldMk cId="415407575" sldId="279"/>
            <ac:picMk id="6" creationId="{E6A6C1B5-4F1E-4B11-84E3-891060E52D21}"/>
          </ac:picMkLst>
        </pc:picChg>
      </pc:sldChg>
      <pc:sldChg chg="modNotesTx">
        <pc:chgData name="Lindsey Atkinson" userId="3f046715-9cb8-4dce-87a7-5b96f52d2b44" providerId="ADAL" clId="{FC64776F-89E2-4EBB-BD78-D7CC4F51E91C}" dt="2020-05-04T15:35:35.844" v="8345" actId="313"/>
        <pc:sldMkLst>
          <pc:docMk/>
          <pc:sldMk cId="3640526496" sldId="340"/>
        </pc:sldMkLst>
      </pc:sldChg>
      <pc:sldChg chg="modNotesTx">
        <pc:chgData name="Lindsey Atkinson" userId="3f046715-9cb8-4dce-87a7-5b96f52d2b44" providerId="ADAL" clId="{FC64776F-89E2-4EBB-BD78-D7CC4F51E91C}" dt="2020-05-04T15:37:46.192" v="8793" actId="20577"/>
        <pc:sldMkLst>
          <pc:docMk/>
          <pc:sldMk cId="2108939250" sldId="341"/>
        </pc:sldMkLst>
      </pc:sldChg>
      <pc:sldChg chg="add">
        <pc:chgData name="Lindsey Atkinson" userId="3f046715-9cb8-4dce-87a7-5b96f52d2b44" providerId="ADAL" clId="{FC64776F-89E2-4EBB-BD78-D7CC4F51E91C}" dt="2020-04-30T19:26:40.796" v="1"/>
        <pc:sldMkLst>
          <pc:docMk/>
          <pc:sldMk cId="2350598324" sldId="414"/>
        </pc:sldMkLst>
      </pc:sldChg>
      <pc:sldChg chg="add del modNotesTx">
        <pc:chgData name="Lindsey Atkinson" userId="3f046715-9cb8-4dce-87a7-5b96f52d2b44" providerId="ADAL" clId="{FC64776F-89E2-4EBB-BD78-D7CC4F51E91C}" dt="2020-05-01T18:35:37.475" v="2346" actId="2696"/>
        <pc:sldMkLst>
          <pc:docMk/>
          <pc:sldMk cId="2338830471" sldId="415"/>
        </pc:sldMkLst>
      </pc:sldChg>
      <pc:sldChg chg="modSp add mod modNotesTx">
        <pc:chgData name="Lindsey Atkinson" userId="3f046715-9cb8-4dce-87a7-5b96f52d2b44" providerId="ADAL" clId="{FC64776F-89E2-4EBB-BD78-D7CC4F51E91C}" dt="2020-05-05T19:43:43.370" v="8796" actId="20577"/>
        <pc:sldMkLst>
          <pc:docMk/>
          <pc:sldMk cId="1332475057" sldId="416"/>
        </pc:sldMkLst>
        <pc:spChg chg="mod">
          <ac:chgData name="Lindsey Atkinson" userId="3f046715-9cb8-4dce-87a7-5b96f52d2b44" providerId="ADAL" clId="{FC64776F-89E2-4EBB-BD78-D7CC4F51E91C}" dt="2020-05-05T19:43:39.391" v="8795" actId="20577"/>
          <ac:spMkLst>
            <pc:docMk/>
            <pc:sldMk cId="1332475057" sldId="416"/>
            <ac:spMk id="2" creationId="{84560B8C-E1B6-460C-AB54-765DF9EF3AEB}"/>
          </ac:spMkLst>
        </pc:spChg>
        <pc:spChg chg="mod">
          <ac:chgData name="Lindsey Atkinson" userId="3f046715-9cb8-4dce-87a7-5b96f52d2b44" providerId="ADAL" clId="{FC64776F-89E2-4EBB-BD78-D7CC4F51E91C}" dt="2020-05-05T19:42:57.671" v="8794" actId="20577"/>
          <ac:spMkLst>
            <pc:docMk/>
            <pc:sldMk cId="1332475057" sldId="416"/>
            <ac:spMk id="9" creationId="{B328F5D7-B510-4047-8C67-C7C58AD21509}"/>
          </ac:spMkLst>
        </pc:spChg>
      </pc:sldChg>
      <pc:sldChg chg="addSp delSp modSp add modNotesTx">
        <pc:chgData name="Lindsey Atkinson" userId="3f046715-9cb8-4dce-87a7-5b96f52d2b44" providerId="ADAL" clId="{FC64776F-89E2-4EBB-BD78-D7CC4F51E91C}" dt="2020-05-05T19:46:03.338" v="8833" actId="113"/>
        <pc:sldMkLst>
          <pc:docMk/>
          <pc:sldMk cId="1733502420" sldId="417"/>
        </pc:sldMkLst>
        <pc:spChg chg="mod">
          <ac:chgData name="Lindsey Atkinson" userId="3f046715-9cb8-4dce-87a7-5b96f52d2b44" providerId="ADAL" clId="{FC64776F-89E2-4EBB-BD78-D7CC4F51E91C}" dt="2020-04-30T21:25:41.794" v="875"/>
          <ac:spMkLst>
            <pc:docMk/>
            <pc:sldMk cId="1733502420" sldId="417"/>
            <ac:spMk id="2" creationId="{EE0EF6D1-BBA9-4A9C-B203-1AF7626663EB}"/>
          </ac:spMkLst>
        </pc:spChg>
        <pc:spChg chg="add del mod">
          <ac:chgData name="Lindsey Atkinson" userId="3f046715-9cb8-4dce-87a7-5b96f52d2b44" providerId="ADAL" clId="{FC64776F-89E2-4EBB-BD78-D7CC4F51E91C}" dt="2020-04-30T21:25:58.902" v="878"/>
          <ac:spMkLst>
            <pc:docMk/>
            <pc:sldMk cId="1733502420" sldId="417"/>
            <ac:spMk id="5" creationId="{AAB4F943-D416-4921-B676-0B62FE7DD032}"/>
          </ac:spMkLst>
        </pc:spChg>
        <pc:spChg chg="add del mod">
          <ac:chgData name="Lindsey Atkinson" userId="3f046715-9cb8-4dce-87a7-5b96f52d2b44" providerId="ADAL" clId="{FC64776F-89E2-4EBB-BD78-D7CC4F51E91C}" dt="2020-04-30T21:26:37.123" v="880"/>
          <ac:spMkLst>
            <pc:docMk/>
            <pc:sldMk cId="1733502420" sldId="417"/>
            <ac:spMk id="6" creationId="{A140B879-7D2A-486E-9DEC-C621CB0CFC83}"/>
          </ac:spMkLst>
        </pc:spChg>
        <pc:spChg chg="add mod">
          <ac:chgData name="Lindsey Atkinson" userId="3f046715-9cb8-4dce-87a7-5b96f52d2b44" providerId="ADAL" clId="{FC64776F-89E2-4EBB-BD78-D7CC4F51E91C}" dt="2020-04-30T21:35:20.587" v="1389" actId="255"/>
          <ac:spMkLst>
            <pc:docMk/>
            <pc:sldMk cId="1733502420" sldId="417"/>
            <ac:spMk id="8" creationId="{CA9B8B27-233C-435F-8212-28D77D979863}"/>
          </ac:spMkLst>
        </pc:spChg>
        <pc:spChg chg="add mod">
          <ac:chgData name="Lindsey Atkinson" userId="3f046715-9cb8-4dce-87a7-5b96f52d2b44" providerId="ADAL" clId="{FC64776F-89E2-4EBB-BD78-D7CC4F51E91C}" dt="2020-04-30T21:35:27.140" v="1390" actId="255"/>
          <ac:spMkLst>
            <pc:docMk/>
            <pc:sldMk cId="1733502420" sldId="417"/>
            <ac:spMk id="9" creationId="{56FCD735-8C00-44DF-911C-4F4989B57323}"/>
          </ac:spMkLst>
        </pc:spChg>
        <pc:spChg chg="add del mod">
          <ac:chgData name="Lindsey Atkinson" userId="3f046715-9cb8-4dce-87a7-5b96f52d2b44" providerId="ADAL" clId="{FC64776F-89E2-4EBB-BD78-D7CC4F51E91C}" dt="2020-04-30T21:34:08.909" v="1386"/>
          <ac:spMkLst>
            <pc:docMk/>
            <pc:sldMk cId="1733502420" sldId="417"/>
            <ac:spMk id="10" creationId="{DF73A511-25F2-4822-9090-DF28BF71EAA1}"/>
          </ac:spMkLst>
        </pc:spChg>
        <pc:spChg chg="add mod">
          <ac:chgData name="Lindsey Atkinson" userId="3f046715-9cb8-4dce-87a7-5b96f52d2b44" providerId="ADAL" clId="{FC64776F-89E2-4EBB-BD78-D7CC4F51E91C}" dt="2020-04-30T21:35:38.786" v="1392" actId="1076"/>
          <ac:spMkLst>
            <pc:docMk/>
            <pc:sldMk cId="1733502420" sldId="417"/>
            <ac:spMk id="11" creationId="{DB20FE2D-80C2-4417-B03B-AF661A3C67E8}"/>
          </ac:spMkLst>
        </pc:spChg>
        <pc:picChg chg="mod">
          <ac:chgData name="Lindsey Atkinson" userId="3f046715-9cb8-4dce-87a7-5b96f52d2b44" providerId="ADAL" clId="{FC64776F-89E2-4EBB-BD78-D7CC4F51E91C}" dt="2020-04-30T21:33:28.623" v="1377" actId="1076"/>
          <ac:picMkLst>
            <pc:docMk/>
            <pc:sldMk cId="1733502420" sldId="417"/>
            <ac:picMk id="7" creationId="{3E50F451-161C-4C6D-BD40-3071D2DD4DDA}"/>
          </ac:picMkLst>
        </pc:picChg>
      </pc:sldChg>
      <pc:sldChg chg="addSp modSp add mod modAnim modNotesTx">
        <pc:chgData name="Lindsey Atkinson" userId="3f046715-9cb8-4dce-87a7-5b96f52d2b44" providerId="ADAL" clId="{FC64776F-89E2-4EBB-BD78-D7CC4F51E91C}" dt="2020-05-05T19:48:56.915" v="8837" actId="20577"/>
        <pc:sldMkLst>
          <pc:docMk/>
          <pc:sldMk cId="2745467343" sldId="418"/>
        </pc:sldMkLst>
        <pc:spChg chg="mod">
          <ac:chgData name="Lindsey Atkinson" userId="3f046715-9cb8-4dce-87a7-5b96f52d2b44" providerId="ADAL" clId="{FC64776F-89E2-4EBB-BD78-D7CC4F51E91C}" dt="2020-05-04T14:30:47.816" v="6779" actId="20577"/>
          <ac:spMkLst>
            <pc:docMk/>
            <pc:sldMk cId="2745467343" sldId="418"/>
            <ac:spMk id="2" creationId="{E49FE47C-190E-4055-8AB4-5BED1616FEEA}"/>
          </ac:spMkLst>
        </pc:spChg>
        <pc:spChg chg="mod">
          <ac:chgData name="Lindsey Atkinson" userId="3f046715-9cb8-4dce-87a7-5b96f52d2b44" providerId="ADAL" clId="{FC64776F-89E2-4EBB-BD78-D7CC4F51E91C}" dt="2020-05-05T19:48:49.261" v="8836" actId="20577"/>
          <ac:spMkLst>
            <pc:docMk/>
            <pc:sldMk cId="2745467343" sldId="418"/>
            <ac:spMk id="3" creationId="{4A611119-F1EF-4C4C-B59C-9AB9EE631062}"/>
          </ac:spMkLst>
        </pc:spChg>
        <pc:spChg chg="add mod">
          <ac:chgData name="Lindsey Atkinson" userId="3f046715-9cb8-4dce-87a7-5b96f52d2b44" providerId="ADAL" clId="{FC64776F-89E2-4EBB-BD78-D7CC4F51E91C}" dt="2020-05-01T18:53:16.299" v="2457" actId="1076"/>
          <ac:spMkLst>
            <pc:docMk/>
            <pc:sldMk cId="2745467343" sldId="418"/>
            <ac:spMk id="6" creationId="{FD927285-C83C-4B65-904C-C32E900C4B19}"/>
          </ac:spMkLst>
        </pc:spChg>
        <pc:picChg chg="add mod">
          <ac:chgData name="Lindsey Atkinson" userId="3f046715-9cb8-4dce-87a7-5b96f52d2b44" providerId="ADAL" clId="{FC64776F-89E2-4EBB-BD78-D7CC4F51E91C}" dt="2020-05-01T18:53:07.619" v="2456" actId="1076"/>
          <ac:picMkLst>
            <pc:docMk/>
            <pc:sldMk cId="2745467343" sldId="418"/>
            <ac:picMk id="5" creationId="{52DD499D-F479-4F11-8A69-E08F1C16845E}"/>
          </ac:picMkLst>
        </pc:picChg>
      </pc:sldChg>
      <pc:sldChg chg="modSp add mod modNotesTx">
        <pc:chgData name="Lindsey Atkinson" userId="3f046715-9cb8-4dce-87a7-5b96f52d2b44" providerId="ADAL" clId="{FC64776F-89E2-4EBB-BD78-D7CC4F51E91C}" dt="2020-05-04T14:45:54.256" v="6825" actId="20577"/>
        <pc:sldMkLst>
          <pc:docMk/>
          <pc:sldMk cId="266785853" sldId="419"/>
        </pc:sldMkLst>
        <pc:spChg chg="mod">
          <ac:chgData name="Lindsey Atkinson" userId="3f046715-9cb8-4dce-87a7-5b96f52d2b44" providerId="ADAL" clId="{FC64776F-89E2-4EBB-BD78-D7CC4F51E91C}" dt="2020-05-04T14:30:52.709" v="6780" actId="20577"/>
          <ac:spMkLst>
            <pc:docMk/>
            <pc:sldMk cId="266785853" sldId="419"/>
            <ac:spMk id="2" creationId="{DBA1B2FA-4BAA-4196-A934-FA46430E8603}"/>
          </ac:spMkLst>
        </pc:spChg>
        <pc:spChg chg="mod">
          <ac:chgData name="Lindsey Atkinson" userId="3f046715-9cb8-4dce-87a7-5b96f52d2b44" providerId="ADAL" clId="{FC64776F-89E2-4EBB-BD78-D7CC4F51E91C}" dt="2020-05-04T14:45:41.183" v="6807" actId="255"/>
          <ac:spMkLst>
            <pc:docMk/>
            <pc:sldMk cId="266785853" sldId="419"/>
            <ac:spMk id="3" creationId="{EDD7292E-AA47-448A-A798-A59B5C43B6E3}"/>
          </ac:spMkLst>
        </pc:spChg>
      </pc:sldChg>
      <pc:sldChg chg="modSp add mod modNotesTx">
        <pc:chgData name="Lindsey Atkinson" userId="3f046715-9cb8-4dce-87a7-5b96f52d2b44" providerId="ADAL" clId="{FC64776F-89E2-4EBB-BD78-D7CC4F51E91C}" dt="2020-05-04T14:50:29.778" v="6873" actId="113"/>
        <pc:sldMkLst>
          <pc:docMk/>
          <pc:sldMk cId="2408290429" sldId="420"/>
        </pc:sldMkLst>
        <pc:spChg chg="mod">
          <ac:chgData name="Lindsey Atkinson" userId="3f046715-9cb8-4dce-87a7-5b96f52d2b44" providerId="ADAL" clId="{FC64776F-89E2-4EBB-BD78-D7CC4F51E91C}" dt="2020-05-01T19:28:42.303" v="4381" actId="20577"/>
          <ac:spMkLst>
            <pc:docMk/>
            <pc:sldMk cId="2408290429" sldId="420"/>
            <ac:spMk id="2" creationId="{C85799D9-EC85-4233-906D-8B5322CCC5E9}"/>
          </ac:spMkLst>
        </pc:spChg>
        <pc:spChg chg="mod">
          <ac:chgData name="Lindsey Atkinson" userId="3f046715-9cb8-4dce-87a7-5b96f52d2b44" providerId="ADAL" clId="{FC64776F-89E2-4EBB-BD78-D7CC4F51E91C}" dt="2020-05-04T14:46:28.977" v="6826"/>
          <ac:spMkLst>
            <pc:docMk/>
            <pc:sldMk cId="2408290429" sldId="420"/>
            <ac:spMk id="3" creationId="{DB2CB95D-2370-4B6D-B2F3-ACC133DB9CDA}"/>
          </ac:spMkLst>
        </pc:spChg>
      </pc:sldChg>
      <pc:sldChg chg="add del">
        <pc:chgData name="Lindsey Atkinson" userId="3f046715-9cb8-4dce-87a7-5b96f52d2b44" providerId="ADAL" clId="{FC64776F-89E2-4EBB-BD78-D7CC4F51E91C}" dt="2020-05-01T13:21:56.618" v="2137" actId="2696"/>
        <pc:sldMkLst>
          <pc:docMk/>
          <pc:sldMk cId="2927121411" sldId="421"/>
        </pc:sldMkLst>
      </pc:sldChg>
      <pc:sldChg chg="modSp new mod modNotesTx">
        <pc:chgData name="Lindsey Atkinson" userId="3f046715-9cb8-4dce-87a7-5b96f52d2b44" providerId="ADAL" clId="{FC64776F-89E2-4EBB-BD78-D7CC4F51E91C}" dt="2020-05-05T19:55:44.163" v="8964" actId="20577"/>
        <pc:sldMkLst>
          <pc:docMk/>
          <pc:sldMk cId="3804962540" sldId="422"/>
        </pc:sldMkLst>
        <pc:spChg chg="mod">
          <ac:chgData name="Lindsey Atkinson" userId="3f046715-9cb8-4dce-87a7-5b96f52d2b44" providerId="ADAL" clId="{FC64776F-89E2-4EBB-BD78-D7CC4F51E91C}" dt="2020-05-01T19:28:25.847" v="4380" actId="20577"/>
          <ac:spMkLst>
            <pc:docMk/>
            <pc:sldMk cId="3804962540" sldId="422"/>
            <ac:spMk id="2" creationId="{932077E4-F128-4FC5-93F7-C1CDD66719D5}"/>
          </ac:spMkLst>
        </pc:spChg>
        <pc:spChg chg="mod">
          <ac:chgData name="Lindsey Atkinson" userId="3f046715-9cb8-4dce-87a7-5b96f52d2b44" providerId="ADAL" clId="{FC64776F-89E2-4EBB-BD78-D7CC4F51E91C}" dt="2020-05-05T19:54:52.072" v="8889" actId="115"/>
          <ac:spMkLst>
            <pc:docMk/>
            <pc:sldMk cId="3804962540" sldId="422"/>
            <ac:spMk id="3" creationId="{03D8D37E-E8BD-4850-85DD-9EB487405B30}"/>
          </ac:spMkLst>
        </pc:spChg>
      </pc:sldChg>
      <pc:sldChg chg="modSp new mod modNotesTx">
        <pc:chgData name="Lindsey Atkinson" userId="3f046715-9cb8-4dce-87a7-5b96f52d2b44" providerId="ADAL" clId="{FC64776F-89E2-4EBB-BD78-D7CC4F51E91C}" dt="2020-05-05T19:58:38.849" v="8999" actId="20577"/>
        <pc:sldMkLst>
          <pc:docMk/>
          <pc:sldMk cId="898865788" sldId="423"/>
        </pc:sldMkLst>
        <pc:spChg chg="mod">
          <ac:chgData name="Lindsey Atkinson" userId="3f046715-9cb8-4dce-87a7-5b96f52d2b44" providerId="ADAL" clId="{FC64776F-89E2-4EBB-BD78-D7CC4F51E91C}" dt="2020-05-01T20:11:37.209" v="5401" actId="20577"/>
          <ac:spMkLst>
            <pc:docMk/>
            <pc:sldMk cId="898865788" sldId="423"/>
            <ac:spMk id="2" creationId="{C90E00BB-B2FA-4331-B0B9-519D4E9906FB}"/>
          </ac:spMkLst>
        </pc:spChg>
        <pc:spChg chg="mod">
          <ac:chgData name="Lindsey Atkinson" userId="3f046715-9cb8-4dce-87a7-5b96f52d2b44" providerId="ADAL" clId="{FC64776F-89E2-4EBB-BD78-D7CC4F51E91C}" dt="2020-05-05T19:58:38.849" v="8999" actId="20577"/>
          <ac:spMkLst>
            <pc:docMk/>
            <pc:sldMk cId="898865788" sldId="423"/>
            <ac:spMk id="3" creationId="{5C9462DB-155D-495A-A1DB-FD3123FE8EEB}"/>
          </ac:spMkLst>
        </pc:spChg>
      </pc:sldChg>
      <pc:sldChg chg="addSp delSp modSp new mod modNotesTx">
        <pc:chgData name="Lindsey Atkinson" userId="3f046715-9cb8-4dce-87a7-5b96f52d2b44" providerId="ADAL" clId="{FC64776F-89E2-4EBB-BD78-D7CC4F51E91C}" dt="2020-05-04T15:10:38.691" v="7400" actId="12"/>
        <pc:sldMkLst>
          <pc:docMk/>
          <pc:sldMk cId="102211208" sldId="424"/>
        </pc:sldMkLst>
        <pc:spChg chg="mod">
          <ac:chgData name="Lindsey Atkinson" userId="3f046715-9cb8-4dce-87a7-5b96f52d2b44" providerId="ADAL" clId="{FC64776F-89E2-4EBB-BD78-D7CC4F51E91C}" dt="2020-05-04T15:03:10.925" v="7066"/>
          <ac:spMkLst>
            <pc:docMk/>
            <pc:sldMk cId="102211208" sldId="424"/>
            <ac:spMk id="2" creationId="{77331F2F-7DD9-42EE-AC74-72BE8ED46570}"/>
          </ac:spMkLst>
        </pc:spChg>
        <pc:spChg chg="del">
          <ac:chgData name="Lindsey Atkinson" userId="3f046715-9cb8-4dce-87a7-5b96f52d2b44" providerId="ADAL" clId="{FC64776F-89E2-4EBB-BD78-D7CC4F51E91C}" dt="2020-05-04T14:59:22.289" v="6930"/>
          <ac:spMkLst>
            <pc:docMk/>
            <pc:sldMk cId="102211208" sldId="424"/>
            <ac:spMk id="3" creationId="{DDB6A2D2-247D-4CFA-9E04-16AEBB49BFEE}"/>
          </ac:spMkLst>
        </pc:spChg>
        <pc:spChg chg="add mod">
          <ac:chgData name="Lindsey Atkinson" userId="3f046715-9cb8-4dce-87a7-5b96f52d2b44" providerId="ADAL" clId="{FC64776F-89E2-4EBB-BD78-D7CC4F51E91C}" dt="2020-05-04T15:09:29.956" v="7395" actId="1076"/>
          <ac:spMkLst>
            <pc:docMk/>
            <pc:sldMk cId="102211208" sldId="424"/>
            <ac:spMk id="6" creationId="{414325F1-4946-47E5-827C-F2D18B503770}"/>
          </ac:spMkLst>
        </pc:spChg>
        <pc:picChg chg="add mod">
          <ac:chgData name="Lindsey Atkinson" userId="3f046715-9cb8-4dce-87a7-5b96f52d2b44" providerId="ADAL" clId="{FC64776F-89E2-4EBB-BD78-D7CC4F51E91C}" dt="2020-05-04T15:09:15.854" v="7392" actId="1076"/>
          <ac:picMkLst>
            <pc:docMk/>
            <pc:sldMk cId="102211208" sldId="424"/>
            <ac:picMk id="5" creationId="{2F013D94-17A7-4BED-B60A-E814A3810D56}"/>
          </ac:picMkLst>
        </pc:picChg>
      </pc:sldChg>
      <pc:sldChg chg="addSp delSp modSp new del ord">
        <pc:chgData name="Lindsey Atkinson" userId="3f046715-9cb8-4dce-87a7-5b96f52d2b44" providerId="ADAL" clId="{FC64776F-89E2-4EBB-BD78-D7CC4F51E91C}" dt="2020-05-05T20:16:52.718" v="9031" actId="2696"/>
        <pc:sldMkLst>
          <pc:docMk/>
          <pc:sldMk cId="2014020337" sldId="425"/>
        </pc:sldMkLst>
        <pc:spChg chg="del">
          <ac:chgData name="Lindsey Atkinson" userId="3f046715-9cb8-4dce-87a7-5b96f52d2b44" providerId="ADAL" clId="{FC64776F-89E2-4EBB-BD78-D7CC4F51E91C}" dt="2020-05-05T20:16:37.665" v="9030"/>
          <ac:spMkLst>
            <pc:docMk/>
            <pc:sldMk cId="2014020337" sldId="425"/>
            <ac:spMk id="2" creationId="{0122F929-1290-4735-8EA4-EC734E2FEC56}"/>
          </ac:spMkLst>
        </pc:spChg>
        <pc:spChg chg="del">
          <ac:chgData name="Lindsey Atkinson" userId="3f046715-9cb8-4dce-87a7-5b96f52d2b44" providerId="ADAL" clId="{FC64776F-89E2-4EBB-BD78-D7CC4F51E91C}" dt="2020-05-05T20:16:37.665" v="9030"/>
          <ac:spMkLst>
            <pc:docMk/>
            <pc:sldMk cId="2014020337" sldId="425"/>
            <ac:spMk id="3" creationId="{91D210D6-5353-4DB0-BE81-9976E4823BED}"/>
          </ac:spMkLst>
        </pc:spChg>
        <pc:spChg chg="add mod">
          <ac:chgData name="Lindsey Atkinson" userId="3f046715-9cb8-4dce-87a7-5b96f52d2b44" providerId="ADAL" clId="{FC64776F-89E2-4EBB-BD78-D7CC4F51E91C}" dt="2020-05-05T20:16:37.665" v="9030"/>
          <ac:spMkLst>
            <pc:docMk/>
            <pc:sldMk cId="2014020337" sldId="425"/>
            <ac:spMk id="5" creationId="{72BB1139-FFFA-4910-B7CD-324EBB0BC81F}"/>
          </ac:spMkLst>
        </pc:spChg>
        <pc:spChg chg="add mod">
          <ac:chgData name="Lindsey Atkinson" userId="3f046715-9cb8-4dce-87a7-5b96f52d2b44" providerId="ADAL" clId="{FC64776F-89E2-4EBB-BD78-D7CC4F51E91C}" dt="2020-05-05T20:16:37.665" v="9030"/>
          <ac:spMkLst>
            <pc:docMk/>
            <pc:sldMk cId="2014020337" sldId="425"/>
            <ac:spMk id="6" creationId="{856A2BDC-442B-4D00-A8D2-FBE080C018A0}"/>
          </ac:spMkLst>
        </pc:spChg>
      </pc:sldChg>
      <pc:sldChg chg="modSp add mod modNotesTx">
        <pc:chgData name="Lindsey Atkinson" userId="3f046715-9cb8-4dce-87a7-5b96f52d2b44" providerId="ADAL" clId="{FC64776F-89E2-4EBB-BD78-D7CC4F51E91C}" dt="2020-05-05T20:18:45.946" v="9153" actId="113"/>
        <pc:sldMkLst>
          <pc:docMk/>
          <pc:sldMk cId="1098983115" sldId="426"/>
        </pc:sldMkLst>
        <pc:spChg chg="mod">
          <ac:chgData name="Lindsey Atkinson" userId="3f046715-9cb8-4dce-87a7-5b96f52d2b44" providerId="ADAL" clId="{FC64776F-89E2-4EBB-BD78-D7CC4F51E91C}" dt="2020-05-05T20:17:30.120" v="9039" actId="20577"/>
          <ac:spMkLst>
            <pc:docMk/>
            <pc:sldMk cId="1098983115" sldId="426"/>
            <ac:spMk id="2" creationId="{76587E91-D0EA-4968-95E6-F16304DA145C}"/>
          </ac:spMkLst>
        </pc:spChg>
        <pc:spChg chg="mod">
          <ac:chgData name="Lindsey Atkinson" userId="3f046715-9cb8-4dce-87a7-5b96f52d2b44" providerId="ADAL" clId="{FC64776F-89E2-4EBB-BD78-D7CC4F51E91C}" dt="2020-05-05T20:17:22.969" v="9033" actId="14100"/>
          <ac:spMkLst>
            <pc:docMk/>
            <pc:sldMk cId="1098983115" sldId="426"/>
            <ac:spMk id="5" creationId="{67C5318C-53FB-42D9-8ABE-075C8DF9E7F0}"/>
          </ac:spMkLst>
        </pc:spChg>
      </pc:sldChg>
      <pc:sldChg chg="addSp delSp modSp new del mod">
        <pc:chgData name="Lindsey Atkinson" userId="3f046715-9cb8-4dce-87a7-5b96f52d2b44" providerId="ADAL" clId="{FC64776F-89E2-4EBB-BD78-D7CC4F51E91C}" dt="2020-05-05T20:25:42.171" v="9205" actId="2696"/>
        <pc:sldMkLst>
          <pc:docMk/>
          <pc:sldMk cId="2047494755" sldId="427"/>
        </pc:sldMkLst>
        <pc:spChg chg="del">
          <ac:chgData name="Lindsey Atkinson" userId="3f046715-9cb8-4dce-87a7-5b96f52d2b44" providerId="ADAL" clId="{FC64776F-89E2-4EBB-BD78-D7CC4F51E91C}" dt="2020-05-05T20:24:42.420" v="9171"/>
          <ac:spMkLst>
            <pc:docMk/>
            <pc:sldMk cId="2047494755" sldId="427"/>
            <ac:spMk id="2" creationId="{C33611DB-62C8-40D2-B69E-0CD3C881878F}"/>
          </ac:spMkLst>
        </pc:spChg>
        <pc:spChg chg="del">
          <ac:chgData name="Lindsey Atkinson" userId="3f046715-9cb8-4dce-87a7-5b96f52d2b44" providerId="ADAL" clId="{FC64776F-89E2-4EBB-BD78-D7CC4F51E91C}" dt="2020-05-05T20:24:42.420" v="9171"/>
          <ac:spMkLst>
            <pc:docMk/>
            <pc:sldMk cId="2047494755" sldId="427"/>
            <ac:spMk id="3" creationId="{9548E570-E8CF-403E-AFDF-9732BFF9ACCC}"/>
          </ac:spMkLst>
        </pc:spChg>
        <pc:spChg chg="add mod">
          <ac:chgData name="Lindsey Atkinson" userId="3f046715-9cb8-4dce-87a7-5b96f52d2b44" providerId="ADAL" clId="{FC64776F-89E2-4EBB-BD78-D7CC4F51E91C}" dt="2020-05-05T20:25:03.556" v="9204" actId="20577"/>
          <ac:spMkLst>
            <pc:docMk/>
            <pc:sldMk cId="2047494755" sldId="427"/>
            <ac:spMk id="5" creationId="{95B78AA8-0C0E-46D7-AF06-A14809DFA599}"/>
          </ac:spMkLst>
        </pc:spChg>
        <pc:spChg chg="add mod">
          <ac:chgData name="Lindsey Atkinson" userId="3f046715-9cb8-4dce-87a7-5b96f52d2b44" providerId="ADAL" clId="{FC64776F-89E2-4EBB-BD78-D7CC4F51E91C}" dt="2020-05-05T20:24:59.768" v="9190" actId="20577"/>
          <ac:spMkLst>
            <pc:docMk/>
            <pc:sldMk cId="2047494755" sldId="427"/>
            <ac:spMk id="6" creationId="{597C105B-A620-43B8-A5EF-1170F4623AF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6/4/2020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432730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6/4/2020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704734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mailto:brandon@dragonflyathletics.com" TargetMode="External"/><Relationship Id="rId5" Type="http://schemas.openxmlformats.org/officeDocument/2006/relationships/hyperlink" Target="mailto:kirk@dragonflyathletics.com" TargetMode="External"/><Relationship Id="rId4" Type="http://schemas.openxmlformats.org/officeDocument/2006/relationships/hyperlink" Target="mailto:kniehoff@nfhs.org"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Federation of State High School Associations is proud to have Sports Imports as the official volleyball partner of the NFHS.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2786154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is the national leader and advocate for high school athletics and performing arts programs. Services of the NFHS reach more than 19,000 high schools and 12 million participants throughout the 8 NFHS sections across</a:t>
            </a:r>
            <a:r>
              <a:rPr lang="en-US" baseline="0" dirty="0"/>
              <a:t>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1096250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632574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writes playing rules for 17 sports, publishes High School Today (HST) along with several other key publications totaling</a:t>
            </a:r>
            <a:r>
              <a:rPr lang="en-US" baseline="0" dirty="0"/>
              <a:t> over 4 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2926383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Rules and Case Book e-books are available for $6.99 each.</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3969396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dirty="0">
                <a:latin typeface="+mn-lt"/>
              </a:rPr>
              <a:t>Rules app for all NFHS rules books and case books are available on iTunes and Google Play. Rules books and case books are cross-linked and enabled for searchable content.</a:t>
            </a:r>
          </a:p>
          <a:p>
            <a:pPr defTabSz="912813" eaLnBrk="1" hangingPunct="1"/>
            <a:endParaRPr lang="en-US" altLang="en-US" sz="1200" baseline="0" dirty="0">
              <a:latin typeface="+mn-lt"/>
            </a:endParaRPr>
          </a:p>
          <a:p>
            <a:pPr marL="171450" indent="-171450" defTabSz="912813" eaLnBrk="1" hangingPunct="1">
              <a:buFont typeface="Arial" panose="020B0604020202020204" pitchFamily="34" charset="0"/>
              <a:buChar char="•"/>
            </a:pPr>
            <a:r>
              <a:rPr lang="en-US" altLang="en-US" sz="1200" baseline="0" dirty="0">
                <a:latin typeface="+mn-lt"/>
              </a:rPr>
              <a:t>App is free to download</a:t>
            </a:r>
          </a:p>
          <a:p>
            <a:pPr marL="171450" indent="-171450" defTabSz="912813" eaLnBrk="1" hangingPunct="1">
              <a:buFont typeface="Arial" panose="020B0604020202020204" pitchFamily="34" charset="0"/>
              <a:buChar char="•"/>
            </a:pPr>
            <a:r>
              <a:rPr lang="en-US" altLang="en-US" sz="1200" baseline="0" dirty="0">
                <a:latin typeface="+mn-lt"/>
              </a:rPr>
              <a:t>Each book subscription is $6.99</a:t>
            </a:r>
          </a:p>
          <a:p>
            <a:pPr marL="171450" indent="-171450" defTabSz="912813" eaLnBrk="1" hangingPunct="1">
              <a:buFont typeface="Arial" panose="020B0604020202020204" pitchFamily="34" charset="0"/>
              <a:buChar char="•"/>
            </a:pPr>
            <a:r>
              <a:rPr lang="en-US" altLang="en-US" sz="1200" baseline="0" dirty="0">
                <a:latin typeface="+mn-lt"/>
              </a:rPr>
              <a:t>NFHS Coaches and Officials Association paid members get all books for free</a:t>
            </a:r>
          </a:p>
          <a:p>
            <a:pPr marL="171450" indent="-171450" defTabSz="912813" eaLnBrk="1" hangingPunct="1">
              <a:buFont typeface="Arial" panose="020B0604020202020204" pitchFamily="34" charset="0"/>
              <a:buChar char="•"/>
            </a:pPr>
            <a:r>
              <a:rPr lang="en-US" altLang="en-US" sz="1200" baseline="0" dirty="0">
                <a:latin typeface="+mn-lt"/>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1898444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dirty="0">
                <a:latin typeface="+mn-lt"/>
                <a:cs typeface="Arial" pitchFamily="34" charset="0"/>
              </a:rPr>
              <a:t>Following these guidelines will assist in the individual student assessment by the student and the school.</a:t>
            </a:r>
          </a:p>
          <a:p>
            <a:pPr marL="166688" indent="-166688">
              <a:spcBef>
                <a:spcPct val="0"/>
              </a:spcBef>
              <a:buFontTx/>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dirty="0">
                <a:latin typeface="+mn-lt"/>
                <a:cs typeface="Arial" pitchFamily="34" charset="0"/>
              </a:rPr>
              <a:t>Contest officials shall defer decisions on rule accommodations to the respective state association. </a:t>
            </a:r>
          </a:p>
          <a:p>
            <a:pPr marL="166688" indent="-166688">
              <a:spcBef>
                <a:spcPct val="0"/>
              </a:spcBef>
              <a:buFontTx/>
              <a:buChar char="•"/>
            </a:pPr>
            <a:r>
              <a:rPr lang="en-US" altLang="en-US" dirty="0">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Players may protect facial injuries by wearing a protective face mask.</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mask must be made of a hard material free of protrusions and molded to the face.</a:t>
            </a:r>
          </a:p>
          <a:p>
            <a:endParaRPr lang="en-US" dirty="0"/>
          </a:p>
          <a:p>
            <a:r>
              <a:rPr lang="en-US" b="1" dirty="0"/>
              <a:t>Rationale: </a:t>
            </a:r>
            <a:r>
              <a:rPr lang="en-US" dirty="0"/>
              <a:t>Creates consistency with other NFHS rules codes and contributes to minimizing the risk of injury.</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1626742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When a team roster is not ready for submission during the prematch conference, but is provided before 10 minutes remain on the clock…</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The penalty is no longer a loss of rally/point.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It is now an unnecessary delay (administrative yellow card) assessed at the start of the set.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dirty="0"/>
          </a:p>
          <a:p>
            <a:r>
              <a:rPr lang="en-US" sz="1200" b="1" i="0" kern="1200" dirty="0">
                <a:solidFill>
                  <a:schemeClr val="tx1"/>
                </a:solidFill>
                <a:effectLst/>
                <a:latin typeface="+mn-lt"/>
                <a:ea typeface="+mn-ea"/>
                <a:cs typeface="+mn-cs"/>
              </a:rPr>
              <a:t>Rationale: </a:t>
            </a:r>
            <a:r>
              <a:rPr lang="en-US" sz="1200" b="0" i="0" kern="1200" dirty="0">
                <a:solidFill>
                  <a:schemeClr val="tx1"/>
                </a:solidFill>
                <a:effectLst/>
                <a:latin typeface="+mn-lt"/>
                <a:ea typeface="+mn-ea"/>
                <a:cs typeface="+mn-cs"/>
              </a:rPr>
              <a:t>Creates an appropriate penalty progression for a late roster. Any corrections made to the roster after 10 minutes remain on the pregame clock still results in a loss of rally/point awarded to the opponent when the inaccuracy is discovered.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Note: Old 10-3-7b was deleted</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1948159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If a clerical error is made on the lineup by listing a libero number that no team member is wearing, the error shall be corrected without penalty.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kern="1200" dirty="0">
                <a:solidFill>
                  <a:schemeClr val="tx1"/>
                </a:solidFill>
                <a:effectLst/>
                <a:latin typeface="+mn-lt"/>
                <a:ea typeface="+mn-ea"/>
                <a:cs typeface="+mn-cs"/>
              </a:rPr>
              <a:t>Rationale: </a:t>
            </a:r>
            <a:r>
              <a:rPr lang="en-US" sz="1200" b="0" i="0" kern="1200" dirty="0">
                <a:solidFill>
                  <a:schemeClr val="tx1"/>
                </a:solidFill>
                <a:effectLst/>
                <a:latin typeface="+mn-lt"/>
                <a:ea typeface="+mn-ea"/>
                <a:cs typeface="+mn-cs"/>
              </a:rPr>
              <a:t>Creates consistency in allowing the correction of a clerical error (listing a number that no team member is wearing) on the lineup for a starting position and the libero position.</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359003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When a yellow card is issued for unsporting conduct to the head coach, assistant coach(es) or team bench the head coach will no longer be required to remain seated. </a:t>
            </a:r>
          </a:p>
          <a:p>
            <a:pPr marL="171450" indent="-171450">
              <a:buFont typeface="Arial" panose="020B0604020202020204" pitchFamily="34" charset="0"/>
              <a:buChar char="•"/>
            </a:pPr>
            <a:r>
              <a:rPr lang="en-US" sz="1200" dirty="0"/>
              <a:t>If a red unsporting conduct card is issued to the head coach, assistant coach(es) or team bench, the head coach will be required to remain seated for the duration of the match. </a:t>
            </a: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b="1" i="0" kern="1200" dirty="0">
                <a:solidFill>
                  <a:schemeClr val="tx1"/>
                </a:solidFill>
                <a:effectLst/>
                <a:latin typeface="+mn-lt"/>
                <a:ea typeface="+mn-ea"/>
                <a:cs typeface="+mn-cs"/>
              </a:rPr>
              <a:t>Rationale:</a:t>
            </a:r>
            <a:r>
              <a:rPr lang="en-US" sz="1200" b="0" i="0" kern="1200" dirty="0">
                <a:solidFill>
                  <a:schemeClr val="tx1"/>
                </a:solidFill>
                <a:effectLst/>
                <a:latin typeface="+mn-lt"/>
                <a:ea typeface="+mn-ea"/>
                <a:cs typeface="+mn-cs"/>
              </a:rPr>
              <a:t> Creates a penalty progression by allowing an official to warn a head coach with a yellow unsporting conduct card without requiring the coach to remain seated for the remainder of the match.  </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543691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When a team requests a substitution, the official will administer two short whistles. </a:t>
            </a:r>
          </a:p>
          <a:p>
            <a:pPr marL="171450" indent="-171450">
              <a:buFont typeface="Arial" panose="020B0604020202020204" pitchFamily="34" charset="0"/>
              <a:buChar char="•"/>
            </a:pPr>
            <a:r>
              <a:rPr lang="en-US" dirty="0"/>
              <a:t>The official will rotate his/her forearms around each other with closed hands at shoulder height two times to signal the substitution.</a:t>
            </a:r>
          </a:p>
          <a:p>
            <a:endParaRPr lang="en-US" dirty="0"/>
          </a:p>
          <a:p>
            <a:r>
              <a:rPr lang="en-US" sz="1200" b="1" i="0" kern="1200" dirty="0">
                <a:solidFill>
                  <a:schemeClr val="tx1"/>
                </a:solidFill>
                <a:effectLst/>
                <a:latin typeface="+mn-lt"/>
                <a:ea typeface="+mn-ea"/>
                <a:cs typeface="+mn-cs"/>
              </a:rPr>
              <a:t>Rationale: </a:t>
            </a:r>
            <a:r>
              <a:rPr lang="en-US" sz="1200" b="0" i="0" kern="1200" dirty="0">
                <a:solidFill>
                  <a:schemeClr val="tx1"/>
                </a:solidFill>
                <a:effectLst/>
                <a:latin typeface="+mn-lt"/>
                <a:ea typeface="+mn-ea"/>
                <a:cs typeface="+mn-cs"/>
              </a:rPr>
              <a:t>Aligns substitution mechanics with the current trends of the sport.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988355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dirty="0"/>
              <a:t>Rules Reminder</a:t>
            </a:r>
          </a:p>
          <a:p>
            <a:pPr marL="0" indent="0">
              <a:buFont typeface="Arial" panose="020B0604020202020204" pitchFamily="34" charset="0"/>
              <a:buNone/>
            </a:pPr>
            <a:endParaRPr lang="en-US" sz="1200" dirty="0"/>
          </a:p>
          <a:p>
            <a:pPr marL="171450" indent="-171450">
              <a:buFont typeface="Arial" panose="020B0604020202020204" pitchFamily="34" charset="0"/>
              <a:buChar char="•"/>
            </a:pPr>
            <a:r>
              <a:rPr lang="en-US" sz="1200" dirty="0"/>
              <a:t>This is a reminder that beginning with the 2023 season, the body of the uniform number must clearly contrast from the body of the uniform regardless of trim. </a:t>
            </a:r>
            <a:endParaRPr lang="en-US" sz="1200" strike="sngStrike"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This will eliminate the allowance of trim to provide the </a:t>
            </a:r>
            <a:r>
              <a:rPr lang="en-US" sz="1200" b="1" dirty="0"/>
              <a:t>only</a:t>
            </a:r>
            <a:r>
              <a:rPr lang="en-US" sz="1200" dirty="0"/>
              <a:t> contrast between the body of the number and the uniform top. Trim will still be allowed (a contrasting border not to exceed ½ inch in width at its widest point).</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All currently compliant uniform numbers will be compliant through the 2022-23 school year. </a:t>
            </a: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Allows officials and scorers to easily identify uniform numbers.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3704117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Language referencing the size restrictions of mascots and/or school names placed on the uniform sleeve as part of the uniform requirements was removed. </a:t>
            </a:r>
          </a:p>
          <a:p>
            <a:pPr marL="171450" indent="-171450">
              <a:buFont typeface="Arial" panose="020B0604020202020204" pitchFamily="34" charset="0"/>
              <a:buChar char="•"/>
            </a:pPr>
            <a:r>
              <a:rPr lang="en-US" dirty="0"/>
              <a:t>School references are permitted on the sleeve(s) of the uniform top </a:t>
            </a:r>
            <a:r>
              <a:rPr lang="en-US" b="1" dirty="0">
                <a:solidFill>
                  <a:srgbClr val="FF0000"/>
                </a:solidFill>
              </a:rPr>
              <a:t>without size restrictions.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3300025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Reorganizes and clarifies the order of priority for an exceptional substitution for an injured/ill player aligning the language with Rule 10-4-3b. </a:t>
            </a:r>
          </a:p>
          <a:p>
            <a:pPr marL="0" indent="0">
              <a:buFont typeface="Arial" panose="020B0604020202020204" pitchFamily="34" charset="0"/>
              <a:buNone/>
            </a:pPr>
            <a:endParaRPr lang="en-US" dirty="0"/>
          </a:p>
          <a:p>
            <a:pPr marL="0" indent="0">
              <a:buNone/>
            </a:pPr>
            <a:r>
              <a:rPr lang="en-US" b="1" dirty="0"/>
              <a:t>Order of Priority:</a:t>
            </a:r>
          </a:p>
          <a:p>
            <a:pPr marL="514350" indent="-514350">
              <a:buAutoNum type="arabicPeriod"/>
            </a:pPr>
            <a:r>
              <a:rPr lang="en-US" dirty="0"/>
              <a:t>By a teammate who has never played in the set or a player who has played in that position earlier in the set;</a:t>
            </a:r>
          </a:p>
          <a:p>
            <a:pPr marL="514350" indent="-514350">
              <a:buAutoNum type="arabicPeriod"/>
            </a:pPr>
            <a:r>
              <a:rPr lang="en-US" dirty="0"/>
              <a:t>By any legal teammate on the bench (excluding the libero or libero replacement), regardless of previous position played;</a:t>
            </a:r>
          </a:p>
          <a:p>
            <a:pPr marL="514350" indent="-514350">
              <a:buAutoNum type="arabicPeriod"/>
            </a:pPr>
            <a:r>
              <a:rPr lang="en-US" dirty="0"/>
              <a:t>By a libero if no other possible substitute exists.</a:t>
            </a:r>
          </a:p>
          <a:p>
            <a:pPr marL="628650" lvl="1" indent="-171450">
              <a:buFont typeface="Arial" panose="020B0604020202020204" pitchFamily="34" charset="0"/>
              <a:buChar char="•"/>
            </a:pPr>
            <a:r>
              <a:rPr lang="en-US" dirty="0"/>
              <a:t>When no longer playing as a libero, that player must wear the same uniform as his/her teammates. </a:t>
            </a:r>
          </a:p>
          <a:p>
            <a:pPr marL="628650" lvl="1" indent="-171450">
              <a:buFont typeface="Arial" panose="020B0604020202020204" pitchFamily="34" charset="0"/>
              <a:buChar char="•"/>
            </a:pPr>
            <a:r>
              <a:rPr lang="en-US" dirty="0"/>
              <a:t>The team will continue to play with no libero.</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4118912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5-4-3c(22) – </a:t>
            </a:r>
            <a:r>
              <a:rPr lang="en-US" dirty="0"/>
              <a:t>Added “whistle and” to more accurately describe the mechanics of the first referee while administering “end-of-set.”</a:t>
            </a:r>
          </a:p>
          <a:p>
            <a:pPr marL="171450" indent="-171450">
              <a:buFont typeface="Arial" panose="020B0604020202020204" pitchFamily="34" charset="0"/>
              <a:buChar char="•"/>
            </a:pPr>
            <a:r>
              <a:rPr lang="en-US" b="1" dirty="0"/>
              <a:t>5-4-4b,c – </a:t>
            </a:r>
            <a:r>
              <a:rPr lang="en-US" dirty="0"/>
              <a:t>Deleted repetitive information and combined items b. and c. Re-lettered remaining articles.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871456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5-5-3b(20) – </a:t>
            </a:r>
            <a:r>
              <a:rPr lang="en-US" dirty="0"/>
              <a:t>Added “if used” to correct an editorial error.</a:t>
            </a:r>
          </a:p>
          <a:p>
            <a:pPr marL="171450" indent="-171450">
              <a:buFont typeface="Arial" panose="020B0604020202020204" pitchFamily="34" charset="0"/>
              <a:buChar char="•"/>
            </a:pPr>
            <a:r>
              <a:rPr lang="en-US" b="1" dirty="0"/>
              <a:t>7-1-2 – </a:t>
            </a:r>
            <a:r>
              <a:rPr lang="en-US" dirty="0"/>
              <a:t>New formatting to align with 7-1-1 Roster.</a:t>
            </a:r>
          </a:p>
          <a:p>
            <a:pPr marL="171450" indent="-171450">
              <a:buFont typeface="Arial" panose="020B0604020202020204" pitchFamily="34" charset="0"/>
              <a:buChar char="•"/>
            </a:pPr>
            <a:r>
              <a:rPr lang="en-US" b="1" dirty="0"/>
              <a:t>9-7 PENALTIES 3 – </a:t>
            </a:r>
            <a:r>
              <a:rPr lang="en-US" dirty="0"/>
              <a:t>Deleted “or a charged time-out” as the language is no longer relevant. </a:t>
            </a:r>
          </a:p>
          <a:p>
            <a:pPr marL="171450" indent="-171450">
              <a:buFont typeface="Arial" panose="020B0604020202020204" pitchFamily="34" charset="0"/>
              <a:buChar char="•"/>
            </a:pPr>
            <a:r>
              <a:rPr lang="en-US" b="1" dirty="0"/>
              <a:t>9-9-1m</a:t>
            </a:r>
            <a:r>
              <a:rPr lang="en-US" dirty="0"/>
              <a:t> – Added “</a:t>
            </a:r>
            <a:r>
              <a:rPr lang="en-US" u="none" dirty="0">
                <a:solidFill>
                  <a:srgbClr val="FF0000"/>
                </a:solidFill>
              </a:rPr>
              <a:t>libero replacement” to more accurately reflect this unnecessary delay.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2317284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12-2 Procedure for Unsporting Conduct Violations 1a, 2 – </a:t>
            </a:r>
            <a:r>
              <a:rPr lang="en-US" dirty="0"/>
              <a:t>Added “Whistle and” to more accurately describe the procedure for unsporting conduct violations.</a:t>
            </a:r>
          </a:p>
          <a:p>
            <a:pPr marL="171450" indent="-171450">
              <a:buFont typeface="Arial" panose="020B0604020202020204" pitchFamily="34" charset="0"/>
              <a:buChar char="•"/>
            </a:pPr>
            <a:r>
              <a:rPr lang="en-US" b="1" dirty="0"/>
              <a:t>Card Procedures for Unsporting Conduct Violations – </a:t>
            </a:r>
            <a:r>
              <a:rPr lang="en-US" dirty="0"/>
              <a:t>Again added “whistle and” to more accurately describe the procedure for unsporting conduct violations. </a:t>
            </a:r>
          </a:p>
          <a:p>
            <a:pPr marL="171450" indent="-171450">
              <a:buFont typeface="Arial" panose="020B0604020202020204" pitchFamily="34" charset="0"/>
              <a:buChar char="•"/>
            </a:pPr>
            <a:r>
              <a:rPr lang="en-US" b="1" dirty="0"/>
              <a:t>Unnecessary Delay Chart – </a:t>
            </a:r>
            <a:r>
              <a:rPr lang="en-US" dirty="0"/>
              <a:t>Added a new Unnecessary Delay Chart to illustrate the delay penalty progression.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4155966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Rule 12-2-7a allows bench personnel to, “Spontaneously react to an outstanding play by members of their own team.”</a:t>
            </a:r>
          </a:p>
          <a:p>
            <a:pPr marL="171450" indent="-171450">
              <a:buFont typeface="Arial" panose="020B0604020202020204" pitchFamily="34" charset="0"/>
              <a:buChar char="•"/>
            </a:pPr>
            <a:r>
              <a:rPr lang="en-US" sz="1200" dirty="0"/>
              <a:t>Team celebrations must be done in an appropriate, sporting manner. </a:t>
            </a:r>
          </a:p>
          <a:p>
            <a:pPr marL="171450" indent="-171450">
              <a:buFont typeface="Arial" panose="020B0604020202020204" pitchFamily="34" charset="0"/>
              <a:buChar char="•"/>
            </a:pPr>
            <a:r>
              <a:rPr lang="en-US" sz="1200" dirty="0"/>
              <a:t>The location and duration of these celebrations should not impede with the normal flow of the match.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2678426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latin typeface="+mn-lt"/>
              </a:rPr>
              <a:t>Celebrations that continue after teams are ready for play and/or move outside of the bench area may be deemed excessive.</a:t>
            </a:r>
          </a:p>
          <a:p>
            <a:pPr marL="171450" indent="-171450">
              <a:buFont typeface="Arial" panose="020B0604020202020204" pitchFamily="34" charset="0"/>
              <a:buChar char="•"/>
            </a:pPr>
            <a:r>
              <a:rPr lang="en-US" sz="1200" dirty="0">
                <a:latin typeface="+mn-lt"/>
              </a:rPr>
              <a:t>Excessive and disruptive reactions may result in an unsporting conduct penalty as described in Rule 12-2 PENALTIES.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1544193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000" dirty="0"/>
              <a:t>It is the responsibility of coaches to educate school administration and the school community as to the sportsmanship nuances of the game of volleyball. This should include:</a:t>
            </a:r>
          </a:p>
          <a:p>
            <a:pPr marL="742950" lvl="1" indent="-285750">
              <a:buFont typeface="Arial" panose="020B0604020202020204" pitchFamily="34" charset="0"/>
              <a:buChar char="•"/>
            </a:pPr>
            <a:r>
              <a:rPr lang="en-US" sz="1800" dirty="0"/>
              <a:t>Appropriate times cheerleaders may or may not cheer and proper location to cheer,</a:t>
            </a:r>
          </a:p>
          <a:p>
            <a:pPr marL="742950" lvl="1" indent="-285750">
              <a:buFont typeface="Arial" panose="020B0604020202020204" pitchFamily="34" charset="0"/>
              <a:buChar char="•"/>
            </a:pPr>
            <a:r>
              <a:rPr lang="en-US" sz="1800" dirty="0"/>
              <a:t>Appropriate comments, timing of announcements and good sportsmanship by PA announcers;</a:t>
            </a:r>
          </a:p>
          <a:p>
            <a:pPr marL="742950" lvl="1" indent="-285750">
              <a:buFont typeface="Arial" panose="020B0604020202020204" pitchFamily="34" charset="0"/>
              <a:buChar char="•"/>
            </a:pPr>
            <a:r>
              <a:rPr lang="en-US" sz="1800" dirty="0"/>
              <a:t>Appropriate time for music and sound effects (1-8);</a:t>
            </a:r>
          </a:p>
          <a:p>
            <a:pPr marL="742950" lvl="1" indent="-285750">
              <a:buFont typeface="Arial" panose="020B0604020202020204" pitchFamily="34" charset="0"/>
              <a:buChar char="•"/>
            </a:pPr>
            <a:r>
              <a:rPr lang="en-US" sz="1800" dirty="0"/>
              <a:t>Appropriate location and behavior of fans and mascots, etc.</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2682046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000" dirty="0"/>
              <a:t>The first and second referees along with both line judges should participate in a pre-match conference to discuss the responsibilities of each crew member.</a:t>
            </a:r>
          </a:p>
          <a:p>
            <a:pPr marL="342900" indent="-342900">
              <a:buFont typeface="Arial" panose="020B0604020202020204" pitchFamily="34" charset="0"/>
              <a:buChar char="•"/>
            </a:pPr>
            <a:r>
              <a:rPr lang="en-US" sz="2000" dirty="0"/>
              <a:t>Crew members should be prepared to ask questions and the first referee prepared to answer them.</a:t>
            </a:r>
          </a:p>
          <a:p>
            <a:pPr marL="342900" indent="-342900">
              <a:buFont typeface="Arial" panose="020B0604020202020204" pitchFamily="34" charset="0"/>
              <a:buChar char="•"/>
            </a:pPr>
            <a:r>
              <a:rPr lang="en-US" sz="2000" dirty="0"/>
              <a:t>Topics of discussion should include:</a:t>
            </a:r>
          </a:p>
          <a:p>
            <a:pPr marL="742950" lvl="1" indent="-285750">
              <a:buFont typeface="Arial" panose="020B0604020202020204" pitchFamily="34" charset="0"/>
              <a:buChar char="•"/>
            </a:pPr>
            <a:r>
              <a:rPr lang="en-US" sz="1800" dirty="0"/>
              <a:t>Clarifying the responsibilities and mechanics during penalty administration; and</a:t>
            </a:r>
          </a:p>
          <a:p>
            <a:pPr marL="742950" lvl="1" indent="-285750">
              <a:buFont typeface="Arial" panose="020B0604020202020204" pitchFamily="34" charset="0"/>
              <a:buChar char="•"/>
            </a:pPr>
            <a:r>
              <a:rPr lang="en-US" sz="1800" dirty="0"/>
              <a:t>The review of informal signals.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1051324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It is the responsibility of the head coach to ensure that his/her players are properly equipped, which includes items purchased by the individual athlete. </a:t>
            </a:r>
          </a:p>
          <a:p>
            <a:pPr marL="171450" indent="-171450">
              <a:buFont typeface="Arial" panose="020B0604020202020204" pitchFamily="34" charset="0"/>
              <a:buChar char="•"/>
            </a:pPr>
            <a:r>
              <a:rPr lang="en-US" sz="1200" dirty="0"/>
              <a:t>Manufacturers are producing spandex marketed for volleyball with multiple large logos along the waistband. These bottoms, worn with uniform tops tucked or untucked, violate rule 4-2-1f.</a:t>
            </a:r>
          </a:p>
          <a:p>
            <a:pPr marL="171450" indent="-171450">
              <a:buFont typeface="Arial" panose="020B0604020202020204" pitchFamily="34" charset="0"/>
              <a:buChar char="•"/>
            </a:pPr>
            <a:r>
              <a:rPr lang="en-US" sz="1200" dirty="0"/>
              <a:t>Officials should enforce these uniform violations when they occur with the appropriate penalty (4-2 PENALTIES).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68401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OFFICIALS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Every opportunity should be taken to improve upon officiating.  Clinics, course work, observations, video review, association meetings should all be considered when attempting to improve one’s skills in officiating.  The NFHS has provided opportunities for officials and prospective officials to take courses and to review video to support learning and developing officiating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 cost of these courses is $10.00 to NFHS Officials Association members and $20 for non-members.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“Interscholastic Officiating” is a general course on sports officiating and it is free to members and cost $20 for non-members.  This course provides an introduction to skills and concepts used as an official.  Several topics are covered such as:  basics of becoming and staying an official, science of officiating, art of officiating, how to combine these skills for successful officiating.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Video clips are made available to NFHS Officials Association members.  The video is clipped on specific topics and provides the rules references as well as dialogue on the topic.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courses and videos are offered at </a:t>
            </a:r>
            <a:r>
              <a:rPr kumimoji="0" lang="en-US" sz="1200" b="0" i="0" u="sng" strike="noStrike" kern="1200" cap="none" spc="0" normalizeH="0" baseline="0" noProof="0" dirty="0">
                <a:ln>
                  <a:noFill/>
                </a:ln>
                <a:solidFill>
                  <a:prstClr val="black"/>
                </a:solidFill>
                <a:effectLst/>
                <a:uLnTx/>
                <a:uFillTx/>
                <a:latin typeface="+mn-lt"/>
                <a:ea typeface="+mn-ea"/>
                <a:cs typeface="+mn-cs"/>
                <a:hlinkClick r:id="rId3">
                  <a:extLst>
                    <a:ext uri="{A12FA001-AC4F-418D-AE19-62706E023703}">
                      <ahyp:hlinkClr xmlns:ahyp="http://schemas.microsoft.com/office/drawing/2018/hyperlinkcolor" xmlns="" val="tx"/>
                    </a:ext>
                  </a:extLst>
                </a:hlinkClick>
              </a:rPr>
              <a:t>www.NFHSLearn.com</a:t>
            </a:r>
            <a:r>
              <a:rPr kumimoji="0" lang="en-US" sz="1200" b="0" i="0" u="none" strike="noStrike" kern="1200" cap="none" spc="0" normalizeH="0" baseline="0" noProof="0" dirty="0">
                <a:ln>
                  <a:noFill/>
                </a:ln>
                <a:solidFill>
                  <a:prstClr val="black"/>
                </a:solidFill>
                <a:effectLst/>
                <a:uLnTx/>
                <a:uFillTx/>
                <a:latin typeface="+mn-lt"/>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ED7D31"/>
                </a:solidFill>
                <a:effectLst/>
                <a:uLnTx/>
                <a:uFillTx/>
                <a:latin typeface="+mn-lt"/>
                <a:ea typeface="+mn-ea"/>
                <a:cs typeface="+mn-cs"/>
              </a:rPr>
              <a:t>Courses Available: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Football</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Volleyball – </a:t>
            </a:r>
            <a:r>
              <a:rPr kumimoji="0" lang="en-US" sz="1200" b="0" i="0" u="none" strike="noStrike" kern="1200" cap="none" spc="0" normalizeH="0" baseline="0" noProof="0" dirty="0">
                <a:ln>
                  <a:noFill/>
                </a:ln>
                <a:solidFill>
                  <a:prstClr val="black"/>
                </a:solidFill>
                <a:effectLst/>
                <a:uLnTx/>
                <a:uFillTx/>
                <a:latin typeface="+mn-lt"/>
                <a:ea typeface="+mn-ea"/>
                <a:cs typeface="+mn-cs"/>
              </a:rPr>
              <a:t>Ball Handling</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Volleyball </a:t>
            </a:r>
            <a:r>
              <a:rPr kumimoji="0" lang="en-US" sz="1200" b="0" i="0" u="none" strike="noStrike" kern="1200" cap="none" spc="0" normalizeH="0" baseline="0" noProof="0" dirty="0">
                <a:ln>
                  <a:noFill/>
                </a:ln>
                <a:solidFill>
                  <a:prstClr val="black"/>
                </a:solidFill>
                <a:effectLst/>
                <a:uLnTx/>
                <a:uFillTx/>
                <a:latin typeface="+mn-lt"/>
                <a:ea typeface="+mn-ea"/>
                <a:cs typeface="+mn-cs"/>
              </a:rPr>
              <a:t>– Alignment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Basketball</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Basketball – </a:t>
            </a:r>
            <a:r>
              <a:rPr kumimoji="0" lang="en-US" sz="1200" b="0" i="0" u="none" strike="noStrike" kern="1200" cap="none" spc="0" normalizeH="0" baseline="0" noProof="0" dirty="0">
                <a:ln>
                  <a:noFill/>
                </a:ln>
                <a:solidFill>
                  <a:prstClr val="black"/>
                </a:solidFill>
                <a:effectLst/>
                <a:uLnTx/>
                <a:uFillTx/>
                <a:latin typeface="+mn-lt"/>
                <a:ea typeface="+mn-ea"/>
                <a:cs typeface="+mn-cs"/>
              </a:rPr>
              <a:t>Three-Person Mechanics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Soccer</a:t>
            </a:r>
            <a:r>
              <a:rPr kumimoji="0" lang="en-US" sz="1200" b="0" i="0" u="none" strike="noStrike" kern="1200" cap="none" spc="0" normalizeH="0" baseline="0" noProof="0" dirty="0">
                <a:ln>
                  <a:noFill/>
                </a:ln>
                <a:solidFill>
                  <a:prstClr val="black"/>
                </a:solidFill>
                <a:effectLst/>
                <a:uLnTx/>
                <a:uFillTx/>
                <a:latin typeface="+mn-lt"/>
                <a:ea typeface="+mn-ea"/>
                <a:cs typeface="+mn-cs"/>
              </a:rPr>
              <a:t> – Fouls and Misconduct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Soccer - </a:t>
            </a:r>
            <a:r>
              <a:rPr kumimoji="0" lang="en-US" sz="1200" b="0" i="0" u="none" strike="noStrike" kern="1200" cap="none" spc="0" normalizeH="0" baseline="0" noProof="0" dirty="0">
                <a:ln>
                  <a:noFill/>
                </a:ln>
                <a:solidFill>
                  <a:prstClr val="black"/>
                </a:solidFill>
                <a:effectLst/>
                <a:uLnTx/>
                <a:uFillTx/>
                <a:latin typeface="+mn-lt"/>
                <a:ea typeface="+mn-ea"/>
                <a:cs typeface="+mn-cs"/>
              </a:rPr>
              <a:t>Offside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Swimming and Diving</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Wrestling</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Softball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ED7D31"/>
                </a:solidFill>
                <a:effectLst/>
                <a:uLnTx/>
                <a:uFillTx/>
                <a:latin typeface="+mn-lt"/>
                <a:ea typeface="+mn-ea"/>
                <a:cs typeface="+mn-cs"/>
              </a:rPr>
              <a:t>Future Courses to be Considered: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Baseball</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Field Hockey</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Track and Field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Softball – </a:t>
            </a:r>
            <a:r>
              <a:rPr kumimoji="0" lang="en-US" sz="1200" b="0" i="0" u="none" strike="noStrike" kern="1200" cap="none" spc="0" normalizeH="0" baseline="0" noProof="0" dirty="0">
                <a:ln>
                  <a:noFill/>
                </a:ln>
                <a:solidFill>
                  <a:prstClr val="black"/>
                </a:solidFill>
                <a:effectLst/>
                <a:uLnTx/>
                <a:uFillTx/>
                <a:latin typeface="+mn-lt"/>
                <a:ea typeface="+mn-ea"/>
                <a:cs typeface="+mn-cs"/>
              </a:rPr>
              <a:t>Mechanics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77927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most recent officials’ education course produced by the NFHS is Officiating Volleyball: Alignment.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Course objectives include:</a:t>
            </a:r>
          </a:p>
          <a:p>
            <a:pPr marL="171450" indent="-171450">
              <a:buFontTx/>
              <a:buChar char="-"/>
            </a:pPr>
            <a:r>
              <a:rPr lang="en-US" sz="1200" kern="1200" dirty="0">
                <a:solidFill>
                  <a:schemeClr val="tx1"/>
                </a:solidFill>
                <a:effectLst/>
                <a:latin typeface="+mn-lt"/>
                <a:ea typeface="+mn-ea"/>
                <a:cs typeface="+mn-cs"/>
              </a:rPr>
              <a:t>Understanding the rules governing alignment;</a:t>
            </a:r>
          </a:p>
          <a:p>
            <a:pPr marL="171450" indent="-171450">
              <a:buFontTx/>
              <a:buChar char="-"/>
            </a:pPr>
            <a:r>
              <a:rPr lang="en-US" sz="1200" kern="1200" dirty="0">
                <a:solidFill>
                  <a:schemeClr val="tx1"/>
                </a:solidFill>
                <a:effectLst/>
                <a:latin typeface="+mn-lt"/>
                <a:ea typeface="+mn-ea"/>
                <a:cs typeface="+mn-cs"/>
              </a:rPr>
              <a:t>Identifying and explaining the purposes of common serve and serve-receive positioning;</a:t>
            </a:r>
          </a:p>
          <a:p>
            <a:pPr marL="171450" indent="-171450">
              <a:buFontTx/>
              <a:buChar char="-"/>
            </a:pPr>
            <a:r>
              <a:rPr lang="en-US" sz="1200" kern="1200" dirty="0">
                <a:solidFill>
                  <a:schemeClr val="tx1"/>
                </a:solidFill>
                <a:effectLst/>
                <a:latin typeface="+mn-lt"/>
                <a:ea typeface="+mn-ea"/>
                <a:cs typeface="+mn-cs"/>
              </a:rPr>
              <a:t>Providing various techniques for recognizing illegal alignment;</a:t>
            </a:r>
          </a:p>
          <a:p>
            <a:pPr marL="171450" indent="-171450">
              <a:buFontTx/>
              <a:buChar char="-"/>
            </a:pPr>
            <a:r>
              <a:rPr lang="en-US" sz="1200" kern="1200" dirty="0">
                <a:solidFill>
                  <a:schemeClr val="tx1"/>
                </a:solidFill>
                <a:effectLst/>
                <a:latin typeface="+mn-lt"/>
                <a:ea typeface="+mn-ea"/>
                <a:cs typeface="+mn-cs"/>
              </a:rPr>
              <a:t>Explaining officiating best practices during a game; and</a:t>
            </a:r>
          </a:p>
          <a:p>
            <a:pPr marL="171450" indent="-171450">
              <a:buFontTx/>
              <a:buChar char="-"/>
            </a:pPr>
            <a:r>
              <a:rPr lang="en-US" sz="1200" kern="1200" dirty="0">
                <a:solidFill>
                  <a:schemeClr val="tx1"/>
                </a:solidFill>
                <a:effectLst/>
                <a:latin typeface="+mn-lt"/>
                <a:ea typeface="+mn-ea"/>
                <a:cs typeface="+mn-cs"/>
              </a:rPr>
              <a:t>Providing video demonstrations to help practice judging alignment. </a:t>
            </a:r>
          </a:p>
        </p:txBody>
      </p:sp>
      <p:sp>
        <p:nvSpPr>
          <p:cNvPr id="4" name="Slide Number Placeholder 3"/>
          <p:cNvSpPr>
            <a:spLocks noGrp="1"/>
          </p:cNvSpPr>
          <p:nvPr>
            <p:ph type="sldNum" sz="quarter" idx="10"/>
          </p:nvPr>
        </p:nvSpPr>
        <p:spPr/>
        <p:txBody>
          <a:bodyPr/>
          <a:lstStyle/>
          <a:p>
            <a:fld id="{27050D54-84B1-458C-AAB4-B90D893DDF56}" type="slidenum">
              <a:rPr lang="en-US" smtClean="0"/>
              <a:t>31</a:t>
            </a:fld>
            <a:endParaRPr lang="en-US"/>
          </a:p>
        </p:txBody>
      </p:sp>
    </p:spTree>
    <p:extLst>
      <p:ext uri="{BB962C8B-B14F-4D97-AF65-F5344CB8AC3E}">
        <p14:creationId xmlns:p14="http://schemas.microsoft.com/office/powerpoint/2010/main" val="2341557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course in the Officiating Volleyball series is Officiating Volleyball: Ball Handling.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Course objectives include:</a:t>
            </a:r>
          </a:p>
          <a:p>
            <a:pPr marL="171450" indent="-171450">
              <a:buFontTx/>
              <a:buChar char="-"/>
            </a:pPr>
            <a:r>
              <a:rPr lang="en-US" sz="1200" kern="1200" dirty="0">
                <a:solidFill>
                  <a:schemeClr val="tx1"/>
                </a:solidFill>
                <a:effectLst/>
                <a:latin typeface="+mn-lt"/>
                <a:ea typeface="+mn-ea"/>
                <a:cs typeface="+mn-cs"/>
              </a:rPr>
              <a:t>Understanding the basic rules of contact and the skills performed in a volleyball match;</a:t>
            </a:r>
          </a:p>
          <a:p>
            <a:pPr marL="171450" indent="-171450">
              <a:buFontTx/>
              <a:buChar char="-"/>
            </a:pPr>
            <a:r>
              <a:rPr lang="en-US" sz="1200" kern="1200" dirty="0">
                <a:solidFill>
                  <a:schemeClr val="tx1"/>
                </a:solidFill>
                <a:effectLst/>
                <a:latin typeface="+mn-lt"/>
                <a:ea typeface="+mn-ea"/>
                <a:cs typeface="+mn-cs"/>
              </a:rPr>
              <a:t>Identifying and explaining examples of illegal and legal contact;</a:t>
            </a:r>
          </a:p>
          <a:p>
            <a:pPr marL="171450" indent="-171450">
              <a:buFontTx/>
              <a:buChar char="-"/>
            </a:pPr>
            <a:r>
              <a:rPr lang="en-US" sz="1200" kern="1200" dirty="0">
                <a:solidFill>
                  <a:schemeClr val="tx1"/>
                </a:solidFill>
                <a:effectLst/>
                <a:latin typeface="+mn-lt"/>
                <a:ea typeface="+mn-ea"/>
                <a:cs typeface="+mn-cs"/>
              </a:rPr>
              <a:t>Practicing making ball handling calls via video demonstrations; and</a:t>
            </a:r>
          </a:p>
          <a:p>
            <a:pPr marL="171450" indent="-171450">
              <a:buFontTx/>
              <a:buChar char="-"/>
            </a:pPr>
            <a:r>
              <a:rPr lang="en-US" sz="1200" kern="1200" dirty="0">
                <a:solidFill>
                  <a:schemeClr val="tx1"/>
                </a:solidFill>
                <a:effectLst/>
                <a:latin typeface="+mn-lt"/>
                <a:ea typeface="+mn-ea"/>
                <a:cs typeface="+mn-cs"/>
              </a:rPr>
              <a:t>Creating consistency in ball handling calls. </a:t>
            </a:r>
          </a:p>
          <a:p>
            <a:pPr marL="0" indent="0">
              <a:buFontTx/>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050D54-84B1-458C-AAB4-B90D893DDF56}" type="slidenum">
              <a:rPr lang="en-US" smtClean="0"/>
              <a:t>32</a:t>
            </a:fld>
            <a:endParaRPr lang="en-US"/>
          </a:p>
        </p:txBody>
      </p:sp>
    </p:spTree>
    <p:extLst>
      <p:ext uri="{BB962C8B-B14F-4D97-AF65-F5344CB8AC3E}">
        <p14:creationId xmlns:p14="http://schemas.microsoft.com/office/powerpoint/2010/main" val="2341557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Your Complete Solution for Officials Management and More:</a:t>
            </a:r>
          </a:p>
          <a:p>
            <a:pPr marL="171450" indent="-171450">
              <a:buFont typeface="Arial" panose="020B0604020202020204" pitchFamily="34" charset="0"/>
              <a:buChar char="•"/>
            </a:pPr>
            <a:r>
              <a:rPr lang="en-US" dirty="0"/>
              <a:t>Registration</a:t>
            </a:r>
          </a:p>
          <a:p>
            <a:pPr marL="171450" indent="-171450">
              <a:buFont typeface="Arial" panose="020B0604020202020204" pitchFamily="34" charset="0"/>
              <a:buChar char="•"/>
            </a:pPr>
            <a:r>
              <a:rPr lang="en-US" dirty="0"/>
              <a:t>Assignment</a:t>
            </a:r>
          </a:p>
          <a:p>
            <a:pPr marL="171450" indent="-171450">
              <a:buFont typeface="Arial" panose="020B0604020202020204" pitchFamily="34" charset="0"/>
              <a:buChar char="•"/>
            </a:pPr>
            <a:r>
              <a:rPr lang="en-US" dirty="0"/>
              <a:t>Payment</a:t>
            </a:r>
          </a:p>
          <a:p>
            <a:pPr marL="171450" indent="-171450">
              <a:buFont typeface="Arial" panose="020B0604020202020204" pitchFamily="34" charset="0"/>
              <a:buChar char="•"/>
            </a:pPr>
            <a:r>
              <a:rPr lang="en-US" dirty="0"/>
              <a:t>Testing</a:t>
            </a:r>
          </a:p>
          <a:p>
            <a:pPr marL="171450" indent="-171450">
              <a:buFont typeface="Arial" panose="020B0604020202020204" pitchFamily="34" charset="0"/>
              <a:buChar char="•"/>
            </a:pPr>
            <a:r>
              <a:rPr lang="en-US" dirty="0"/>
              <a:t>Background Checks</a:t>
            </a:r>
          </a:p>
          <a:p>
            <a:endParaRPr lang="en-US" dirty="0"/>
          </a:p>
          <a:p>
            <a:r>
              <a:rPr lang="en-US" b="1" dirty="0"/>
              <a:t>For More Information on the NFHS – Center for Officials Services (COS) Contact:</a:t>
            </a:r>
          </a:p>
          <a:p>
            <a:r>
              <a:rPr lang="en-US" dirty="0"/>
              <a:t>Davis Whitfield, NFHS, </a:t>
            </a:r>
            <a:r>
              <a:rPr lang="en-US" dirty="0">
                <a:hlinkClick r:id="rId3"/>
              </a:rPr>
              <a:t>dwhitfield@nfhs.org</a:t>
            </a:r>
            <a:endParaRPr lang="en-US" dirty="0"/>
          </a:p>
          <a:p>
            <a:r>
              <a:rPr lang="en-US" dirty="0"/>
              <a:t>Karissa Niehoff, NFHS, </a:t>
            </a:r>
            <a:r>
              <a:rPr lang="en-US" dirty="0">
                <a:hlinkClick r:id="rId4"/>
              </a:rPr>
              <a:t>kniehoff@nfhs.org</a:t>
            </a:r>
            <a:endParaRPr lang="en-US" dirty="0"/>
          </a:p>
          <a:p>
            <a:endParaRPr lang="en-US" dirty="0"/>
          </a:p>
          <a:p>
            <a:r>
              <a:rPr lang="en-US" b="1" dirty="0"/>
              <a:t>Also If You’re Interested in Eligibility and Monitoring Requirements Contact </a:t>
            </a:r>
            <a:br>
              <a:rPr lang="en-US" b="1" dirty="0"/>
            </a:br>
            <a:r>
              <a:rPr lang="en-US" b="1" dirty="0"/>
              <a:t>the Folks at Dragonfly:</a:t>
            </a:r>
          </a:p>
          <a:p>
            <a:r>
              <a:rPr lang="en-US" dirty="0"/>
              <a:t>Kirk Miller, Dragonfly, </a:t>
            </a:r>
            <a:r>
              <a:rPr lang="en-US" dirty="0">
                <a:hlinkClick r:id="rId5"/>
              </a:rPr>
              <a:t>kirk@dragonflyathletics.com</a:t>
            </a:r>
            <a:endParaRPr lang="en-US" dirty="0"/>
          </a:p>
          <a:p>
            <a:r>
              <a:rPr lang="en-US" dirty="0"/>
              <a:t>Brandon Wallace, Dragonfly, </a:t>
            </a:r>
            <a:r>
              <a:rPr lang="en-US" dirty="0">
                <a:hlinkClick r:id="rId6"/>
              </a:rPr>
              <a:t>brandon@dragonflyathletics.com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356411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Learning Center, accessed at NFHSLearn.com, has over 70 online professional development courses for the entire interscholastic community, including coaches, administrators, officials, parents, students, and individuals within performing arts programs. The mission and purpose of the NFHS Learning Center is focused on growing professional development opportunities. Those opportunities include courses, but now also incorporate additional videos such as “The Parent Seat” and “Beyond The Scoreboard,” which are short videos created to show to parents at Parent Meetings or show during events. The NFHS Learning Center has delivered over 10,000,000 courses and looks to continue to educate and be a valuable resource for the entire interscholastic community. Learn more at NFHSLearn.com!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337979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The NFHS Network is the leader in streaming Live and On Demand high school sports.</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Partnered with the </a:t>
            </a:r>
            <a:r>
              <a:rPr lang="en-US" sz="1200" b="1" i="0" u="none" strike="noStrike" kern="1200" dirty="0">
                <a:solidFill>
                  <a:schemeClr val="tx1"/>
                </a:solidFill>
                <a:effectLst/>
                <a:latin typeface="+mn-lt"/>
                <a:ea typeface="+mn-ea"/>
                <a:cs typeface="+mn-cs"/>
                <a:hlinkClick r:id="rId3"/>
              </a:rPr>
              <a:t>National Federation of State High School Associations</a:t>
            </a:r>
            <a:r>
              <a:rPr lang="en-US" sz="1200" b="0" i="0" kern="1200" dirty="0">
                <a:solidFill>
                  <a:schemeClr val="tx1"/>
                </a:solidFill>
                <a:effectLst/>
                <a:latin typeface="+mn-lt"/>
                <a:ea typeface="+mn-ea"/>
                <a:cs typeface="+mn-cs"/>
              </a:rPr>
              <a:t>, 45 high school state athletic/activities associations, and </a:t>
            </a:r>
            <a:r>
              <a:rPr lang="en-US" sz="1200" b="0" i="0" kern="1200" dirty="0" err="1">
                <a:solidFill>
                  <a:schemeClr val="tx1"/>
                </a:solidFill>
                <a:effectLst/>
                <a:latin typeface="+mn-lt"/>
                <a:ea typeface="+mn-ea"/>
                <a:cs typeface="+mn-cs"/>
              </a:rPr>
              <a:t>PlayOn</a:t>
            </a:r>
            <a:r>
              <a:rPr lang="en-US" sz="1200" b="0" i="0" kern="1200" dirty="0">
                <a:solidFill>
                  <a:schemeClr val="tx1"/>
                </a:solidFill>
                <a:effectLst/>
                <a:latin typeface="+mn-lt"/>
                <a:ea typeface="+mn-ea"/>
                <a:cs typeface="+mn-cs"/>
              </a:rPr>
              <a:t>! Sports, the NFHS Network is a joint venture created to provide fans with the ability to stream high school sports on any device, from wherever they are.</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All NFHS Network events are available to watch online at </a:t>
            </a:r>
            <a:r>
              <a:rPr lang="en-US" sz="1200" b="1" i="0" u="none" strike="noStrike" kern="1200" dirty="0">
                <a:solidFill>
                  <a:schemeClr val="tx1"/>
                </a:solidFill>
                <a:effectLst/>
                <a:latin typeface="+mn-lt"/>
                <a:ea typeface="+mn-ea"/>
                <a:cs typeface="+mn-cs"/>
                <a:hlinkClick r:id="rId4"/>
              </a:rPr>
              <a:t>www.NFHSnetwork.com</a:t>
            </a:r>
            <a:r>
              <a:rPr lang="en-US" sz="1200" b="0" i="0" kern="1200" dirty="0">
                <a:solidFill>
                  <a:schemeClr val="tx1"/>
                </a:solidFill>
                <a:effectLst/>
                <a:latin typeface="+mn-lt"/>
                <a:ea typeface="+mn-ea"/>
                <a:cs typeface="+mn-cs"/>
              </a:rPr>
              <a:t> and through the NFHS Network Live App for iOS and Android. Follow us on </a:t>
            </a:r>
            <a:r>
              <a:rPr lang="en-US" sz="1200" b="1" i="0" u="none" strike="noStrike" kern="1200" dirty="0">
                <a:solidFill>
                  <a:schemeClr val="tx1"/>
                </a:solidFill>
                <a:effectLst/>
                <a:latin typeface="+mn-lt"/>
                <a:ea typeface="+mn-ea"/>
                <a:cs typeface="+mn-cs"/>
                <a:hlinkClick r:id="rId5"/>
              </a:rPr>
              <a:t>Facebook</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6"/>
              </a:rPr>
              <a:t>Twitter</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7"/>
              </a:rPr>
              <a:t>Instagram</a:t>
            </a:r>
            <a:r>
              <a:rPr lang="en-US" sz="1200" b="0" i="0"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hlinkClick r:id="rId8"/>
              </a:rPr>
              <a:t>YouTube</a:t>
            </a:r>
            <a:r>
              <a:rPr lang="en-US" sz="1200" b="0" i="0" kern="1200" dirty="0">
                <a:solidFill>
                  <a:schemeClr val="tx1"/>
                </a:solidFill>
                <a:effectLst/>
                <a:latin typeface="+mn-lt"/>
                <a:ea typeface="+mn-ea"/>
                <a:cs typeface="+mn-cs"/>
              </a:rPr>
              <a:t>.</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Watching high school sports and events has never been easier.</a:t>
            </a:r>
          </a:p>
          <a:p>
            <a:endParaRPr lang="en-US" dirty="0"/>
          </a:p>
          <a:p>
            <a:r>
              <a:rPr lang="en-US" dirty="0"/>
              <a:t>The NFHS Network’s goal to broadcast live all 2 million high school sporting events by 2025.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The NFHS Network covers 27 different regular season and postseason sports, as well as other high school activities, celebrating the accomplishments of students-athletes, student broadcasters, and high schools across the country.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1131809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Network will broadcast over 150,000 live events this year. If your school is not a member of the NFHS Network School Broadcast Program, please contact us at Mark.Koski@NFHSnetwork.com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33762006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hasCustomPrompt="1"/>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dirty="0"/>
              <a:t>2020-21 NFHS VOLLEYBALL </a:t>
            </a:r>
            <a:br>
              <a:rPr lang="en-US" dirty="0"/>
            </a:br>
            <a:r>
              <a:rPr lang="en-US" dirty="0"/>
              <a:t>RULES POWERPOINT</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6/4/2020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16">
            <a:extLst>
              <a:ext uri="{FF2B5EF4-FFF2-40B4-BE49-F238E27FC236}">
                <a16:creationId xmlns:a16="http://schemas.microsoft.com/office/drawing/2014/main" xmlns="" id="{AF78D7A5-9DBB-4832-940C-1CE6D93D517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2528"/>
            <a:ext cx="12191999"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2701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94850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6/4/2020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1723205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1789046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6/4/2020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3347449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3694366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2909573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37436281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3924157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1747714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39134505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6/4/2020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33118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957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extLst>
      <p:ext uri="{BB962C8B-B14F-4D97-AF65-F5344CB8AC3E}">
        <p14:creationId xmlns:p14="http://schemas.microsoft.com/office/powerpoint/2010/main" val="27893692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extLst>
      <p:ext uri="{BB962C8B-B14F-4D97-AF65-F5344CB8AC3E}">
        <p14:creationId xmlns:p14="http://schemas.microsoft.com/office/powerpoint/2010/main" val="754431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6/4/2020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1826605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33987106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3939090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270722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2100945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12614299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16" descr="Students.jpg">
            <a:extLst>
              <a:ext uri="{FF2B5EF4-FFF2-40B4-BE49-F238E27FC236}">
                <a16:creationId xmlns:a16="http://schemas.microsoft.com/office/drawing/2014/main" xmlns="" id="{AF78D7A5-9DBB-4832-940C-1CE6D93D5171}"/>
              </a:ext>
            </a:extLst>
          </p:cNvPr>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822886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descr="A picture containing person, player, sport, game&#10;&#10;Description automatically generated">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528"/>
            <a:ext cx="12192000"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10282486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2070748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6/4/2020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542745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9002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6/4/2020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800" r:id="rId10"/>
    <p:sldLayoutId id="2147483801" r:id="rId11"/>
    <p:sldLayoutId id="2147483798" r:id="rId12"/>
    <p:sldLayoutId id="214748379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6/4/2020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357563624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6/4/2020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extLst>
      <p:ext uri="{BB962C8B-B14F-4D97-AF65-F5344CB8AC3E}">
        <p14:creationId xmlns:p14="http://schemas.microsoft.com/office/powerpoint/2010/main" val="1274256451"/>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tiff"/><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notesSlide" Target="../notesSlides/notesSlide4.xml"/><Relationship Id="rId16" Type="http://schemas.openxmlformats.org/officeDocument/2006/relationships/image" Target="../media/image34.jpeg"/><Relationship Id="rId20" Type="http://schemas.openxmlformats.org/officeDocument/2006/relationships/image" Target="../media/image38.jpeg"/><Relationship Id="rId1" Type="http://schemas.openxmlformats.org/officeDocument/2006/relationships/slideLayout" Target="../slideLayouts/slideLayout3.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jpe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jpeg"/></Relationships>
</file>

<file path=ppt/slides/_rels/slide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0.jpg"/></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2AB99-7D8E-4F69-B82E-82AB356A44AD}"/>
              </a:ext>
            </a:extLst>
          </p:cNvPr>
          <p:cNvSpPr>
            <a:spLocks noGrp="1"/>
          </p:cNvSpPr>
          <p:nvPr>
            <p:ph type="ctrTitle"/>
          </p:nvPr>
        </p:nvSpPr>
        <p:spPr/>
        <p:txBody>
          <a:bodyPr/>
          <a:lstStyle/>
          <a:p>
            <a:r>
              <a:rPr lang="en-US" dirty="0"/>
              <a:t>2020-21 NFHS Volleyball</a:t>
            </a:r>
            <a:br>
              <a:rPr lang="en-US" dirty="0"/>
            </a:br>
            <a:r>
              <a:rPr lang="en-US" dirty="0"/>
              <a:t>Rules PowerPoint</a:t>
            </a:r>
          </a:p>
        </p:txBody>
      </p:sp>
      <p:sp>
        <p:nvSpPr>
          <p:cNvPr id="4" name="Subtitle 3">
            <a:extLst>
              <a:ext uri="{FF2B5EF4-FFF2-40B4-BE49-F238E27FC236}">
                <a16:creationId xmlns:a16="http://schemas.microsoft.com/office/drawing/2014/main" xmlns="" id="{0E380E8A-6F6E-4085-B276-A85DF239B423}"/>
              </a:ext>
            </a:extLst>
          </p:cNvPr>
          <p:cNvSpPr>
            <a:spLocks noGrp="1"/>
          </p:cNvSpPr>
          <p:nvPr>
            <p:ph type="subTitle" idx="1"/>
          </p:nvPr>
        </p:nvSpPr>
        <p:spPr/>
        <p:txBody>
          <a:bodyPr/>
          <a:lstStyle/>
          <a:p>
            <a:r>
              <a:rPr lang="en-US" dirty="0"/>
              <a:t>Rules Changes </a:t>
            </a:r>
          </a:p>
          <a:p>
            <a:r>
              <a:rPr lang="en-US" dirty="0"/>
              <a:t>Major Editorial Changes </a:t>
            </a:r>
          </a:p>
          <a:p>
            <a:r>
              <a:rPr lang="en-US" dirty="0"/>
              <a:t>Points of Emphasis </a:t>
            </a:r>
          </a:p>
        </p:txBody>
      </p:sp>
    </p:spTree>
    <p:extLst>
      <p:ext uri="{BB962C8B-B14F-4D97-AF65-F5344CB8AC3E}">
        <p14:creationId xmlns:p14="http://schemas.microsoft.com/office/powerpoint/2010/main" val="102254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8D2AD2A-8319-4404-9AED-B7D4F76E305E}"/>
              </a:ext>
            </a:extLst>
          </p:cNvPr>
          <p:cNvSpPr txBox="1"/>
          <p:nvPr/>
        </p:nvSpPr>
        <p:spPr>
          <a:xfrm>
            <a:off x="3461657" y="2916793"/>
            <a:ext cx="5268685" cy="646331"/>
          </a:xfrm>
          <a:prstGeom prst="rect">
            <a:avLst/>
          </a:prstGeom>
          <a:noFill/>
        </p:spPr>
        <p:txBody>
          <a:bodyPr wrap="square" rtlCol="0">
            <a:spAutoFit/>
          </a:bodyPr>
          <a:lstStyle/>
          <a:p>
            <a:pPr algn="ctr"/>
            <a:r>
              <a:rPr lang="en-US" b="1" dirty="0">
                <a:solidFill>
                  <a:schemeClr val="bg1"/>
                </a:solidFill>
              </a:rPr>
              <a:t>Sponsor Slide </a:t>
            </a:r>
          </a:p>
          <a:p>
            <a:pPr algn="ctr"/>
            <a:r>
              <a:rPr lang="en-US" dirty="0">
                <a:solidFill>
                  <a:schemeClr val="bg1"/>
                </a:solidFill>
              </a:rPr>
              <a:t>remove this text and place artwork centered here</a:t>
            </a:r>
          </a:p>
        </p:txBody>
      </p:sp>
      <p:pic>
        <p:nvPicPr>
          <p:cNvPr id="4" name="Picture 3" descr="A screenshot of a cell phone&#10;&#10;Description automatically generated">
            <a:extLst>
              <a:ext uri="{FF2B5EF4-FFF2-40B4-BE49-F238E27FC236}">
                <a16:creationId xmlns:a16="http://schemas.microsoft.com/office/drawing/2014/main" xmlns="" id="{07595851-8878-429B-97CC-3690D5BAF4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0"/>
            <a:ext cx="8229600" cy="6858000"/>
          </a:xfrm>
          <a:prstGeom prst="rect">
            <a:avLst/>
          </a:prstGeom>
        </p:spPr>
      </p:pic>
    </p:spTree>
    <p:extLst>
      <p:ext uri="{BB962C8B-B14F-4D97-AF65-F5344CB8AC3E}">
        <p14:creationId xmlns:p14="http://schemas.microsoft.com/office/powerpoint/2010/main" val="4279887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94405D-8C6A-47A9-943F-279A66AD2918}"/>
              </a:ext>
            </a:extLst>
          </p:cNvPr>
          <p:cNvSpPr>
            <a:spLocks noGrp="1"/>
          </p:cNvSpPr>
          <p:nvPr>
            <p:ph type="title"/>
          </p:nvPr>
        </p:nvSpPr>
        <p:spPr/>
        <p:txBody>
          <a:bodyPr/>
          <a:lstStyle/>
          <a:p>
            <a:r>
              <a:rPr lang="en-US" dirty="0"/>
              <a:t>National federation of</a:t>
            </a:r>
            <a:br>
              <a:rPr lang="en-US" dirty="0"/>
            </a:br>
            <a:r>
              <a:rPr lang="en-US" dirty="0"/>
              <a:t>state high school associations  (NFHS) </a:t>
            </a:r>
          </a:p>
        </p:txBody>
      </p:sp>
      <p:sp>
        <p:nvSpPr>
          <p:cNvPr id="5" name="Text Placeholder 4">
            <a:extLst>
              <a:ext uri="{FF2B5EF4-FFF2-40B4-BE49-F238E27FC236}">
                <a16:creationId xmlns:a16="http://schemas.microsoft.com/office/drawing/2014/main" xmlns="" id="{C551C03D-2F81-4092-8349-96578B4443B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50700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E30EB5-D300-4EC8-BEE0-B46D66A8473D}"/>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6A536024-CECB-41CA-96A2-2521B1E9C852}"/>
              </a:ext>
            </a:extLst>
          </p:cNvPr>
          <p:cNvSpPr>
            <a:spLocks noGrp="1"/>
          </p:cNvSpPr>
          <p:nvPr>
            <p:ph idx="1"/>
          </p:nvPr>
        </p:nvSpPr>
        <p:spPr/>
        <p:txBody>
          <a:bodyPr/>
          <a:lstStyle/>
          <a:p>
            <a:r>
              <a:rPr lang="en-US" sz="2400" dirty="0"/>
              <a:t>NFHS (located in Indianapolis, IN – Est. 1920):</a:t>
            </a:r>
          </a:p>
          <a:p>
            <a:pPr lvl="1"/>
            <a:r>
              <a:rPr lang="en-US" sz="2200" dirty="0"/>
              <a:t>National leader and advocate for </a:t>
            </a:r>
            <a:br>
              <a:rPr lang="en-US" sz="2200" dirty="0"/>
            </a:br>
            <a:r>
              <a:rPr lang="en-US" sz="2200" dirty="0"/>
              <a:t>high school athletics and </a:t>
            </a:r>
            <a:br>
              <a:rPr lang="en-US" sz="2200" dirty="0"/>
            </a:br>
            <a:r>
              <a:rPr lang="en-US" sz="2200" dirty="0"/>
              <a:t>performing arts programs.</a:t>
            </a:r>
          </a:p>
          <a:p>
            <a:pPr lvl="1"/>
            <a:r>
              <a:rPr lang="en-US" sz="2200" dirty="0"/>
              <a:t>Serves 51 state associations, 19,500 </a:t>
            </a:r>
            <a:br>
              <a:rPr lang="en-US" sz="2200" dirty="0"/>
            </a:br>
            <a:r>
              <a:rPr lang="en-US" sz="2200" dirty="0"/>
              <a:t>high schools and 12 million student </a:t>
            </a:r>
            <a:br>
              <a:rPr lang="en-US" sz="2200" dirty="0"/>
            </a:br>
            <a:r>
              <a:rPr lang="en-US" sz="2200" dirty="0"/>
              <a:t>participants.</a:t>
            </a:r>
          </a:p>
          <a:p>
            <a:pPr lvl="1"/>
            <a:r>
              <a:rPr lang="en-US" sz="2200" dirty="0"/>
              <a:t>Writes playing rules for 17 high school </a:t>
            </a:r>
            <a:br>
              <a:rPr lang="en-US" sz="2200" dirty="0"/>
            </a:br>
            <a:r>
              <a:rPr lang="en-US" sz="2200" dirty="0"/>
              <a:t>sports for boys and girls.</a:t>
            </a:r>
          </a:p>
          <a:p>
            <a:pPr lvl="1"/>
            <a:r>
              <a:rPr lang="en-US" sz="2200" dirty="0"/>
              <a:t>Offers online education courses for high school coaches, </a:t>
            </a:r>
            <a:br>
              <a:rPr lang="en-US" sz="2200" dirty="0"/>
            </a:br>
            <a:r>
              <a:rPr lang="en-US" sz="2200" dirty="0"/>
              <a:t>officials, parents, students and others.</a:t>
            </a:r>
          </a:p>
          <a:p>
            <a:pPr lvl="1"/>
            <a:r>
              <a:rPr lang="en-US" sz="2200" dirty="0"/>
              <a:t>Ensures that students can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0117667B-AE84-43B4-AFBD-43EDE6E94589}"/>
              </a:ext>
            </a:extLst>
          </p:cNvPr>
          <p:cNvSpPr>
            <a:spLocks noGrp="1"/>
          </p:cNvSpPr>
          <p:nvPr>
            <p:ph type="ftr" sz="quarter" idx="11"/>
          </p:nvPr>
        </p:nvSpPr>
        <p:spPr/>
        <p:txBody>
          <a:bodyPr/>
          <a:lstStyle/>
          <a:p>
            <a:pPr>
              <a:defRPr/>
            </a:pPr>
            <a:r>
              <a:rPr lang="en-US" dirty="0"/>
              <a:t>www.nfhs.org</a:t>
            </a:r>
          </a:p>
        </p:txBody>
      </p:sp>
      <p:pic>
        <p:nvPicPr>
          <p:cNvPr id="5" name="Picture 2" descr="C:\Users\mkosk\Desktop\Revised USA map with colors.jpg">
            <a:extLst>
              <a:ext uri="{FF2B5EF4-FFF2-40B4-BE49-F238E27FC236}">
                <a16:creationId xmlns:a16="http://schemas.microsoft.com/office/drawing/2014/main" xmlns="" id="{30B6B3E5-5C27-49FA-A3B3-70AAF34265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601" t="4256" r="2832" b="8511"/>
          <a:stretch>
            <a:fillRect/>
          </a:stretch>
        </p:blipFill>
        <p:spPr bwMode="auto">
          <a:xfrm>
            <a:off x="7296994" y="2752007"/>
            <a:ext cx="4691808" cy="237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65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F3B2C-B375-4A1A-88E4-CB8B69383F66}"/>
              </a:ext>
            </a:extLst>
          </p:cNvPr>
          <p:cNvSpPr>
            <a:spLocks noGrp="1"/>
          </p:cNvSpPr>
          <p:nvPr>
            <p:ph type="title"/>
          </p:nvPr>
        </p:nvSpPr>
        <p:spPr/>
        <p:txBody>
          <a:bodyPr/>
          <a:lstStyle/>
          <a:p>
            <a:r>
              <a:rPr lang="en-US" dirty="0"/>
              <a:t>NFHS Rules Review Committee</a:t>
            </a:r>
          </a:p>
        </p:txBody>
      </p:sp>
      <p:sp>
        <p:nvSpPr>
          <p:cNvPr id="3" name="Content Placeholder 2">
            <a:extLst>
              <a:ext uri="{FF2B5EF4-FFF2-40B4-BE49-F238E27FC236}">
                <a16:creationId xmlns:a16="http://schemas.microsoft.com/office/drawing/2014/main" xmlns="" id="{52F5AB98-AB2E-4C27-A390-5F97DF0BF410}"/>
              </a:ext>
            </a:extLst>
          </p:cNvPr>
          <p:cNvSpPr>
            <a:spLocks noGrp="1"/>
          </p:cNvSpPr>
          <p:nvPr>
            <p:ph idx="1"/>
          </p:nvPr>
        </p:nvSpPr>
        <p:spPr>
          <a:xfrm>
            <a:off x="1940985" y="1989139"/>
            <a:ext cx="10026649" cy="2290985"/>
          </a:xfrm>
        </p:spPr>
        <p:txBody>
          <a:bodyPr/>
          <a:lstStyle/>
          <a:p>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0E087EE0-D163-4EEE-B8EC-10AC80EE167A}"/>
              </a:ext>
            </a:extLst>
          </p:cNvPr>
          <p:cNvSpPr>
            <a:spLocks noGrp="1"/>
          </p:cNvSpPr>
          <p:nvPr>
            <p:ph type="ftr" sz="quarter" idx="11"/>
          </p:nvPr>
        </p:nvSpPr>
        <p:spPr/>
        <p:txBody>
          <a:bodyPr/>
          <a:lstStyle/>
          <a:p>
            <a:pPr>
              <a:defRPr/>
            </a:pPr>
            <a:r>
              <a:rPr lang="en-US" dirty="0"/>
              <a:t>www.nfhs.org</a:t>
            </a:r>
          </a:p>
        </p:txBody>
      </p:sp>
      <p:pic>
        <p:nvPicPr>
          <p:cNvPr id="5" name="Picture 4">
            <a:extLst>
              <a:ext uri="{FF2B5EF4-FFF2-40B4-BE49-F238E27FC236}">
                <a16:creationId xmlns:a16="http://schemas.microsoft.com/office/drawing/2014/main" xmlns="" id="{72ABF7D4-55F7-4FEA-9289-9AD9511D73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571" t="2250" r="5913" b="38030"/>
          <a:stretch/>
        </p:blipFill>
        <p:spPr>
          <a:xfrm>
            <a:off x="10712610" y="4657894"/>
            <a:ext cx="1055568" cy="1235764"/>
          </a:xfrm>
          <a:prstGeom prst="rect">
            <a:avLst/>
          </a:prstGeom>
        </p:spPr>
      </p:pic>
      <p:pic>
        <p:nvPicPr>
          <p:cNvPr id="6" name="Picture 5">
            <a:extLst>
              <a:ext uri="{FF2B5EF4-FFF2-40B4-BE49-F238E27FC236}">
                <a16:creationId xmlns:a16="http://schemas.microsoft.com/office/drawing/2014/main" xmlns="" id="{FA8837A9-CE70-4B5B-B96B-8483CA9505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53" t="11514" r="15107" b="20281"/>
          <a:stretch/>
        </p:blipFill>
        <p:spPr>
          <a:xfrm>
            <a:off x="8455062" y="4663195"/>
            <a:ext cx="1055568" cy="1230462"/>
          </a:xfrm>
          <a:prstGeom prst="rect">
            <a:avLst/>
          </a:prstGeom>
        </p:spPr>
      </p:pic>
      <p:pic>
        <p:nvPicPr>
          <p:cNvPr id="7" name="Picture 6">
            <a:extLst>
              <a:ext uri="{FF2B5EF4-FFF2-40B4-BE49-F238E27FC236}">
                <a16:creationId xmlns:a16="http://schemas.microsoft.com/office/drawing/2014/main" xmlns="" id="{2D73F8EF-7656-456B-921F-C5AD570F3BE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959" t="9295" r="17380" b="32835"/>
          <a:stretch/>
        </p:blipFill>
        <p:spPr>
          <a:xfrm>
            <a:off x="3979624" y="4669319"/>
            <a:ext cx="1055567" cy="1224339"/>
          </a:xfrm>
          <a:prstGeom prst="rect">
            <a:avLst/>
          </a:prstGeom>
        </p:spPr>
      </p:pic>
      <p:pic>
        <p:nvPicPr>
          <p:cNvPr id="8" name="Picture 7">
            <a:extLst>
              <a:ext uri="{FF2B5EF4-FFF2-40B4-BE49-F238E27FC236}">
                <a16:creationId xmlns:a16="http://schemas.microsoft.com/office/drawing/2014/main" xmlns="" id="{9A6A680C-382D-4FD7-BFDC-63915186D07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787" t="5716" r="16359" b="39447"/>
          <a:stretch/>
        </p:blipFill>
        <p:spPr>
          <a:xfrm>
            <a:off x="1746478" y="4667486"/>
            <a:ext cx="1055567" cy="1235057"/>
          </a:xfrm>
          <a:prstGeom prst="rect">
            <a:avLst/>
          </a:prstGeom>
        </p:spPr>
      </p:pic>
      <p:pic>
        <p:nvPicPr>
          <p:cNvPr id="9" name="Picture 8">
            <a:extLst>
              <a:ext uri="{FF2B5EF4-FFF2-40B4-BE49-F238E27FC236}">
                <a16:creationId xmlns:a16="http://schemas.microsoft.com/office/drawing/2014/main" xmlns="" id="{308D3312-14CC-4C78-BA56-9D8175C1B2A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950" t="12311" r="9549" b="34923"/>
          <a:stretch/>
        </p:blipFill>
        <p:spPr>
          <a:xfrm>
            <a:off x="6216422" y="4668938"/>
            <a:ext cx="1055568" cy="1226571"/>
          </a:xfrm>
          <a:prstGeom prst="rect">
            <a:avLst/>
          </a:prstGeom>
        </p:spPr>
      </p:pic>
      <p:pic>
        <p:nvPicPr>
          <p:cNvPr id="10" name="Picture 9">
            <a:extLst>
              <a:ext uri="{FF2B5EF4-FFF2-40B4-BE49-F238E27FC236}">
                <a16:creationId xmlns:a16="http://schemas.microsoft.com/office/drawing/2014/main" xmlns="" id="{7E20D275-0707-48B8-84D9-012847F71F7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147" t="8778" r="15415" b="32062"/>
          <a:stretch/>
        </p:blipFill>
        <p:spPr>
          <a:xfrm>
            <a:off x="5095970" y="4673308"/>
            <a:ext cx="1055568" cy="1225428"/>
          </a:xfrm>
          <a:prstGeom prst="rect">
            <a:avLst/>
          </a:prstGeom>
        </p:spPr>
      </p:pic>
      <p:pic>
        <p:nvPicPr>
          <p:cNvPr id="11" name="Picture 10">
            <a:extLst>
              <a:ext uri="{FF2B5EF4-FFF2-40B4-BE49-F238E27FC236}">
                <a16:creationId xmlns:a16="http://schemas.microsoft.com/office/drawing/2014/main" xmlns="" id="{4CA94F2D-7E7C-440C-8524-B6A0B217F49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865" t="14620" r="14200" b="28158"/>
          <a:stretch/>
        </p:blipFill>
        <p:spPr>
          <a:xfrm>
            <a:off x="9583611" y="4665011"/>
            <a:ext cx="1055567" cy="1228646"/>
          </a:xfrm>
          <a:prstGeom prst="rect">
            <a:avLst/>
          </a:prstGeom>
        </p:spPr>
      </p:pic>
      <p:sp>
        <p:nvSpPr>
          <p:cNvPr id="12" name="TextBox 1">
            <a:extLst>
              <a:ext uri="{FF2B5EF4-FFF2-40B4-BE49-F238E27FC236}">
                <a16:creationId xmlns:a16="http://schemas.microsoft.com/office/drawing/2014/main" xmlns="" id="{2302CA45-80DF-4F28-A748-305FFFAAAB6A}"/>
              </a:ext>
            </a:extLst>
          </p:cNvPr>
          <p:cNvSpPr txBox="1">
            <a:spLocks noChangeArrowheads="1"/>
          </p:cNvSpPr>
          <p:nvPr/>
        </p:nvSpPr>
        <p:spPr bwMode="auto">
          <a:xfrm>
            <a:off x="1758361" y="5881404"/>
            <a:ext cx="1056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Davis Whitfield</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Chief Operating Officer</a:t>
            </a:r>
          </a:p>
        </p:txBody>
      </p:sp>
      <p:sp>
        <p:nvSpPr>
          <p:cNvPr id="13" name="TextBox 31">
            <a:extLst>
              <a:ext uri="{FF2B5EF4-FFF2-40B4-BE49-F238E27FC236}">
                <a16:creationId xmlns:a16="http://schemas.microsoft.com/office/drawing/2014/main" xmlns="" id="{AB46EBDD-C98B-4D8D-97C1-AAFDE730168B}"/>
              </a:ext>
            </a:extLst>
          </p:cNvPr>
          <p:cNvSpPr txBox="1">
            <a:spLocks noChangeArrowheads="1"/>
          </p:cNvSpPr>
          <p:nvPr/>
        </p:nvSpPr>
        <p:spPr bwMode="auto">
          <a:xfrm>
            <a:off x="3978380" y="5881176"/>
            <a:ext cx="1045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Bob Colgate</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Football and Sports </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Medicine</a:t>
            </a:r>
          </a:p>
        </p:txBody>
      </p:sp>
      <p:sp>
        <p:nvSpPr>
          <p:cNvPr id="14" name="TextBox 32">
            <a:extLst>
              <a:ext uri="{FF2B5EF4-FFF2-40B4-BE49-F238E27FC236}">
                <a16:creationId xmlns:a16="http://schemas.microsoft.com/office/drawing/2014/main" xmlns="" id="{75C74125-8351-491F-A753-3F41A70E5ECF}"/>
              </a:ext>
            </a:extLst>
          </p:cNvPr>
          <p:cNvSpPr txBox="1">
            <a:spLocks noChangeArrowheads="1"/>
          </p:cNvSpPr>
          <p:nvPr/>
        </p:nvSpPr>
        <p:spPr bwMode="auto">
          <a:xfrm>
            <a:off x="6225560" y="5880769"/>
            <a:ext cx="1037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Elliot Hopkins</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Baseball and Wrestling</a:t>
            </a:r>
          </a:p>
        </p:txBody>
      </p:sp>
      <p:sp>
        <p:nvSpPr>
          <p:cNvPr id="15" name="TextBox 33">
            <a:extLst>
              <a:ext uri="{FF2B5EF4-FFF2-40B4-BE49-F238E27FC236}">
                <a16:creationId xmlns:a16="http://schemas.microsoft.com/office/drawing/2014/main" xmlns="" id="{2DE1D377-FA35-4858-81AA-536B65BCE788}"/>
              </a:ext>
            </a:extLst>
          </p:cNvPr>
          <p:cNvSpPr txBox="1">
            <a:spLocks noChangeArrowheads="1"/>
          </p:cNvSpPr>
          <p:nvPr/>
        </p:nvSpPr>
        <p:spPr bwMode="auto">
          <a:xfrm>
            <a:off x="2880821" y="5880683"/>
            <a:ext cx="1035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Lindsey Atkinson</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Girls Lacrosse and Volleyball</a:t>
            </a:r>
          </a:p>
        </p:txBody>
      </p:sp>
      <p:sp>
        <p:nvSpPr>
          <p:cNvPr id="16" name="TextBox 34">
            <a:extLst>
              <a:ext uri="{FF2B5EF4-FFF2-40B4-BE49-F238E27FC236}">
                <a16:creationId xmlns:a16="http://schemas.microsoft.com/office/drawing/2014/main" xmlns="" id="{69496604-4DAE-4AE6-8850-BBA263AA381F}"/>
              </a:ext>
            </a:extLst>
          </p:cNvPr>
          <p:cNvSpPr txBox="1">
            <a:spLocks noChangeArrowheads="1"/>
          </p:cNvSpPr>
          <p:nvPr/>
        </p:nvSpPr>
        <p:spPr bwMode="auto">
          <a:xfrm>
            <a:off x="7212814" y="5883089"/>
            <a:ext cx="13088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Julie Cochran</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Cross Country, Gymnastics, Field Hockey and </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Track &amp; Field</a:t>
            </a:r>
          </a:p>
        </p:txBody>
      </p:sp>
      <p:sp>
        <p:nvSpPr>
          <p:cNvPr id="17" name="TextBox 35">
            <a:extLst>
              <a:ext uri="{FF2B5EF4-FFF2-40B4-BE49-F238E27FC236}">
                <a16:creationId xmlns:a16="http://schemas.microsoft.com/office/drawing/2014/main" xmlns="" id="{85E7F913-7CDB-4276-8E21-A27BFC802330}"/>
              </a:ext>
            </a:extLst>
          </p:cNvPr>
          <p:cNvSpPr txBox="1">
            <a:spLocks noChangeArrowheads="1"/>
          </p:cNvSpPr>
          <p:nvPr/>
        </p:nvSpPr>
        <p:spPr bwMode="auto">
          <a:xfrm>
            <a:off x="10721275" y="5881806"/>
            <a:ext cx="10499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Dan Schuster</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Ice Hockey</a:t>
            </a:r>
          </a:p>
        </p:txBody>
      </p:sp>
      <p:sp>
        <p:nvSpPr>
          <p:cNvPr id="18" name="TextBox 36">
            <a:extLst>
              <a:ext uri="{FF2B5EF4-FFF2-40B4-BE49-F238E27FC236}">
                <a16:creationId xmlns:a16="http://schemas.microsoft.com/office/drawing/2014/main" xmlns="" id="{9EF3EAF3-E3CF-444C-B35E-DB2BEF4B7536}"/>
              </a:ext>
            </a:extLst>
          </p:cNvPr>
          <p:cNvSpPr txBox="1">
            <a:spLocks noChangeArrowheads="1"/>
          </p:cNvSpPr>
          <p:nvPr/>
        </p:nvSpPr>
        <p:spPr bwMode="auto">
          <a:xfrm>
            <a:off x="8371992" y="5881068"/>
            <a:ext cx="1224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James Weaver</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Boys and Spirit</a:t>
            </a:r>
          </a:p>
        </p:txBody>
      </p:sp>
      <p:sp>
        <p:nvSpPr>
          <p:cNvPr id="19" name="TextBox 37">
            <a:extLst>
              <a:ext uri="{FF2B5EF4-FFF2-40B4-BE49-F238E27FC236}">
                <a16:creationId xmlns:a16="http://schemas.microsoft.com/office/drawing/2014/main" xmlns="" id="{FCF27676-2A17-4D69-A58E-73BBE0AC6CCB}"/>
              </a:ext>
            </a:extLst>
          </p:cNvPr>
          <p:cNvSpPr txBox="1">
            <a:spLocks noChangeArrowheads="1"/>
          </p:cNvSpPr>
          <p:nvPr/>
        </p:nvSpPr>
        <p:spPr bwMode="auto">
          <a:xfrm>
            <a:off x="9583409" y="5885183"/>
            <a:ext cx="10429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Theresia Wynns</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Basketball and Soccer</a:t>
            </a:r>
          </a:p>
        </p:txBody>
      </p:sp>
      <p:sp>
        <p:nvSpPr>
          <p:cNvPr id="20" name="TextBox 36">
            <a:extLst>
              <a:ext uri="{FF2B5EF4-FFF2-40B4-BE49-F238E27FC236}">
                <a16:creationId xmlns:a16="http://schemas.microsoft.com/office/drawing/2014/main" xmlns="" id="{2254E134-4C8D-4775-93A9-0AEC585CD70B}"/>
              </a:ext>
            </a:extLst>
          </p:cNvPr>
          <p:cNvSpPr txBox="1">
            <a:spLocks noChangeArrowheads="1"/>
          </p:cNvSpPr>
          <p:nvPr/>
        </p:nvSpPr>
        <p:spPr bwMode="auto">
          <a:xfrm>
            <a:off x="5094711" y="5861439"/>
            <a:ext cx="1049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Sandy Searcy</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Softball and Swimming &amp; Diving</a:t>
            </a:r>
          </a:p>
        </p:txBody>
      </p:sp>
      <p:pic>
        <p:nvPicPr>
          <p:cNvPr id="22" name="Picture 21" descr="A person smiling for the camera&#10;&#10;Description generated with very high confidence">
            <a:extLst>
              <a:ext uri="{FF2B5EF4-FFF2-40B4-BE49-F238E27FC236}">
                <a16:creationId xmlns:a16="http://schemas.microsoft.com/office/drawing/2014/main" xmlns="" id="{E42F1E27-FD41-4696-9642-8E5E707A20C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0386" t="2781" r="16950" b="25344"/>
          <a:stretch/>
        </p:blipFill>
        <p:spPr>
          <a:xfrm>
            <a:off x="7333950" y="4673762"/>
            <a:ext cx="1055568" cy="1224338"/>
          </a:xfrm>
          <a:prstGeom prst="rect">
            <a:avLst/>
          </a:prstGeom>
        </p:spPr>
      </p:pic>
      <p:pic>
        <p:nvPicPr>
          <p:cNvPr id="23" name="Picture 22" descr="A person smiling for the camera&#10;&#10;Description generated with very high confidence">
            <a:extLst>
              <a:ext uri="{FF2B5EF4-FFF2-40B4-BE49-F238E27FC236}">
                <a16:creationId xmlns:a16="http://schemas.microsoft.com/office/drawing/2014/main" xmlns="" id="{F0AC8297-9299-4A87-87C0-3E81096962E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0703" t="12455" r="10628" b="26428"/>
          <a:stretch/>
        </p:blipFill>
        <p:spPr>
          <a:xfrm>
            <a:off x="2867874" y="4657894"/>
            <a:ext cx="1050263" cy="1233606"/>
          </a:xfrm>
          <a:prstGeom prst="rect">
            <a:avLst/>
          </a:prstGeom>
        </p:spPr>
      </p:pic>
    </p:spTree>
    <p:extLst>
      <p:ext uri="{BB962C8B-B14F-4D97-AF65-F5344CB8AC3E}">
        <p14:creationId xmlns:p14="http://schemas.microsoft.com/office/powerpoint/2010/main" val="269554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CE883-9B27-4720-96BB-CE816CDD6FE9}"/>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9B9999E8-9865-4C21-B58D-8760D34ADA72}"/>
              </a:ext>
            </a:extLst>
          </p:cNvPr>
          <p:cNvSpPr>
            <a:spLocks noGrp="1"/>
          </p:cNvSpPr>
          <p:nvPr>
            <p:ph idx="1"/>
          </p:nvPr>
        </p:nvSpPr>
        <p:spPr/>
        <p:txBody>
          <a:bodyPr/>
          <a:lstStyle/>
          <a:p>
            <a:r>
              <a:rPr lang="en-US" dirty="0"/>
              <a:t>The NFHS writes playing rules for 17 sports </a:t>
            </a:r>
            <a:br>
              <a:rPr lang="en-US" dirty="0"/>
            </a:br>
            <a:r>
              <a:rPr lang="en-US" dirty="0"/>
              <a:t>for boys and girls at the high school level.</a:t>
            </a:r>
          </a:p>
          <a:p>
            <a:pPr lvl="1"/>
            <a:r>
              <a:rPr lang="en-US" dirty="0"/>
              <a:t>Publishes 4 million pieces of materials annually.</a:t>
            </a:r>
          </a:p>
        </p:txBody>
      </p:sp>
      <p:sp>
        <p:nvSpPr>
          <p:cNvPr id="4" name="Footer Placeholder 3">
            <a:extLst>
              <a:ext uri="{FF2B5EF4-FFF2-40B4-BE49-F238E27FC236}">
                <a16:creationId xmlns:a16="http://schemas.microsoft.com/office/drawing/2014/main" xmlns="" id="{1B7CA82E-6643-4C9D-9F33-07D0E8483059}"/>
              </a:ext>
            </a:extLst>
          </p:cNvPr>
          <p:cNvSpPr>
            <a:spLocks noGrp="1"/>
          </p:cNvSpPr>
          <p:nvPr>
            <p:ph type="ftr" sz="quarter" idx="11"/>
          </p:nvPr>
        </p:nvSpPr>
        <p:spPr/>
        <p:txBody>
          <a:bodyPr/>
          <a:lstStyle/>
          <a:p>
            <a:pPr>
              <a:defRPr/>
            </a:pPr>
            <a:r>
              <a:rPr lang="en-US" dirty="0"/>
              <a:t>www.nfhs.org</a:t>
            </a:r>
          </a:p>
        </p:txBody>
      </p:sp>
      <p:pic>
        <p:nvPicPr>
          <p:cNvPr id="26" name="Picture 25" descr="A picture containing text&#10;&#10;Description automatically generated">
            <a:extLst>
              <a:ext uri="{FF2B5EF4-FFF2-40B4-BE49-F238E27FC236}">
                <a16:creationId xmlns:a16="http://schemas.microsoft.com/office/drawing/2014/main" xmlns="" id="{E87CC62B-1994-4292-90AF-2C8D58982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1227">
            <a:off x="10579716" y="679888"/>
            <a:ext cx="1247503" cy="1580785"/>
          </a:xfrm>
          <a:prstGeom prst="rect">
            <a:avLst/>
          </a:prstGeom>
        </p:spPr>
      </p:pic>
      <p:pic>
        <p:nvPicPr>
          <p:cNvPr id="24" name="Picture 23" descr="A sign on the side of a building&#10;&#10;Description automatically generated">
            <a:extLst>
              <a:ext uri="{FF2B5EF4-FFF2-40B4-BE49-F238E27FC236}">
                <a16:creationId xmlns:a16="http://schemas.microsoft.com/office/drawing/2014/main" xmlns="" id="{79F97A7C-B5B0-4E80-8189-5A86CC411B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00000">
            <a:off x="9490960" y="1329314"/>
            <a:ext cx="1247503" cy="1581342"/>
          </a:xfrm>
          <a:prstGeom prst="rect">
            <a:avLst/>
          </a:prstGeom>
        </p:spPr>
      </p:pic>
      <p:pic>
        <p:nvPicPr>
          <p:cNvPr id="27" name="Picture 26" descr="A picture containing person, player, baseball, grass&#10;&#10;Description automatically generated">
            <a:extLst>
              <a:ext uri="{FF2B5EF4-FFF2-40B4-BE49-F238E27FC236}">
                <a16:creationId xmlns:a16="http://schemas.microsoft.com/office/drawing/2014/main" xmlns="" id="{40E1DB80-B55D-4C08-A803-D4605692DA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5919" y="4954261"/>
            <a:ext cx="1060338" cy="1426464"/>
          </a:xfrm>
          <a:prstGeom prst="rect">
            <a:avLst/>
          </a:prstGeom>
        </p:spPr>
      </p:pic>
      <p:pic>
        <p:nvPicPr>
          <p:cNvPr id="28" name="Picture 27" descr="A picture containing person, game, woman, player&#10;&#10;Description automatically generated">
            <a:extLst>
              <a:ext uri="{FF2B5EF4-FFF2-40B4-BE49-F238E27FC236}">
                <a16:creationId xmlns:a16="http://schemas.microsoft.com/office/drawing/2014/main" xmlns="" id="{9D6DC7EC-2871-4E83-990F-92A8BDF908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6273" y="3438634"/>
            <a:ext cx="1065093" cy="1426464"/>
          </a:xfrm>
          <a:prstGeom prst="rect">
            <a:avLst/>
          </a:prstGeom>
        </p:spPr>
      </p:pic>
      <p:pic>
        <p:nvPicPr>
          <p:cNvPr id="29" name="Picture 28" descr="A picture containing person, game, player, sport&#10;&#10;Description automatically generated">
            <a:extLst>
              <a:ext uri="{FF2B5EF4-FFF2-40B4-BE49-F238E27FC236}">
                <a16:creationId xmlns:a16="http://schemas.microsoft.com/office/drawing/2014/main" xmlns="" id="{1D8087E1-8B1C-4B51-8ECB-6022632FC0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60740" y="3438634"/>
            <a:ext cx="1057168" cy="1426464"/>
          </a:xfrm>
          <a:prstGeom prst="rect">
            <a:avLst/>
          </a:prstGeom>
        </p:spPr>
      </p:pic>
      <p:pic>
        <p:nvPicPr>
          <p:cNvPr id="30" name="Picture 29" descr="A person on a court&#10;&#10;Description automatically generated">
            <a:extLst>
              <a:ext uri="{FF2B5EF4-FFF2-40B4-BE49-F238E27FC236}">
                <a16:creationId xmlns:a16="http://schemas.microsoft.com/office/drawing/2014/main" xmlns="" id="{0E80F978-3994-4334-868E-D80FDCCE7D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10942" y="4954261"/>
            <a:ext cx="1060338" cy="1426464"/>
          </a:xfrm>
          <a:prstGeom prst="rect">
            <a:avLst/>
          </a:prstGeom>
        </p:spPr>
      </p:pic>
      <p:pic>
        <p:nvPicPr>
          <p:cNvPr id="31" name="Picture 30" descr="A picture containing skiing, snow, man, slope&#10;&#10;Description automatically generated">
            <a:extLst>
              <a:ext uri="{FF2B5EF4-FFF2-40B4-BE49-F238E27FC236}">
                <a16:creationId xmlns:a16="http://schemas.microsoft.com/office/drawing/2014/main" xmlns="" id="{A47BE192-1383-4B97-9135-CDB603834C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7974" y="3438634"/>
            <a:ext cx="1061923" cy="1426464"/>
          </a:xfrm>
          <a:prstGeom prst="rect">
            <a:avLst/>
          </a:prstGeom>
        </p:spPr>
      </p:pic>
      <p:pic>
        <p:nvPicPr>
          <p:cNvPr id="32" name="Picture 31" descr="A group of people playing football on a field&#10;&#10;Description automatically generated">
            <a:extLst>
              <a:ext uri="{FF2B5EF4-FFF2-40B4-BE49-F238E27FC236}">
                <a16:creationId xmlns:a16="http://schemas.microsoft.com/office/drawing/2014/main" xmlns="" id="{96BE474C-EEF5-4706-8D87-4B3F16CF0FF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10639" y="3440421"/>
            <a:ext cx="1063508" cy="1426464"/>
          </a:xfrm>
          <a:prstGeom prst="rect">
            <a:avLst/>
          </a:prstGeom>
        </p:spPr>
      </p:pic>
      <p:pic>
        <p:nvPicPr>
          <p:cNvPr id="33" name="Picture 32" descr="A group of people posing for the camera&#10;&#10;Description automatically generated">
            <a:extLst>
              <a:ext uri="{FF2B5EF4-FFF2-40B4-BE49-F238E27FC236}">
                <a16:creationId xmlns:a16="http://schemas.microsoft.com/office/drawing/2014/main" xmlns="" id="{7B6A455E-6EA3-4A13-83EE-7FD2582FF32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69932" y="3440212"/>
            <a:ext cx="1065093" cy="1426464"/>
          </a:xfrm>
          <a:prstGeom prst="rect">
            <a:avLst/>
          </a:prstGeom>
        </p:spPr>
      </p:pic>
      <p:pic>
        <p:nvPicPr>
          <p:cNvPr id="34" name="Picture 33" descr="A close up of a person&#10;&#10;Description automatically generated">
            <a:extLst>
              <a:ext uri="{FF2B5EF4-FFF2-40B4-BE49-F238E27FC236}">
                <a16:creationId xmlns:a16="http://schemas.microsoft.com/office/drawing/2014/main" xmlns="" id="{CD332072-B004-493C-ADAF-CDC7361398A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32395" y="3438634"/>
            <a:ext cx="1065093" cy="1426464"/>
          </a:xfrm>
          <a:prstGeom prst="rect">
            <a:avLst/>
          </a:prstGeom>
        </p:spPr>
      </p:pic>
      <p:pic>
        <p:nvPicPr>
          <p:cNvPr id="35" name="Picture 34" descr="A picture containing person, court, woman, man&#10;&#10;Description automatically generated">
            <a:extLst>
              <a:ext uri="{FF2B5EF4-FFF2-40B4-BE49-F238E27FC236}">
                <a16:creationId xmlns:a16="http://schemas.microsoft.com/office/drawing/2014/main" xmlns="" id="{F61CDB2F-C671-46BC-8D43-64C3D86F198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92107" y="3436847"/>
            <a:ext cx="1061923" cy="1426464"/>
          </a:xfrm>
          <a:prstGeom prst="rect">
            <a:avLst/>
          </a:prstGeom>
        </p:spPr>
      </p:pic>
      <p:pic>
        <p:nvPicPr>
          <p:cNvPr id="36" name="Picture 35" descr="A picture containing person, player, game, sport&#10;&#10;Description automatically generated">
            <a:extLst>
              <a:ext uri="{FF2B5EF4-FFF2-40B4-BE49-F238E27FC236}">
                <a16:creationId xmlns:a16="http://schemas.microsoft.com/office/drawing/2014/main" xmlns="" id="{2A1B13C4-869E-443C-9C0B-72B2073A589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80588" y="4952777"/>
            <a:ext cx="1058753" cy="1426464"/>
          </a:xfrm>
          <a:prstGeom prst="rect">
            <a:avLst/>
          </a:prstGeom>
        </p:spPr>
      </p:pic>
      <p:pic>
        <p:nvPicPr>
          <p:cNvPr id="37" name="Picture 36" descr="A basketball player in front of a crowd&#10;&#10;Description automatically generated">
            <a:extLst>
              <a:ext uri="{FF2B5EF4-FFF2-40B4-BE49-F238E27FC236}">
                <a16:creationId xmlns:a16="http://schemas.microsoft.com/office/drawing/2014/main" xmlns="" id="{8E343096-B257-4EB6-9813-BB5BAD1F835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609357" y="3438634"/>
            <a:ext cx="1061923" cy="1426464"/>
          </a:xfrm>
          <a:prstGeom prst="rect">
            <a:avLst/>
          </a:prstGeom>
        </p:spPr>
      </p:pic>
      <p:pic>
        <p:nvPicPr>
          <p:cNvPr id="38" name="Picture 37" descr="A picture containing woman, sport, person, female&#10;&#10;Description automatically generated">
            <a:extLst>
              <a:ext uri="{FF2B5EF4-FFF2-40B4-BE49-F238E27FC236}">
                <a16:creationId xmlns:a16="http://schemas.microsoft.com/office/drawing/2014/main" xmlns="" id="{66479C5B-EDC2-4320-A572-2F381B1115D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943010" y="4952777"/>
            <a:ext cx="1001695" cy="1426464"/>
          </a:xfrm>
          <a:prstGeom prst="rect">
            <a:avLst/>
          </a:prstGeom>
        </p:spPr>
      </p:pic>
      <p:pic>
        <p:nvPicPr>
          <p:cNvPr id="39" name="Picture 38" descr="A picture containing game, sport, water, surfing&#10;&#10;Description automatically generated">
            <a:extLst>
              <a:ext uri="{FF2B5EF4-FFF2-40B4-BE49-F238E27FC236}">
                <a16:creationId xmlns:a16="http://schemas.microsoft.com/office/drawing/2014/main" xmlns="" id="{D9A9B0E1-86C3-495E-8AC4-6D4B7EF1597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032395" y="4952777"/>
            <a:ext cx="1061923" cy="1426464"/>
          </a:xfrm>
          <a:prstGeom prst="rect">
            <a:avLst/>
          </a:prstGeom>
        </p:spPr>
      </p:pic>
      <p:pic>
        <p:nvPicPr>
          <p:cNvPr id="40" name="Picture 39" descr="A picture containing outdoor, holding, player, baseball&#10;&#10;Description automatically generated">
            <a:extLst>
              <a:ext uri="{FF2B5EF4-FFF2-40B4-BE49-F238E27FC236}">
                <a16:creationId xmlns:a16="http://schemas.microsoft.com/office/drawing/2014/main" xmlns="" id="{5F5E6A7A-5044-451F-8D8F-AD1E67B5F86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324046" y="4952777"/>
            <a:ext cx="1057168" cy="1426464"/>
          </a:xfrm>
          <a:prstGeom prst="rect">
            <a:avLst/>
          </a:prstGeom>
        </p:spPr>
      </p:pic>
      <p:pic>
        <p:nvPicPr>
          <p:cNvPr id="41" name="Picture 40" descr="A group of baseball players standing on top of a field&#10;&#10;Description automatically generated">
            <a:extLst>
              <a:ext uri="{FF2B5EF4-FFF2-40B4-BE49-F238E27FC236}">
                <a16:creationId xmlns:a16="http://schemas.microsoft.com/office/drawing/2014/main" xmlns="" id="{82F49BFA-EF2F-4D85-B3C0-B732D7494E2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755985" y="4954261"/>
            <a:ext cx="1061923" cy="1426464"/>
          </a:xfrm>
          <a:prstGeom prst="rect">
            <a:avLst/>
          </a:prstGeom>
        </p:spPr>
      </p:pic>
      <p:pic>
        <p:nvPicPr>
          <p:cNvPr id="42" name="Picture 41" descr="A person holding a sign&#10;&#10;Description automatically generated">
            <a:extLst>
              <a:ext uri="{FF2B5EF4-FFF2-40B4-BE49-F238E27FC236}">
                <a16:creationId xmlns:a16="http://schemas.microsoft.com/office/drawing/2014/main" xmlns="" id="{11AFE100-C023-4897-9D53-6ACC7FA3134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902613" y="4954261"/>
            <a:ext cx="1058753" cy="1426464"/>
          </a:xfrm>
          <a:prstGeom prst="rect">
            <a:avLst/>
          </a:prstGeom>
        </p:spPr>
      </p:pic>
    </p:spTree>
    <p:extLst>
      <p:ext uri="{BB962C8B-B14F-4D97-AF65-F5344CB8AC3E}">
        <p14:creationId xmlns:p14="http://schemas.microsoft.com/office/powerpoint/2010/main" val="393033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A330B3-709D-446C-84BD-9C33E8C54443}"/>
              </a:ext>
            </a:extLst>
          </p:cNvPr>
          <p:cNvSpPr>
            <a:spLocks noGrp="1"/>
          </p:cNvSpPr>
          <p:nvPr>
            <p:ph type="title"/>
          </p:nvPr>
        </p:nvSpPr>
        <p:spPr/>
        <p:txBody>
          <a:bodyPr/>
          <a:lstStyle/>
          <a:p>
            <a:r>
              <a:rPr lang="en-US" dirty="0"/>
              <a:t>NFHS Rules Book as e-Books </a:t>
            </a:r>
          </a:p>
        </p:txBody>
      </p:sp>
      <p:sp>
        <p:nvSpPr>
          <p:cNvPr id="3" name="Content Placeholder 2">
            <a:extLst>
              <a:ext uri="{FF2B5EF4-FFF2-40B4-BE49-F238E27FC236}">
                <a16:creationId xmlns:a16="http://schemas.microsoft.com/office/drawing/2014/main" xmlns="" id="{679F1D31-8747-4061-AF74-B4A5DF1C10D0}"/>
              </a:ext>
            </a:extLst>
          </p:cNvPr>
          <p:cNvSpPr>
            <a:spLocks noGrp="1"/>
          </p:cNvSpPr>
          <p:nvPr>
            <p:ph idx="1"/>
          </p:nvPr>
        </p:nvSpPr>
        <p:spPr>
          <a:xfrm>
            <a:off x="6096000" y="1989139"/>
            <a:ext cx="5871634" cy="4338637"/>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a:extLst>
              <a:ext uri="{FF2B5EF4-FFF2-40B4-BE49-F238E27FC236}">
                <a16:creationId xmlns:a16="http://schemas.microsoft.com/office/drawing/2014/main" xmlns="" id="{58A47E54-B990-446E-9912-7619FA6A1301}"/>
              </a:ext>
            </a:extLst>
          </p:cNvPr>
          <p:cNvSpPr>
            <a:spLocks noGrp="1"/>
          </p:cNvSpPr>
          <p:nvPr>
            <p:ph type="ftr" sz="quarter" idx="11"/>
          </p:nvPr>
        </p:nvSpPr>
        <p:spPr/>
        <p:txBody>
          <a:bodyPr/>
          <a:lstStyle/>
          <a:p>
            <a:pPr>
              <a:defRPr/>
            </a:pPr>
            <a:r>
              <a:rPr lang="en-US" dirty="0"/>
              <a:t>www.nfhs.org</a:t>
            </a:r>
          </a:p>
        </p:txBody>
      </p:sp>
      <p:pic>
        <p:nvPicPr>
          <p:cNvPr id="5" name="Picture 4" descr="A screenshot of a cell phone&#10;&#10;Description generated with high confidence">
            <a:extLst>
              <a:ext uri="{FF2B5EF4-FFF2-40B4-BE49-F238E27FC236}">
                <a16:creationId xmlns:a16="http://schemas.microsoft.com/office/drawing/2014/main" xmlns="" id="{6CE84013-1DFF-495A-995C-79DFAE7B92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1688" y="1879846"/>
            <a:ext cx="3573462" cy="4640860"/>
          </a:xfrm>
          <a:prstGeom prst="rect">
            <a:avLst/>
          </a:prstGeom>
        </p:spPr>
      </p:pic>
    </p:spTree>
    <p:extLst>
      <p:ext uri="{BB962C8B-B14F-4D97-AF65-F5344CB8AC3E}">
        <p14:creationId xmlns:p14="http://schemas.microsoft.com/office/powerpoint/2010/main" val="499859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dirty="0"/>
              <a:t>NEW NFHS Rules App</a:t>
            </a:r>
          </a:p>
        </p:txBody>
      </p:sp>
      <p:sp>
        <p:nvSpPr>
          <p:cNvPr id="3" name="Content Placeholder 2">
            <a:extLst>
              <a:ext uri="{FF2B5EF4-FFF2-40B4-BE49-F238E27FC236}">
                <a16:creationId xmlns:a16="http://schemas.microsoft.com/office/drawing/2014/main" xmlns="" id="{87878C79-37AF-4424-BE3E-A332969CA269}"/>
              </a:ext>
            </a:extLst>
          </p:cNvPr>
          <p:cNvSpPr>
            <a:spLocks noGrp="1"/>
          </p:cNvSpPr>
          <p:nvPr>
            <p:ph idx="1"/>
          </p:nvPr>
        </p:nvSpPr>
        <p:spPr>
          <a:xfrm>
            <a:off x="5067300" y="1989139"/>
            <a:ext cx="6900334" cy="4338637"/>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t>
            </a:r>
            <a:br>
              <a:rPr lang="en-US" dirty="0"/>
            </a:br>
            <a:r>
              <a:rPr lang="en-US" dirty="0"/>
              <a:t>and Officials Associations</a:t>
            </a:r>
          </a:p>
          <a:p>
            <a:pPr lvl="1"/>
            <a:r>
              <a:rPr lang="en-US" dirty="0">
                <a:hlinkClick r:id="rId3"/>
              </a:rPr>
              <a:t>www.nfhs.org/erules</a:t>
            </a:r>
            <a:r>
              <a:rPr lang="en-US" dirty="0"/>
              <a:t> for more information</a:t>
            </a:r>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a:defRPr/>
            </a:pPr>
            <a:r>
              <a:rPr lang="en-US" dirty="0"/>
              <a:t>www.nfhs.org</a:t>
            </a:r>
          </a:p>
        </p:txBody>
      </p:sp>
      <p:pic>
        <p:nvPicPr>
          <p:cNvPr id="5" name="Content Placeholder 7">
            <a:extLst>
              <a:ext uri="{FF2B5EF4-FFF2-40B4-BE49-F238E27FC236}">
                <a16:creationId xmlns:a16="http://schemas.microsoft.com/office/drawing/2014/main" xmlns="" id="{F1FBF074-E816-4B43-8A24-5937896123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040664" y="1976935"/>
            <a:ext cx="2509025" cy="4462692"/>
          </a:xfrm>
          <a:prstGeom prst="rect">
            <a:avLst/>
          </a:prstGeom>
          <a:noFill/>
          <a:ln w="9525">
            <a:noFill/>
            <a:miter lim="800000"/>
            <a:headEnd/>
            <a:tailEnd/>
          </a:ln>
        </p:spPr>
      </p:pic>
    </p:spTree>
    <p:extLst>
      <p:ext uri="{BB962C8B-B14F-4D97-AF65-F5344CB8AC3E}">
        <p14:creationId xmlns:p14="http://schemas.microsoft.com/office/powerpoint/2010/main" val="2981972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dirty="0"/>
              <a:t/>
            </a:r>
            <a:br>
              <a:rPr lang="en-US" altLang="en-US" sz="3200" dirty="0"/>
            </a:br>
            <a:r>
              <a:rPr lang="en-US" altLang="en-US" sz="3200" dirty="0"/>
              <a:t>Guidelines for Schools and state associations for consideration of accommodations</a:t>
            </a:r>
            <a:r>
              <a:rPr lang="en-US" altLang="en-US" dirty="0"/>
              <a:t/>
            </a:r>
            <a:br>
              <a:rPr lang="en-US" altLang="en-US" dirty="0"/>
            </a:br>
            <a:endParaRPr lang="en-US" altLang="en-US" dirty="0"/>
          </a:p>
        </p:txBody>
      </p:sp>
      <p:pic>
        <p:nvPicPr>
          <p:cNvPr id="6147" name="Picture 2" descr="C:\Users\jhadd\Desktop\Inclusion Guidelines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732" y="1937856"/>
            <a:ext cx="4651408" cy="455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59832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F593C42-8B19-450F-BFA5-EF622A0EA588}"/>
              </a:ext>
            </a:extLst>
          </p:cNvPr>
          <p:cNvSpPr>
            <a:spLocks noGrp="1"/>
          </p:cNvSpPr>
          <p:nvPr>
            <p:ph type="title"/>
          </p:nvPr>
        </p:nvSpPr>
        <p:spPr/>
        <p:txBody>
          <a:bodyPr/>
          <a:lstStyle/>
          <a:p>
            <a:r>
              <a:rPr lang="en-US" dirty="0"/>
              <a:t>2020-21 NFHS Volleyball</a:t>
            </a:r>
          </a:p>
        </p:txBody>
      </p:sp>
      <p:sp>
        <p:nvSpPr>
          <p:cNvPr id="6" name="Text Placeholder 5">
            <a:extLst>
              <a:ext uri="{FF2B5EF4-FFF2-40B4-BE49-F238E27FC236}">
                <a16:creationId xmlns:a16="http://schemas.microsoft.com/office/drawing/2014/main" xmlns="" id="{9BB39B61-188C-4D9B-BEA7-074903E812B1}"/>
              </a:ext>
            </a:extLst>
          </p:cNvPr>
          <p:cNvSpPr>
            <a:spLocks noGrp="1"/>
          </p:cNvSpPr>
          <p:nvPr>
            <p:ph type="body" idx="1"/>
          </p:nvPr>
        </p:nvSpPr>
        <p:spPr/>
        <p:txBody>
          <a:bodyPr/>
          <a:lstStyle/>
          <a:p>
            <a:r>
              <a:rPr lang="en-US" dirty="0"/>
              <a:t>Rules Changes</a:t>
            </a:r>
          </a:p>
        </p:txBody>
      </p:sp>
    </p:spTree>
    <p:extLst>
      <p:ext uri="{BB962C8B-B14F-4D97-AF65-F5344CB8AC3E}">
        <p14:creationId xmlns:p14="http://schemas.microsoft.com/office/powerpoint/2010/main" val="1178553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Protective face mask </a:t>
            </a:r>
            <a:br>
              <a:rPr lang="en-US" dirty="0"/>
            </a:br>
            <a:r>
              <a:rPr lang="en-US" sz="3200" dirty="0"/>
              <a:t>4-1-4 (NEW)</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dirty="0"/>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5752123" y="1992923"/>
            <a:ext cx="6215511" cy="4334854"/>
          </a:xfrm>
        </p:spPr>
        <p:txBody>
          <a:bodyPr/>
          <a:lstStyle/>
          <a:p>
            <a:r>
              <a:rPr lang="en-US" dirty="0"/>
              <a:t>Players may protect facial injuries by wearing a protective face mask.</a:t>
            </a:r>
          </a:p>
          <a:p>
            <a:pPr marL="0" indent="0">
              <a:buNone/>
            </a:pPr>
            <a:endParaRPr lang="en-US" dirty="0"/>
          </a:p>
          <a:p>
            <a:r>
              <a:rPr lang="en-US" dirty="0"/>
              <a:t>The mask must be made of a hard material free of protrusions and molded to the face.</a:t>
            </a:r>
          </a:p>
        </p:txBody>
      </p:sp>
      <p:pic>
        <p:nvPicPr>
          <p:cNvPr id="6" name="Picture 5" descr="A picture containing game, drawing&#10;&#10;Description automatically generated">
            <a:extLst>
              <a:ext uri="{FF2B5EF4-FFF2-40B4-BE49-F238E27FC236}">
                <a16:creationId xmlns:a16="http://schemas.microsoft.com/office/drawing/2014/main" xmlns="" id="{3D391D70-C2A0-493B-8EE4-9E08CE1FD5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315" y="1932402"/>
            <a:ext cx="4230624" cy="4450080"/>
          </a:xfrm>
          <a:prstGeom prst="rect">
            <a:avLst/>
          </a:prstGeom>
        </p:spPr>
      </p:pic>
    </p:spTree>
    <p:extLst>
      <p:ext uri="{BB962C8B-B14F-4D97-AF65-F5344CB8AC3E}">
        <p14:creationId xmlns:p14="http://schemas.microsoft.com/office/powerpoint/2010/main" val="1332475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0EF6D1-BBA9-4A9C-B203-1AF7626663EB}"/>
              </a:ext>
            </a:extLst>
          </p:cNvPr>
          <p:cNvSpPr>
            <a:spLocks noGrp="1"/>
          </p:cNvSpPr>
          <p:nvPr>
            <p:ph type="title"/>
          </p:nvPr>
        </p:nvSpPr>
        <p:spPr/>
        <p:txBody>
          <a:bodyPr/>
          <a:lstStyle/>
          <a:p>
            <a:r>
              <a:rPr lang="en-US" dirty="0"/>
              <a:t>Roster submissions </a:t>
            </a:r>
            <a:br>
              <a:rPr lang="en-US" dirty="0"/>
            </a:br>
            <a:r>
              <a:rPr lang="en-US" sz="2800" dirty="0"/>
              <a:t>7-1-1; 7-1-1 Penalties; 7-1-1 Penalties 2 (new); 9-9-1</a:t>
            </a:r>
            <a:r>
              <a:rPr lang="en-US" sz="2800" cap="none" dirty="0"/>
              <a:t>a</a:t>
            </a:r>
            <a:r>
              <a:rPr lang="en-US" sz="2800" dirty="0"/>
              <a:t> (new); 10-3-7</a:t>
            </a:r>
            <a:r>
              <a:rPr lang="en-US" sz="2800" cap="none" dirty="0"/>
              <a:t>b</a:t>
            </a:r>
            <a:endParaRPr lang="en-US" sz="2800" dirty="0"/>
          </a:p>
        </p:txBody>
      </p:sp>
      <p:sp>
        <p:nvSpPr>
          <p:cNvPr id="3" name="Content Placeholder 2">
            <a:extLst>
              <a:ext uri="{FF2B5EF4-FFF2-40B4-BE49-F238E27FC236}">
                <a16:creationId xmlns:a16="http://schemas.microsoft.com/office/drawing/2014/main" xmlns="" id="{87CB33D1-8BB1-4009-BE90-1F0C52A3F641}"/>
              </a:ext>
            </a:extLst>
          </p:cNvPr>
          <p:cNvSpPr>
            <a:spLocks noGrp="1"/>
          </p:cNvSpPr>
          <p:nvPr>
            <p:ph idx="1"/>
          </p:nvPr>
        </p:nvSpPr>
        <p:spPr/>
        <p:txBody>
          <a:bodyPr/>
          <a:lstStyle/>
          <a:p>
            <a:endParaRPr lang="en-US" dirty="0"/>
          </a:p>
          <a:p>
            <a:endParaRPr lang="en-US" dirty="0"/>
          </a:p>
        </p:txBody>
      </p:sp>
      <p:sp>
        <p:nvSpPr>
          <p:cNvPr id="4" name="Footer Placeholder 3">
            <a:extLst>
              <a:ext uri="{FF2B5EF4-FFF2-40B4-BE49-F238E27FC236}">
                <a16:creationId xmlns:a16="http://schemas.microsoft.com/office/drawing/2014/main" xmlns="" id="{04CCD779-15B2-45C4-8441-BC82B3DFAB77}"/>
              </a:ext>
            </a:extLst>
          </p:cNvPr>
          <p:cNvSpPr>
            <a:spLocks noGrp="1"/>
          </p:cNvSpPr>
          <p:nvPr>
            <p:ph type="ftr" sz="quarter" idx="11"/>
          </p:nvPr>
        </p:nvSpPr>
        <p:spPr/>
        <p:txBody>
          <a:bodyPr/>
          <a:lstStyle/>
          <a:p>
            <a:pPr>
              <a:defRPr/>
            </a:pPr>
            <a:r>
              <a:rPr lang="en-US" dirty="0"/>
              <a:t>www.nfhs.org</a:t>
            </a:r>
          </a:p>
        </p:txBody>
      </p:sp>
      <p:pic>
        <p:nvPicPr>
          <p:cNvPr id="7" name="Picture 6">
            <a:extLst>
              <a:ext uri="{FF2B5EF4-FFF2-40B4-BE49-F238E27FC236}">
                <a16:creationId xmlns:a16="http://schemas.microsoft.com/office/drawing/2014/main" xmlns="" id="{3E50F451-161C-4C6D-BD40-3071D2DD4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164" y="1912680"/>
            <a:ext cx="6284259" cy="3491766"/>
          </a:xfrm>
          <a:prstGeom prst="rect">
            <a:avLst/>
          </a:prstGeom>
        </p:spPr>
      </p:pic>
      <p:sp>
        <p:nvSpPr>
          <p:cNvPr id="8" name="TextBox 7">
            <a:extLst>
              <a:ext uri="{FF2B5EF4-FFF2-40B4-BE49-F238E27FC236}">
                <a16:creationId xmlns:a16="http://schemas.microsoft.com/office/drawing/2014/main" xmlns="" id="{CA9B8B27-233C-435F-8212-28D77D979863}"/>
              </a:ext>
            </a:extLst>
          </p:cNvPr>
          <p:cNvSpPr txBox="1"/>
          <p:nvPr/>
        </p:nvSpPr>
        <p:spPr>
          <a:xfrm>
            <a:off x="1832928" y="5477224"/>
            <a:ext cx="6332495" cy="1015663"/>
          </a:xfrm>
          <a:prstGeom prst="rect">
            <a:avLst/>
          </a:prstGeom>
          <a:noFill/>
        </p:spPr>
        <p:txBody>
          <a:bodyPr wrap="square" rtlCol="0">
            <a:spAutoFit/>
          </a:bodyPr>
          <a:lstStyle/>
          <a:p>
            <a:pPr marL="285750" indent="-285750">
              <a:buFont typeface="Wingdings" panose="05000000000000000000" pitchFamily="2" charset="2"/>
              <a:buChar char="§"/>
            </a:pPr>
            <a:r>
              <a:rPr lang="en-US" sz="2000" dirty="0"/>
              <a:t>When a team roster is not ready for submission during the prematch conference, but is provided before 10 minutes remain on the clock…</a:t>
            </a:r>
          </a:p>
        </p:txBody>
      </p:sp>
      <p:sp>
        <p:nvSpPr>
          <p:cNvPr id="9" name="TextBox 8">
            <a:extLst>
              <a:ext uri="{FF2B5EF4-FFF2-40B4-BE49-F238E27FC236}">
                <a16:creationId xmlns:a16="http://schemas.microsoft.com/office/drawing/2014/main" xmlns="" id="{56FCD735-8C00-44DF-911C-4F4989B57323}"/>
              </a:ext>
            </a:extLst>
          </p:cNvPr>
          <p:cNvSpPr txBox="1"/>
          <p:nvPr/>
        </p:nvSpPr>
        <p:spPr>
          <a:xfrm>
            <a:off x="8273480" y="2108498"/>
            <a:ext cx="3247960"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penalty is no longer a loss of rally/point.</a:t>
            </a:r>
          </a:p>
        </p:txBody>
      </p:sp>
      <p:sp>
        <p:nvSpPr>
          <p:cNvPr id="11" name="TextBox 10">
            <a:extLst>
              <a:ext uri="{FF2B5EF4-FFF2-40B4-BE49-F238E27FC236}">
                <a16:creationId xmlns:a16="http://schemas.microsoft.com/office/drawing/2014/main" xmlns="" id="{DB20FE2D-80C2-4417-B03B-AF661A3C67E8}"/>
              </a:ext>
            </a:extLst>
          </p:cNvPr>
          <p:cNvSpPr txBox="1"/>
          <p:nvPr/>
        </p:nvSpPr>
        <p:spPr>
          <a:xfrm>
            <a:off x="8273480" y="3846008"/>
            <a:ext cx="3161924"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It is now an unnecessary delay (administrative yellow card) assessed at the start of the set.</a:t>
            </a:r>
          </a:p>
        </p:txBody>
      </p:sp>
    </p:spTree>
    <p:extLst>
      <p:ext uri="{BB962C8B-B14F-4D97-AF65-F5344CB8AC3E}">
        <p14:creationId xmlns:p14="http://schemas.microsoft.com/office/powerpoint/2010/main" val="1733502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1CAC65-26E1-4AE9-9E8F-3BDAE4BF955D}"/>
              </a:ext>
            </a:extLst>
          </p:cNvPr>
          <p:cNvSpPr>
            <a:spLocks noGrp="1"/>
          </p:cNvSpPr>
          <p:nvPr>
            <p:ph type="title"/>
          </p:nvPr>
        </p:nvSpPr>
        <p:spPr/>
        <p:txBody>
          <a:bodyPr/>
          <a:lstStyle/>
          <a:p>
            <a:r>
              <a:rPr lang="en-US" dirty="0"/>
              <a:t>Correcting a submitted lineup</a:t>
            </a:r>
            <a:br>
              <a:rPr lang="en-US" dirty="0"/>
            </a:br>
            <a:r>
              <a:rPr lang="en-US" sz="2800" dirty="0"/>
              <a:t>7-1-4</a:t>
            </a:r>
            <a:r>
              <a:rPr lang="en-US" sz="2800" cap="none" dirty="0"/>
              <a:t>a</a:t>
            </a:r>
            <a:r>
              <a:rPr lang="en-US" sz="2800" dirty="0"/>
              <a:t>(1) &amp; 7-1-4</a:t>
            </a:r>
            <a:r>
              <a:rPr lang="en-US" sz="2800" cap="none" dirty="0"/>
              <a:t>a</a:t>
            </a:r>
            <a:r>
              <a:rPr lang="en-US" sz="2800" dirty="0"/>
              <a:t>(2) New</a:t>
            </a:r>
          </a:p>
        </p:txBody>
      </p:sp>
      <p:sp>
        <p:nvSpPr>
          <p:cNvPr id="4" name="Footer Placeholder 3">
            <a:extLst>
              <a:ext uri="{FF2B5EF4-FFF2-40B4-BE49-F238E27FC236}">
                <a16:creationId xmlns:a16="http://schemas.microsoft.com/office/drawing/2014/main" xmlns="" id="{C4613A31-BC46-4568-878C-65C627726C05}"/>
              </a:ext>
            </a:extLst>
          </p:cNvPr>
          <p:cNvSpPr>
            <a:spLocks noGrp="1"/>
          </p:cNvSpPr>
          <p:nvPr>
            <p:ph type="ftr" sz="quarter" idx="11"/>
          </p:nvPr>
        </p:nvSpPr>
        <p:spPr/>
        <p:txBody>
          <a:bodyPr/>
          <a:lstStyle/>
          <a:p>
            <a:pPr>
              <a:defRPr/>
            </a:pPr>
            <a:r>
              <a:rPr lang="en-US" dirty="0"/>
              <a:t>www.nfhs.org</a:t>
            </a:r>
          </a:p>
        </p:txBody>
      </p:sp>
      <p:pic>
        <p:nvPicPr>
          <p:cNvPr id="9" name="Content Placeholder 8" descr="A screenshot of a cell phone&#10;&#10;Description automatically generated">
            <a:extLst>
              <a:ext uri="{FF2B5EF4-FFF2-40B4-BE49-F238E27FC236}">
                <a16:creationId xmlns:a16="http://schemas.microsoft.com/office/drawing/2014/main" xmlns="" id="{C82EE960-FE33-4486-97FF-48116A0EDF6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79572" y="1901172"/>
            <a:ext cx="7812830" cy="3827028"/>
          </a:xfrm>
        </p:spPr>
      </p:pic>
      <p:sp>
        <p:nvSpPr>
          <p:cNvPr id="3" name="Oval 2">
            <a:extLst>
              <a:ext uri="{FF2B5EF4-FFF2-40B4-BE49-F238E27FC236}">
                <a16:creationId xmlns:a16="http://schemas.microsoft.com/office/drawing/2014/main" xmlns="" id="{523BD46D-2514-4D1A-8130-E9606DE48B7C}"/>
              </a:ext>
            </a:extLst>
          </p:cNvPr>
          <p:cNvSpPr/>
          <p:nvPr/>
        </p:nvSpPr>
        <p:spPr>
          <a:xfrm>
            <a:off x="3313356" y="2796988"/>
            <a:ext cx="268941" cy="25818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743AA448-90AE-4416-9A19-0EB52E28FCFE}"/>
              </a:ext>
            </a:extLst>
          </p:cNvPr>
          <p:cNvSpPr txBox="1"/>
          <p:nvPr/>
        </p:nvSpPr>
        <p:spPr>
          <a:xfrm>
            <a:off x="2178889" y="5728200"/>
            <a:ext cx="8600273"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t>If a clerical error is made on the lineup by listing a libero number that no team member is wearing, the error shall be corrected without penalty. </a:t>
            </a:r>
          </a:p>
        </p:txBody>
      </p:sp>
      <p:sp>
        <p:nvSpPr>
          <p:cNvPr id="8" name="Oval 7">
            <a:extLst>
              <a:ext uri="{FF2B5EF4-FFF2-40B4-BE49-F238E27FC236}">
                <a16:creationId xmlns:a16="http://schemas.microsoft.com/office/drawing/2014/main" xmlns="" id="{22CACC04-6102-4577-A9DD-D1D8E32030EE}"/>
              </a:ext>
            </a:extLst>
          </p:cNvPr>
          <p:cNvSpPr/>
          <p:nvPr/>
        </p:nvSpPr>
        <p:spPr>
          <a:xfrm>
            <a:off x="8382000" y="2796988"/>
            <a:ext cx="362175" cy="4034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06926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4124E5-35E8-46A5-B09B-5862A150C547}"/>
              </a:ext>
            </a:extLst>
          </p:cNvPr>
          <p:cNvSpPr>
            <a:spLocks noGrp="1"/>
          </p:cNvSpPr>
          <p:nvPr>
            <p:ph type="title"/>
          </p:nvPr>
        </p:nvSpPr>
        <p:spPr/>
        <p:txBody>
          <a:bodyPr/>
          <a:lstStyle/>
          <a:p>
            <a:r>
              <a:rPr lang="en-US" dirty="0"/>
              <a:t>unsporting Yellow card penalty </a:t>
            </a:r>
            <a:br>
              <a:rPr lang="en-US" dirty="0"/>
            </a:br>
            <a:r>
              <a:rPr lang="en-US" sz="2800" dirty="0"/>
              <a:t>12-2-6</a:t>
            </a:r>
          </a:p>
        </p:txBody>
      </p:sp>
      <p:sp>
        <p:nvSpPr>
          <p:cNvPr id="3" name="Content Placeholder 2">
            <a:extLst>
              <a:ext uri="{FF2B5EF4-FFF2-40B4-BE49-F238E27FC236}">
                <a16:creationId xmlns:a16="http://schemas.microsoft.com/office/drawing/2014/main" xmlns="" id="{A5C7F709-B80C-431D-BD19-7BD9BC4FB512}"/>
              </a:ext>
            </a:extLst>
          </p:cNvPr>
          <p:cNvSpPr>
            <a:spLocks noGrp="1"/>
          </p:cNvSpPr>
          <p:nvPr>
            <p:ph idx="1"/>
          </p:nvPr>
        </p:nvSpPr>
        <p:spPr>
          <a:xfrm>
            <a:off x="8085504" y="2150271"/>
            <a:ext cx="3903297" cy="4182266"/>
          </a:xfrm>
        </p:spPr>
        <p:txBody>
          <a:bodyPr/>
          <a:lstStyle/>
          <a:p>
            <a:r>
              <a:rPr lang="en-US" sz="2000" dirty="0"/>
              <a:t>When a yellow card is issued for unsporting conduct to the head coach, assistant coach(es) or team bench the head coach will no longer be required to remain seated. </a:t>
            </a:r>
          </a:p>
          <a:p>
            <a:r>
              <a:rPr lang="en-US" sz="2000" dirty="0"/>
              <a:t>If a red unsporting conduct card is issued to the head coach, assistant coach(es) or team bench, the head coach will be required to remain seated for the duration of the match. </a:t>
            </a:r>
          </a:p>
        </p:txBody>
      </p:sp>
      <p:sp>
        <p:nvSpPr>
          <p:cNvPr id="4" name="Footer Placeholder 3">
            <a:extLst>
              <a:ext uri="{FF2B5EF4-FFF2-40B4-BE49-F238E27FC236}">
                <a16:creationId xmlns:a16="http://schemas.microsoft.com/office/drawing/2014/main" xmlns="" id="{6ADB9B51-F209-4D38-BF46-8A1F3CDEA8F7}"/>
              </a:ext>
            </a:extLst>
          </p:cNvPr>
          <p:cNvSpPr>
            <a:spLocks noGrp="1"/>
          </p:cNvSpPr>
          <p:nvPr>
            <p:ph type="ftr" sz="quarter" idx="11"/>
          </p:nvPr>
        </p:nvSpPr>
        <p:spPr/>
        <p:txBody>
          <a:bodyPr/>
          <a:lstStyle/>
          <a:p>
            <a:pPr>
              <a:defRPr/>
            </a:pPr>
            <a:r>
              <a:rPr lang="en-US" dirty="0"/>
              <a:t>www.nfhs.org</a:t>
            </a:r>
          </a:p>
        </p:txBody>
      </p:sp>
      <p:pic>
        <p:nvPicPr>
          <p:cNvPr id="6" name="Picture 5" descr="A group of people&#10;&#10;Description automatically generated">
            <a:extLst>
              <a:ext uri="{FF2B5EF4-FFF2-40B4-BE49-F238E27FC236}">
                <a16:creationId xmlns:a16="http://schemas.microsoft.com/office/drawing/2014/main" xmlns="" id="{DDEEBA52-8655-4A1C-A752-1676D606E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884" y="2407678"/>
            <a:ext cx="6718620" cy="3175540"/>
          </a:xfrm>
          <a:prstGeom prst="rect">
            <a:avLst/>
          </a:prstGeom>
        </p:spPr>
      </p:pic>
      <p:sp>
        <p:nvSpPr>
          <p:cNvPr id="5" name="Oval 4">
            <a:extLst>
              <a:ext uri="{FF2B5EF4-FFF2-40B4-BE49-F238E27FC236}">
                <a16:creationId xmlns:a16="http://schemas.microsoft.com/office/drawing/2014/main" xmlns="" id="{11E4E2FE-752C-45D2-95D1-464AE1920D0C}"/>
              </a:ext>
            </a:extLst>
          </p:cNvPr>
          <p:cNvSpPr/>
          <p:nvPr/>
        </p:nvSpPr>
        <p:spPr>
          <a:xfrm>
            <a:off x="6954309" y="3742417"/>
            <a:ext cx="968189" cy="99797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633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6F6C0F-2E9B-4D7A-A1C4-25030A2458E7}"/>
              </a:ext>
            </a:extLst>
          </p:cNvPr>
          <p:cNvSpPr>
            <a:spLocks noGrp="1"/>
          </p:cNvSpPr>
          <p:nvPr>
            <p:ph type="title"/>
          </p:nvPr>
        </p:nvSpPr>
        <p:spPr/>
        <p:txBody>
          <a:bodyPr/>
          <a:lstStyle/>
          <a:p>
            <a:r>
              <a:rPr lang="en-US" dirty="0"/>
              <a:t>New substitution signal for referee</a:t>
            </a:r>
            <a:br>
              <a:rPr lang="en-US" dirty="0"/>
            </a:br>
            <a:r>
              <a:rPr lang="en-US" sz="2800" dirty="0"/>
              <a:t>Signal #15</a:t>
            </a:r>
          </a:p>
        </p:txBody>
      </p:sp>
      <p:sp>
        <p:nvSpPr>
          <p:cNvPr id="3" name="Content Placeholder 2">
            <a:extLst>
              <a:ext uri="{FF2B5EF4-FFF2-40B4-BE49-F238E27FC236}">
                <a16:creationId xmlns:a16="http://schemas.microsoft.com/office/drawing/2014/main" xmlns="" id="{E4C897E9-505E-4AE1-A89A-7C0D06D02023}"/>
              </a:ext>
            </a:extLst>
          </p:cNvPr>
          <p:cNvSpPr>
            <a:spLocks noGrp="1"/>
          </p:cNvSpPr>
          <p:nvPr>
            <p:ph idx="1"/>
          </p:nvPr>
        </p:nvSpPr>
        <p:spPr>
          <a:xfrm>
            <a:off x="4290646" y="2117969"/>
            <a:ext cx="7676988" cy="4209807"/>
          </a:xfrm>
        </p:spPr>
        <p:txBody>
          <a:bodyPr/>
          <a:lstStyle/>
          <a:p>
            <a:r>
              <a:rPr lang="en-US" dirty="0"/>
              <a:t>When a team requests a substitution, the official will administer two short whistles. </a:t>
            </a:r>
          </a:p>
          <a:p>
            <a:r>
              <a:rPr lang="en-US" dirty="0"/>
              <a:t>The official will rotate his/her forearms around each other with closed hands at shoulder height two times to signal the substitution.</a:t>
            </a:r>
          </a:p>
        </p:txBody>
      </p:sp>
      <p:sp>
        <p:nvSpPr>
          <p:cNvPr id="4" name="Footer Placeholder 3">
            <a:extLst>
              <a:ext uri="{FF2B5EF4-FFF2-40B4-BE49-F238E27FC236}">
                <a16:creationId xmlns:a16="http://schemas.microsoft.com/office/drawing/2014/main" xmlns="" id="{50B39A48-A509-4A32-82C3-19BE08557564}"/>
              </a:ext>
            </a:extLst>
          </p:cNvPr>
          <p:cNvSpPr>
            <a:spLocks noGrp="1"/>
          </p:cNvSpPr>
          <p:nvPr>
            <p:ph type="ftr" sz="quarter" idx="11"/>
          </p:nvPr>
        </p:nvSpPr>
        <p:spPr/>
        <p:txBody>
          <a:bodyPr/>
          <a:lstStyle/>
          <a:p>
            <a:pPr>
              <a:defRPr/>
            </a:pPr>
            <a:r>
              <a:rPr lang="en-US" dirty="0"/>
              <a:t>www.nfhs.org</a:t>
            </a:r>
          </a:p>
        </p:txBody>
      </p:sp>
      <p:pic>
        <p:nvPicPr>
          <p:cNvPr id="8" name="Picture 7">
            <a:extLst>
              <a:ext uri="{FF2B5EF4-FFF2-40B4-BE49-F238E27FC236}">
                <a16:creationId xmlns:a16="http://schemas.microsoft.com/office/drawing/2014/main" xmlns="" id="{51E2548E-0E16-49DF-A35A-075F07C59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895" y="2049272"/>
            <a:ext cx="2785872" cy="4376928"/>
          </a:xfrm>
          <a:prstGeom prst="rect">
            <a:avLst/>
          </a:prstGeom>
        </p:spPr>
      </p:pic>
    </p:spTree>
    <p:extLst>
      <p:ext uri="{BB962C8B-B14F-4D97-AF65-F5344CB8AC3E}">
        <p14:creationId xmlns:p14="http://schemas.microsoft.com/office/powerpoint/2010/main" val="1332980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587E91-D0EA-4968-95E6-F16304DA145C}"/>
              </a:ext>
            </a:extLst>
          </p:cNvPr>
          <p:cNvSpPr>
            <a:spLocks noGrp="1"/>
          </p:cNvSpPr>
          <p:nvPr>
            <p:ph type="title"/>
          </p:nvPr>
        </p:nvSpPr>
        <p:spPr/>
        <p:txBody>
          <a:bodyPr/>
          <a:lstStyle/>
          <a:p>
            <a:r>
              <a:rPr lang="en-US" sz="4000" dirty="0"/>
              <a:t>Rules Reminder: Legal uniform</a:t>
            </a:r>
            <a:r>
              <a:rPr lang="en-US" dirty="0"/>
              <a:t/>
            </a:r>
            <a:br>
              <a:rPr lang="en-US" dirty="0"/>
            </a:br>
            <a:r>
              <a:rPr lang="en-US" sz="2800" dirty="0"/>
              <a:t>4-2-4</a:t>
            </a:r>
            <a:r>
              <a:rPr lang="en-US" sz="2800" cap="none" dirty="0"/>
              <a:t>c</a:t>
            </a:r>
            <a:endParaRPr lang="en-US" sz="2800" dirty="0"/>
          </a:p>
        </p:txBody>
      </p:sp>
      <p:sp>
        <p:nvSpPr>
          <p:cNvPr id="5" name="Content Placeholder 2">
            <a:extLst>
              <a:ext uri="{FF2B5EF4-FFF2-40B4-BE49-F238E27FC236}">
                <a16:creationId xmlns:a16="http://schemas.microsoft.com/office/drawing/2014/main" xmlns="" id="{67C5318C-53FB-42D9-8ABE-075C8DF9E7F0}"/>
              </a:ext>
            </a:extLst>
          </p:cNvPr>
          <p:cNvSpPr>
            <a:spLocks noGrp="1"/>
          </p:cNvSpPr>
          <p:nvPr>
            <p:ph idx="1"/>
          </p:nvPr>
        </p:nvSpPr>
        <p:spPr>
          <a:xfrm>
            <a:off x="9329638" y="2641600"/>
            <a:ext cx="2637996" cy="3686176"/>
          </a:xfrm>
        </p:spPr>
        <p:txBody>
          <a:bodyPr/>
          <a:lstStyle/>
          <a:p>
            <a:pPr marL="0" indent="0">
              <a:buNone/>
            </a:pPr>
            <a:r>
              <a:rPr lang="en-US" sz="2400" dirty="0">
                <a:solidFill>
                  <a:srgbClr val="C00000"/>
                </a:solidFill>
              </a:rPr>
              <a:t>Beginning with the 2023 season</a:t>
            </a:r>
            <a:r>
              <a:rPr lang="en-US" sz="2400" dirty="0"/>
              <a:t>, the body of the uniform number must clearly contrast from the body of the uniform regardless of trim. </a:t>
            </a:r>
            <a:endParaRPr lang="en-US" sz="2400" strike="sngStrike" dirty="0"/>
          </a:p>
        </p:txBody>
      </p:sp>
      <p:sp>
        <p:nvSpPr>
          <p:cNvPr id="4" name="Footer Placeholder 3">
            <a:extLst>
              <a:ext uri="{FF2B5EF4-FFF2-40B4-BE49-F238E27FC236}">
                <a16:creationId xmlns:a16="http://schemas.microsoft.com/office/drawing/2014/main" xmlns="" id="{94DE265A-9E58-4EEF-935D-45EF6AA2305D}"/>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C0575FE6-A87D-4E2E-944F-914E855C0FA0}"/>
              </a:ext>
            </a:extLst>
          </p:cNvPr>
          <p:cNvSpPr txBox="1"/>
          <p:nvPr/>
        </p:nvSpPr>
        <p:spPr>
          <a:xfrm>
            <a:off x="1604211" y="2002361"/>
            <a:ext cx="2406315" cy="338554"/>
          </a:xfrm>
          <a:prstGeom prst="rect">
            <a:avLst/>
          </a:prstGeom>
          <a:noFill/>
        </p:spPr>
        <p:txBody>
          <a:bodyPr wrap="square" rtlCol="0">
            <a:spAutoFit/>
          </a:bodyPr>
          <a:lstStyle/>
          <a:p>
            <a:pPr algn="ctr"/>
            <a:r>
              <a:rPr lang="en-US" sz="1600" dirty="0"/>
              <a:t>Illegal (2023)</a:t>
            </a:r>
          </a:p>
        </p:txBody>
      </p:sp>
      <p:sp>
        <p:nvSpPr>
          <p:cNvPr id="7" name="TextBox 6">
            <a:extLst>
              <a:ext uri="{FF2B5EF4-FFF2-40B4-BE49-F238E27FC236}">
                <a16:creationId xmlns:a16="http://schemas.microsoft.com/office/drawing/2014/main" xmlns="" id="{F8116DC8-6D9D-406A-8989-B1792D4A63A9}"/>
              </a:ext>
            </a:extLst>
          </p:cNvPr>
          <p:cNvSpPr txBox="1"/>
          <p:nvPr/>
        </p:nvSpPr>
        <p:spPr>
          <a:xfrm>
            <a:off x="4154905" y="2002361"/>
            <a:ext cx="2406316" cy="338554"/>
          </a:xfrm>
          <a:prstGeom prst="rect">
            <a:avLst/>
          </a:prstGeom>
          <a:noFill/>
        </p:spPr>
        <p:txBody>
          <a:bodyPr wrap="square" rtlCol="0">
            <a:spAutoFit/>
          </a:bodyPr>
          <a:lstStyle/>
          <a:p>
            <a:pPr algn="ctr"/>
            <a:r>
              <a:rPr lang="en-US" sz="1600" dirty="0"/>
              <a:t>Legal</a:t>
            </a:r>
          </a:p>
        </p:txBody>
      </p:sp>
      <p:sp>
        <p:nvSpPr>
          <p:cNvPr id="8" name="TextBox 7">
            <a:extLst>
              <a:ext uri="{FF2B5EF4-FFF2-40B4-BE49-F238E27FC236}">
                <a16:creationId xmlns:a16="http://schemas.microsoft.com/office/drawing/2014/main" xmlns="" id="{4DE37C12-DD0C-4753-ABE0-5F7BEB29738A}"/>
              </a:ext>
            </a:extLst>
          </p:cNvPr>
          <p:cNvSpPr txBox="1"/>
          <p:nvPr/>
        </p:nvSpPr>
        <p:spPr>
          <a:xfrm>
            <a:off x="6705600" y="2002360"/>
            <a:ext cx="2406314" cy="338554"/>
          </a:xfrm>
          <a:prstGeom prst="rect">
            <a:avLst/>
          </a:prstGeom>
          <a:noFill/>
        </p:spPr>
        <p:txBody>
          <a:bodyPr wrap="square" rtlCol="0">
            <a:spAutoFit/>
          </a:bodyPr>
          <a:lstStyle/>
          <a:p>
            <a:pPr algn="ctr"/>
            <a:r>
              <a:rPr lang="en-US" sz="1600" dirty="0"/>
              <a:t>Legal</a:t>
            </a:r>
          </a:p>
        </p:txBody>
      </p:sp>
      <p:pic>
        <p:nvPicPr>
          <p:cNvPr id="9" name="Picture 8">
            <a:extLst>
              <a:ext uri="{FF2B5EF4-FFF2-40B4-BE49-F238E27FC236}">
                <a16:creationId xmlns:a16="http://schemas.microsoft.com/office/drawing/2014/main" xmlns="" id="{872F84FE-48A9-49C4-A4A0-326C01FDFC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3864" y="2293183"/>
            <a:ext cx="7681395" cy="4039354"/>
          </a:xfrm>
          <a:prstGeom prst="rect">
            <a:avLst/>
          </a:prstGeom>
        </p:spPr>
      </p:pic>
    </p:spTree>
    <p:extLst>
      <p:ext uri="{BB962C8B-B14F-4D97-AF65-F5344CB8AC3E}">
        <p14:creationId xmlns:p14="http://schemas.microsoft.com/office/powerpoint/2010/main" val="1098983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F593C42-8B19-450F-BFA5-EF622A0EA588}"/>
              </a:ext>
            </a:extLst>
          </p:cNvPr>
          <p:cNvSpPr>
            <a:spLocks noGrp="1"/>
          </p:cNvSpPr>
          <p:nvPr>
            <p:ph type="title"/>
          </p:nvPr>
        </p:nvSpPr>
        <p:spPr/>
        <p:txBody>
          <a:bodyPr/>
          <a:lstStyle/>
          <a:p>
            <a:r>
              <a:rPr lang="en-US" dirty="0"/>
              <a:t>2020-21 NFHS Volleyball</a:t>
            </a:r>
          </a:p>
        </p:txBody>
      </p:sp>
      <p:sp>
        <p:nvSpPr>
          <p:cNvPr id="6" name="Text Placeholder 5">
            <a:extLst>
              <a:ext uri="{FF2B5EF4-FFF2-40B4-BE49-F238E27FC236}">
                <a16:creationId xmlns:a16="http://schemas.microsoft.com/office/drawing/2014/main" xmlns="" id="{9BB39B61-188C-4D9B-BEA7-074903E812B1}"/>
              </a:ext>
            </a:extLst>
          </p:cNvPr>
          <p:cNvSpPr>
            <a:spLocks noGrp="1"/>
          </p:cNvSpPr>
          <p:nvPr>
            <p:ph type="body" idx="1"/>
          </p:nvPr>
        </p:nvSpPr>
        <p:spPr/>
        <p:txBody>
          <a:bodyPr/>
          <a:lstStyle/>
          <a:p>
            <a:r>
              <a:rPr lang="en-US" dirty="0"/>
              <a:t>Editorial Changes</a:t>
            </a:r>
          </a:p>
        </p:txBody>
      </p:sp>
    </p:spTree>
    <p:extLst>
      <p:ext uri="{BB962C8B-B14F-4D97-AF65-F5344CB8AC3E}">
        <p14:creationId xmlns:p14="http://schemas.microsoft.com/office/powerpoint/2010/main" val="556560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9FE47C-190E-4055-8AB4-5BED1616FEEA}"/>
              </a:ext>
            </a:extLst>
          </p:cNvPr>
          <p:cNvSpPr>
            <a:spLocks noGrp="1"/>
          </p:cNvSpPr>
          <p:nvPr>
            <p:ph type="title"/>
          </p:nvPr>
        </p:nvSpPr>
        <p:spPr/>
        <p:txBody>
          <a:bodyPr/>
          <a:lstStyle/>
          <a:p>
            <a:r>
              <a:rPr lang="en-US" dirty="0"/>
              <a:t>Uniforms</a:t>
            </a:r>
            <a:br>
              <a:rPr lang="en-US" dirty="0"/>
            </a:br>
            <a:r>
              <a:rPr lang="en-US" sz="2800" dirty="0"/>
              <a:t>4-2-1</a:t>
            </a:r>
            <a:r>
              <a:rPr lang="en-US" sz="2800" cap="none" dirty="0"/>
              <a:t>e</a:t>
            </a:r>
            <a:endParaRPr lang="en-US" sz="2800" dirty="0"/>
          </a:p>
        </p:txBody>
      </p:sp>
      <p:sp>
        <p:nvSpPr>
          <p:cNvPr id="3" name="Content Placeholder 2">
            <a:extLst>
              <a:ext uri="{FF2B5EF4-FFF2-40B4-BE49-F238E27FC236}">
                <a16:creationId xmlns:a16="http://schemas.microsoft.com/office/drawing/2014/main" xmlns="" id="{4A611119-F1EF-4C4C-B59C-9AB9EE631062}"/>
              </a:ext>
            </a:extLst>
          </p:cNvPr>
          <p:cNvSpPr>
            <a:spLocks noGrp="1"/>
          </p:cNvSpPr>
          <p:nvPr>
            <p:ph idx="1"/>
          </p:nvPr>
        </p:nvSpPr>
        <p:spPr/>
        <p:txBody>
          <a:bodyPr/>
          <a:lstStyle/>
          <a:p>
            <a:r>
              <a:rPr lang="en-US" dirty="0"/>
              <a:t>Language referencing the size restrictions of mascots and/or school names placed on the uniform sleeve as part of the uniform requirements was removed. </a:t>
            </a:r>
          </a:p>
          <a:p>
            <a:r>
              <a:rPr lang="en-US" dirty="0"/>
              <a:t>School references are </a:t>
            </a:r>
          </a:p>
          <a:p>
            <a:pPr marL="0" indent="0">
              <a:buNone/>
            </a:pPr>
            <a:r>
              <a:rPr lang="en-US" dirty="0"/>
              <a:t>    permitted on the sleeve(s)</a:t>
            </a:r>
          </a:p>
          <a:p>
            <a:pPr marL="0" indent="0">
              <a:buNone/>
            </a:pPr>
            <a:r>
              <a:rPr lang="en-US" dirty="0"/>
              <a:t>    of the uniform top </a:t>
            </a:r>
          </a:p>
          <a:p>
            <a:pPr marL="0" indent="0">
              <a:buNone/>
            </a:pPr>
            <a:r>
              <a:rPr lang="en-US" dirty="0"/>
              <a:t>    </a:t>
            </a:r>
            <a:r>
              <a:rPr lang="en-US" b="1" dirty="0">
                <a:solidFill>
                  <a:srgbClr val="FF0000"/>
                </a:solidFill>
              </a:rPr>
              <a:t>without size restrictions.</a:t>
            </a:r>
          </a:p>
        </p:txBody>
      </p:sp>
      <p:sp>
        <p:nvSpPr>
          <p:cNvPr id="4" name="Footer Placeholder 3">
            <a:extLst>
              <a:ext uri="{FF2B5EF4-FFF2-40B4-BE49-F238E27FC236}">
                <a16:creationId xmlns:a16="http://schemas.microsoft.com/office/drawing/2014/main" xmlns="" id="{592C53F4-222C-4B56-947A-2A15546E4AD0}"/>
              </a:ext>
            </a:extLst>
          </p:cNvPr>
          <p:cNvSpPr>
            <a:spLocks noGrp="1"/>
          </p:cNvSpPr>
          <p:nvPr>
            <p:ph type="ftr" sz="quarter" idx="11"/>
          </p:nvPr>
        </p:nvSpPr>
        <p:spPr/>
        <p:txBody>
          <a:bodyPr/>
          <a:lstStyle/>
          <a:p>
            <a:pPr>
              <a:defRPr/>
            </a:pPr>
            <a:r>
              <a:rPr lang="en-US" dirty="0"/>
              <a:t>www.nfhs.org</a:t>
            </a:r>
          </a:p>
        </p:txBody>
      </p:sp>
      <p:pic>
        <p:nvPicPr>
          <p:cNvPr id="5" name="Content Placeholder 6" descr="A person wearing a uniform&#10;&#10;Description generated with high confidence">
            <a:extLst>
              <a:ext uri="{FF2B5EF4-FFF2-40B4-BE49-F238E27FC236}">
                <a16:creationId xmlns:a16="http://schemas.microsoft.com/office/drawing/2014/main" xmlns="" id="{52DD499D-F479-4F11-8A69-E08F1C168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257072"/>
            <a:ext cx="3223577" cy="3223577"/>
          </a:xfrm>
          <a:prstGeom prst="rect">
            <a:avLst/>
          </a:prstGeom>
        </p:spPr>
      </p:pic>
      <p:sp>
        <p:nvSpPr>
          <p:cNvPr id="6" name="TextBox 5">
            <a:extLst>
              <a:ext uri="{FF2B5EF4-FFF2-40B4-BE49-F238E27FC236}">
                <a16:creationId xmlns:a16="http://schemas.microsoft.com/office/drawing/2014/main" xmlns="" id="{FD927285-C83C-4B65-904C-C32E900C4B19}"/>
              </a:ext>
            </a:extLst>
          </p:cNvPr>
          <p:cNvSpPr txBox="1"/>
          <p:nvPr/>
        </p:nvSpPr>
        <p:spPr>
          <a:xfrm>
            <a:off x="9178951" y="3691909"/>
            <a:ext cx="2144127" cy="523220"/>
          </a:xfrm>
          <a:prstGeom prst="rect">
            <a:avLst/>
          </a:prstGeom>
          <a:solidFill>
            <a:srgbClr val="00B050"/>
          </a:solidFill>
          <a:ln>
            <a:solidFill>
              <a:srgbClr val="00B050"/>
            </a:solidFill>
          </a:ln>
          <a:scene3d>
            <a:camera prst="orthographicFront"/>
            <a:lightRig rig="threePt" dir="t"/>
          </a:scene3d>
          <a:sp3d>
            <a:bevelT w="165100" prst="coolSlant"/>
          </a:sp3d>
        </p:spPr>
        <p:txBody>
          <a:bodyPr wrap="square" rtlCol="0">
            <a:spAutoFit/>
          </a:bodyPr>
          <a:lstStyle/>
          <a:p>
            <a:pPr algn="ctr"/>
            <a:r>
              <a:rPr lang="en-US" sz="2800" dirty="0"/>
              <a:t>Compliant</a:t>
            </a:r>
          </a:p>
        </p:txBody>
      </p:sp>
    </p:spTree>
    <p:extLst>
      <p:ext uri="{BB962C8B-B14F-4D97-AF65-F5344CB8AC3E}">
        <p14:creationId xmlns:p14="http://schemas.microsoft.com/office/powerpoint/2010/main" val="274546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A1B2FA-4BAA-4196-A934-FA46430E8603}"/>
              </a:ext>
            </a:extLst>
          </p:cNvPr>
          <p:cNvSpPr>
            <a:spLocks noGrp="1"/>
          </p:cNvSpPr>
          <p:nvPr>
            <p:ph type="title"/>
          </p:nvPr>
        </p:nvSpPr>
        <p:spPr/>
        <p:txBody>
          <a:bodyPr/>
          <a:lstStyle/>
          <a:p>
            <a:r>
              <a:rPr lang="en-US" dirty="0"/>
              <a:t>Exceptional Substitution</a:t>
            </a:r>
            <a:br>
              <a:rPr lang="en-US" dirty="0"/>
            </a:br>
            <a:r>
              <a:rPr lang="en-US" sz="2800" dirty="0"/>
              <a:t>10-3-6</a:t>
            </a:r>
            <a:r>
              <a:rPr lang="en-US" sz="2800" cap="none" dirty="0"/>
              <a:t>b</a:t>
            </a:r>
            <a:r>
              <a:rPr lang="en-US" sz="2800" dirty="0"/>
              <a:t>, 10-3-6</a:t>
            </a:r>
            <a:r>
              <a:rPr lang="en-US" sz="2800" cap="none" dirty="0"/>
              <a:t>c</a:t>
            </a:r>
            <a:r>
              <a:rPr lang="en-US" sz="2800" dirty="0"/>
              <a:t>, 10-3-6 NOTE (new)</a:t>
            </a:r>
          </a:p>
        </p:txBody>
      </p:sp>
      <p:sp>
        <p:nvSpPr>
          <p:cNvPr id="3" name="Content Placeholder 2">
            <a:extLst>
              <a:ext uri="{FF2B5EF4-FFF2-40B4-BE49-F238E27FC236}">
                <a16:creationId xmlns:a16="http://schemas.microsoft.com/office/drawing/2014/main" xmlns="" id="{EDD7292E-AA47-448A-A798-A59B5C43B6E3}"/>
              </a:ext>
            </a:extLst>
          </p:cNvPr>
          <p:cNvSpPr>
            <a:spLocks noGrp="1"/>
          </p:cNvSpPr>
          <p:nvPr>
            <p:ph idx="1"/>
          </p:nvPr>
        </p:nvSpPr>
        <p:spPr/>
        <p:txBody>
          <a:bodyPr/>
          <a:lstStyle/>
          <a:p>
            <a:r>
              <a:rPr lang="en-US" dirty="0"/>
              <a:t>Reorganizes and clarifies the order of priority for an exceptional substitution for an injured/ill player aligning the language with Rule 10-4-3b. </a:t>
            </a:r>
          </a:p>
          <a:p>
            <a:pPr marL="0" indent="0">
              <a:buNone/>
            </a:pPr>
            <a:r>
              <a:rPr lang="en-US" sz="2400" b="1" dirty="0"/>
              <a:t>Order of Priority:</a:t>
            </a:r>
          </a:p>
          <a:p>
            <a:pPr marL="514350" indent="-514350">
              <a:buAutoNum type="arabicPeriod"/>
            </a:pPr>
            <a:r>
              <a:rPr lang="en-US" sz="2400" dirty="0"/>
              <a:t>By a teammate who has never played in the set or a player who has played in that position earlier in the set;</a:t>
            </a:r>
          </a:p>
          <a:p>
            <a:pPr marL="514350" indent="-514350">
              <a:buAutoNum type="arabicPeriod"/>
            </a:pPr>
            <a:r>
              <a:rPr lang="en-US" sz="2400" dirty="0"/>
              <a:t>By any legal teammate on the bench (excluding the libero or libero replacement), regardless of previous position played;</a:t>
            </a:r>
          </a:p>
          <a:p>
            <a:pPr marL="514350" indent="-514350">
              <a:buAutoNum type="arabicPeriod"/>
            </a:pPr>
            <a:r>
              <a:rPr lang="en-US" sz="2400" dirty="0"/>
              <a:t>By a libero if no other possible substitute exists.</a:t>
            </a:r>
          </a:p>
          <a:p>
            <a:pPr lvl="1"/>
            <a:r>
              <a:rPr lang="en-US" sz="2000" dirty="0"/>
              <a:t>When no longer playing as a libero, that player must wear the same uniform as his/her teammates. </a:t>
            </a:r>
          </a:p>
          <a:p>
            <a:pPr lvl="1"/>
            <a:r>
              <a:rPr lang="en-US" sz="2000" dirty="0"/>
              <a:t>The team will continue to play with no libero.</a:t>
            </a:r>
          </a:p>
        </p:txBody>
      </p:sp>
      <p:sp>
        <p:nvSpPr>
          <p:cNvPr id="4" name="Footer Placeholder 3">
            <a:extLst>
              <a:ext uri="{FF2B5EF4-FFF2-40B4-BE49-F238E27FC236}">
                <a16:creationId xmlns:a16="http://schemas.microsoft.com/office/drawing/2014/main" xmlns="" id="{92103147-8346-48B6-A150-4D00CFA1FC34}"/>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66785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5799D9-EC85-4233-906D-8B5322CCC5E9}"/>
              </a:ext>
            </a:extLst>
          </p:cNvPr>
          <p:cNvSpPr>
            <a:spLocks noGrp="1"/>
          </p:cNvSpPr>
          <p:nvPr>
            <p:ph type="title"/>
          </p:nvPr>
        </p:nvSpPr>
        <p:spPr/>
        <p:txBody>
          <a:bodyPr/>
          <a:lstStyle/>
          <a:p>
            <a:r>
              <a:rPr lang="en-US" dirty="0"/>
              <a:t>Editorial Changes</a:t>
            </a:r>
            <a:endParaRPr lang="en-US" sz="2800" dirty="0"/>
          </a:p>
        </p:txBody>
      </p:sp>
      <p:sp>
        <p:nvSpPr>
          <p:cNvPr id="3" name="Content Placeholder 2">
            <a:extLst>
              <a:ext uri="{FF2B5EF4-FFF2-40B4-BE49-F238E27FC236}">
                <a16:creationId xmlns:a16="http://schemas.microsoft.com/office/drawing/2014/main" xmlns="" id="{DB2CB95D-2370-4B6D-B2F3-ACC133DB9CDA}"/>
              </a:ext>
            </a:extLst>
          </p:cNvPr>
          <p:cNvSpPr>
            <a:spLocks noGrp="1"/>
          </p:cNvSpPr>
          <p:nvPr>
            <p:ph idx="1"/>
          </p:nvPr>
        </p:nvSpPr>
        <p:spPr/>
        <p:txBody>
          <a:bodyPr/>
          <a:lstStyle/>
          <a:p>
            <a:r>
              <a:rPr lang="en-US" b="1" dirty="0"/>
              <a:t>5-4-3c(22) </a:t>
            </a:r>
            <a:r>
              <a:rPr lang="en-US" dirty="0"/>
              <a:t>– Whistle and signal “end-of-set,” </a:t>
            </a:r>
            <a:r>
              <a:rPr lang="en-US" u="sng" dirty="0">
                <a:solidFill>
                  <a:srgbClr val="FF0000"/>
                </a:solidFill>
              </a:rPr>
              <a:t>whistle and </a:t>
            </a:r>
            <a:r>
              <a:rPr lang="en-US" dirty="0"/>
              <a:t>direct…</a:t>
            </a:r>
          </a:p>
          <a:p>
            <a:r>
              <a:rPr lang="en-US" b="1" dirty="0"/>
              <a:t>5-4-4b, c </a:t>
            </a:r>
            <a:r>
              <a:rPr lang="en-US" dirty="0"/>
              <a:t>– </a:t>
            </a:r>
            <a:r>
              <a:rPr lang="en-US" i="1" dirty="0"/>
              <a:t>Deleted repetitive information and combined items b. and c. </a:t>
            </a:r>
          </a:p>
          <a:p>
            <a:pPr lvl="1"/>
            <a:r>
              <a:rPr lang="en-US" u="sng" dirty="0">
                <a:solidFill>
                  <a:srgbClr val="FF0000"/>
                </a:solidFill>
              </a:rPr>
              <a:t>New b. Following non deciding sets, after the first referee has confirmed the score of the set, he/she whistles and signals the teams to change courts. The team members proceed immediately to their new team benches. The players proceed counter clockwise along the sideline outside the standards, then directly to their new team benches. The timer begins timing the three-minute interval between sets with the first referee’s second whistle directing teams to their team benches.</a:t>
            </a:r>
          </a:p>
          <a:p>
            <a:pPr lvl="1"/>
            <a:r>
              <a:rPr lang="en-US" i="1" dirty="0"/>
              <a:t>Re-letter remaining articles</a:t>
            </a:r>
          </a:p>
          <a:p>
            <a:endParaRPr lang="en-US" dirty="0"/>
          </a:p>
        </p:txBody>
      </p:sp>
      <p:sp>
        <p:nvSpPr>
          <p:cNvPr id="4" name="Footer Placeholder 3">
            <a:extLst>
              <a:ext uri="{FF2B5EF4-FFF2-40B4-BE49-F238E27FC236}">
                <a16:creationId xmlns:a16="http://schemas.microsoft.com/office/drawing/2014/main" xmlns="" id="{1D6062CF-FD57-4ED5-8B7B-C586A1AD1655}"/>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408290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077E4-F128-4FC5-93F7-C1CDD66719D5}"/>
              </a:ext>
            </a:extLst>
          </p:cNvPr>
          <p:cNvSpPr>
            <a:spLocks noGrp="1"/>
          </p:cNvSpPr>
          <p:nvPr>
            <p:ph type="title"/>
          </p:nvPr>
        </p:nvSpPr>
        <p:spPr/>
        <p:txBody>
          <a:bodyPr/>
          <a:lstStyle/>
          <a:p>
            <a:r>
              <a:rPr lang="en-US" dirty="0"/>
              <a:t>Editorial Changes</a:t>
            </a:r>
          </a:p>
        </p:txBody>
      </p:sp>
      <p:sp>
        <p:nvSpPr>
          <p:cNvPr id="3" name="Content Placeholder 2">
            <a:extLst>
              <a:ext uri="{FF2B5EF4-FFF2-40B4-BE49-F238E27FC236}">
                <a16:creationId xmlns:a16="http://schemas.microsoft.com/office/drawing/2014/main" xmlns="" id="{03D8D37E-E8BD-4850-85DD-9EB487405B30}"/>
              </a:ext>
            </a:extLst>
          </p:cNvPr>
          <p:cNvSpPr>
            <a:spLocks noGrp="1"/>
          </p:cNvSpPr>
          <p:nvPr>
            <p:ph idx="1"/>
          </p:nvPr>
        </p:nvSpPr>
        <p:spPr/>
        <p:txBody>
          <a:bodyPr/>
          <a:lstStyle/>
          <a:p>
            <a:r>
              <a:rPr lang="en-US" b="1" dirty="0"/>
              <a:t>5-5-3b(20) </a:t>
            </a:r>
            <a:r>
              <a:rPr lang="en-US" dirty="0"/>
              <a:t>–</a:t>
            </a:r>
            <a:r>
              <a:rPr lang="en-US" b="1" dirty="0"/>
              <a:t> </a:t>
            </a:r>
            <a:r>
              <a:rPr lang="en-US" dirty="0"/>
              <a:t>…(five minutes when intermission </a:t>
            </a:r>
            <a:r>
              <a:rPr lang="en-US" u="sng" dirty="0">
                <a:solidFill>
                  <a:srgbClr val="FF0000"/>
                </a:solidFill>
              </a:rPr>
              <a:t>is used</a:t>
            </a:r>
            <a:r>
              <a:rPr lang="en-US" dirty="0"/>
              <a:t>)</a:t>
            </a:r>
          </a:p>
          <a:p>
            <a:r>
              <a:rPr lang="en-US" b="1" dirty="0"/>
              <a:t>7-1-2 </a:t>
            </a:r>
            <a:r>
              <a:rPr lang="en-US" dirty="0"/>
              <a:t>–</a:t>
            </a:r>
            <a:r>
              <a:rPr lang="en-US" b="1" dirty="0"/>
              <a:t> </a:t>
            </a:r>
            <a:r>
              <a:rPr lang="en-US" i="1" dirty="0"/>
              <a:t>New formatting to align with 7-1-1 Roster:</a:t>
            </a:r>
          </a:p>
          <a:p>
            <a:pPr lvl="1"/>
            <a:r>
              <a:rPr lang="en-US" b="1" dirty="0"/>
              <a:t>ART. 2 . . . </a:t>
            </a:r>
            <a:r>
              <a:rPr lang="en-US" u="sng" dirty="0">
                <a:solidFill>
                  <a:srgbClr val="FF0000"/>
                </a:solidFill>
              </a:rPr>
              <a:t>Lineup:</a:t>
            </a:r>
          </a:p>
          <a:p>
            <a:pPr marL="457200" lvl="1" indent="0">
              <a:buNone/>
            </a:pPr>
            <a:r>
              <a:rPr lang="en-US" dirty="0"/>
              <a:t>    </a:t>
            </a:r>
            <a:r>
              <a:rPr lang="en-US" dirty="0">
                <a:solidFill>
                  <a:srgbClr val="FF0000"/>
                </a:solidFill>
              </a:rPr>
              <a:t> </a:t>
            </a:r>
            <a:r>
              <a:rPr lang="en-US" u="sng" dirty="0">
                <a:solidFill>
                  <a:srgbClr val="FF0000"/>
                </a:solidFill>
              </a:rPr>
              <a:t>a.  </a:t>
            </a:r>
            <a:r>
              <a:rPr lang="en-US" dirty="0"/>
              <a:t>No later than…</a:t>
            </a:r>
          </a:p>
          <a:p>
            <a:pPr marL="457200" lvl="1" indent="0">
              <a:buNone/>
            </a:pPr>
            <a:r>
              <a:rPr lang="en-US" dirty="0"/>
              <a:t>    </a:t>
            </a:r>
            <a:r>
              <a:rPr lang="en-US" dirty="0">
                <a:solidFill>
                  <a:srgbClr val="FF0000"/>
                </a:solidFill>
              </a:rPr>
              <a:t> </a:t>
            </a:r>
            <a:r>
              <a:rPr lang="en-US" u="sng" dirty="0">
                <a:solidFill>
                  <a:srgbClr val="FF0000"/>
                </a:solidFill>
              </a:rPr>
              <a:t>b.  </a:t>
            </a:r>
            <a:r>
              <a:rPr lang="en-US" dirty="0"/>
              <a:t>Thereafter, the written lineup…</a:t>
            </a:r>
          </a:p>
          <a:p>
            <a:r>
              <a:rPr lang="en-US" b="1" dirty="0"/>
              <a:t>9-7 PENALTIES 3 </a:t>
            </a:r>
            <a:r>
              <a:rPr lang="en-US" dirty="0"/>
              <a:t>– For a multiple fault, only one penalty is assessed (loss of rally/point </a:t>
            </a:r>
            <a:r>
              <a:rPr lang="en-US" strike="sngStrike" dirty="0">
                <a:solidFill>
                  <a:srgbClr val="FF0000"/>
                </a:solidFill>
              </a:rPr>
              <a:t>or a charged time-out</a:t>
            </a:r>
            <a:r>
              <a:rPr lang="en-US" dirty="0"/>
              <a:t>).</a:t>
            </a:r>
          </a:p>
          <a:p>
            <a:r>
              <a:rPr lang="en-US" b="1" dirty="0"/>
              <a:t>9-9-1m</a:t>
            </a:r>
            <a:r>
              <a:rPr lang="en-US" dirty="0"/>
              <a:t> – A libero </a:t>
            </a:r>
            <a:r>
              <a:rPr lang="en-US" u="sng" dirty="0">
                <a:solidFill>
                  <a:srgbClr val="FF0000"/>
                </a:solidFill>
              </a:rPr>
              <a:t>or libero replacement</a:t>
            </a:r>
            <a:r>
              <a:rPr lang="en-US" dirty="0"/>
              <a:t>…</a:t>
            </a:r>
            <a:endParaRPr lang="en-US" u="sng" dirty="0">
              <a:solidFill>
                <a:srgbClr val="FF0000"/>
              </a:solidFill>
            </a:endParaRPr>
          </a:p>
          <a:p>
            <a:endParaRPr lang="en-US" dirty="0"/>
          </a:p>
          <a:p>
            <a:pPr marL="0" indent="0">
              <a:buNone/>
            </a:pPr>
            <a:endParaRPr lang="en-US" dirty="0"/>
          </a:p>
        </p:txBody>
      </p:sp>
      <p:sp>
        <p:nvSpPr>
          <p:cNvPr id="4" name="Footer Placeholder 3">
            <a:extLst>
              <a:ext uri="{FF2B5EF4-FFF2-40B4-BE49-F238E27FC236}">
                <a16:creationId xmlns:a16="http://schemas.microsoft.com/office/drawing/2014/main" xmlns="" id="{913C4A81-5643-4112-911B-315FB28C85BB}"/>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3804962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0E00BB-B2FA-4331-B0B9-519D4E9906FB}"/>
              </a:ext>
            </a:extLst>
          </p:cNvPr>
          <p:cNvSpPr>
            <a:spLocks noGrp="1"/>
          </p:cNvSpPr>
          <p:nvPr>
            <p:ph type="title"/>
          </p:nvPr>
        </p:nvSpPr>
        <p:spPr/>
        <p:txBody>
          <a:bodyPr/>
          <a:lstStyle/>
          <a:p>
            <a:r>
              <a:rPr lang="en-US" dirty="0"/>
              <a:t>Editorial Changes</a:t>
            </a:r>
          </a:p>
        </p:txBody>
      </p:sp>
      <p:sp>
        <p:nvSpPr>
          <p:cNvPr id="3" name="Content Placeholder 2">
            <a:extLst>
              <a:ext uri="{FF2B5EF4-FFF2-40B4-BE49-F238E27FC236}">
                <a16:creationId xmlns:a16="http://schemas.microsoft.com/office/drawing/2014/main" xmlns="" id="{5C9462DB-155D-495A-A1DB-FD3123FE8EEB}"/>
              </a:ext>
            </a:extLst>
          </p:cNvPr>
          <p:cNvSpPr>
            <a:spLocks noGrp="1"/>
          </p:cNvSpPr>
          <p:nvPr>
            <p:ph idx="1"/>
          </p:nvPr>
        </p:nvSpPr>
        <p:spPr/>
        <p:txBody>
          <a:bodyPr/>
          <a:lstStyle/>
          <a:p>
            <a:r>
              <a:rPr lang="en-US" b="1" dirty="0"/>
              <a:t>12-2 Procedure for Unsporting Conduct Violations 1a, 2 </a:t>
            </a:r>
            <a:r>
              <a:rPr lang="en-US" dirty="0"/>
              <a:t>(pgs. 50-51) – </a:t>
            </a:r>
          </a:p>
          <a:p>
            <a:pPr marL="0" indent="0">
              <a:buNone/>
            </a:pPr>
            <a:r>
              <a:rPr lang="en-US" dirty="0"/>
              <a:t>	1a. </a:t>
            </a:r>
            <a:r>
              <a:rPr lang="en-US" u="sng" dirty="0">
                <a:solidFill>
                  <a:srgbClr val="FF0000"/>
                </a:solidFill>
              </a:rPr>
              <a:t>Whistle and </a:t>
            </a:r>
            <a:r>
              <a:rPr lang="en-US" dirty="0"/>
              <a:t>hold the card(s) in the hand(s)…</a:t>
            </a:r>
          </a:p>
          <a:p>
            <a:pPr marL="0" indent="0">
              <a:buNone/>
            </a:pPr>
            <a:r>
              <a:rPr lang="en-US" dirty="0"/>
              <a:t>	2. …It is the responsibility of the first referee to 	     		immediately…</a:t>
            </a:r>
            <a:r>
              <a:rPr lang="en-US" u="sng" dirty="0">
                <a:solidFill>
                  <a:srgbClr val="FF0000"/>
                </a:solidFill>
              </a:rPr>
              <a:t>whistle and </a:t>
            </a:r>
            <a:r>
              <a:rPr lang="en-US" dirty="0"/>
              <a:t>administer any card(s)…</a:t>
            </a:r>
          </a:p>
          <a:p>
            <a:r>
              <a:rPr lang="en-US" b="1" dirty="0"/>
              <a:t>Card Procedures for Unsporting Conduct Violations</a:t>
            </a:r>
            <a:r>
              <a:rPr lang="en-US" dirty="0"/>
              <a:t> (pg. 68) – </a:t>
            </a:r>
          </a:p>
          <a:p>
            <a:pPr lvl="1"/>
            <a:r>
              <a:rPr lang="en-US" dirty="0"/>
              <a:t>First referee </a:t>
            </a:r>
            <a:r>
              <a:rPr lang="en-US" u="sng" dirty="0">
                <a:solidFill>
                  <a:srgbClr val="FF0000"/>
                </a:solidFill>
              </a:rPr>
              <a:t>whistles and </a:t>
            </a:r>
            <a:r>
              <a:rPr lang="en-US" dirty="0"/>
              <a:t>holds card in hand…</a:t>
            </a:r>
          </a:p>
          <a:p>
            <a:pPr lvl="1"/>
            <a:r>
              <a:rPr lang="en-US" dirty="0"/>
              <a:t>First referee </a:t>
            </a:r>
            <a:r>
              <a:rPr lang="en-US" u="sng" dirty="0">
                <a:solidFill>
                  <a:srgbClr val="FF0000"/>
                </a:solidFill>
              </a:rPr>
              <a:t>whistles and</a:t>
            </a:r>
            <a:r>
              <a:rPr lang="en-US" dirty="0"/>
              <a:t> holds a card (head high)…</a:t>
            </a:r>
          </a:p>
          <a:p>
            <a:r>
              <a:rPr lang="en-US" dirty="0"/>
              <a:t> </a:t>
            </a:r>
            <a:r>
              <a:rPr lang="en-US" b="1" dirty="0"/>
              <a:t>Unnecessary Delay Chart (NEW) </a:t>
            </a:r>
            <a:r>
              <a:rPr lang="en-US" dirty="0"/>
              <a:t>(pg. 69) – </a:t>
            </a:r>
            <a:r>
              <a:rPr lang="en-US" i="1" dirty="0"/>
              <a:t>New Chart illustrating the delay penalty progression.</a:t>
            </a:r>
          </a:p>
          <a:p>
            <a:endParaRPr lang="en-US" dirty="0"/>
          </a:p>
          <a:p>
            <a:endParaRPr lang="en-US" dirty="0"/>
          </a:p>
        </p:txBody>
      </p:sp>
      <p:sp>
        <p:nvSpPr>
          <p:cNvPr id="4" name="Footer Placeholder 3">
            <a:extLst>
              <a:ext uri="{FF2B5EF4-FFF2-40B4-BE49-F238E27FC236}">
                <a16:creationId xmlns:a16="http://schemas.microsoft.com/office/drawing/2014/main" xmlns="" id="{321D2920-8345-4D28-8F53-2FF5B6E5AC75}"/>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898865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F593C42-8B19-450F-BFA5-EF622A0EA588}"/>
              </a:ext>
            </a:extLst>
          </p:cNvPr>
          <p:cNvSpPr>
            <a:spLocks noGrp="1"/>
          </p:cNvSpPr>
          <p:nvPr>
            <p:ph type="title"/>
          </p:nvPr>
        </p:nvSpPr>
        <p:spPr/>
        <p:txBody>
          <a:bodyPr/>
          <a:lstStyle/>
          <a:p>
            <a:r>
              <a:rPr lang="en-US" dirty="0"/>
              <a:t>2020-21 NFHS Volleyball</a:t>
            </a:r>
          </a:p>
        </p:txBody>
      </p:sp>
      <p:sp>
        <p:nvSpPr>
          <p:cNvPr id="6" name="Text Placeholder 5">
            <a:extLst>
              <a:ext uri="{FF2B5EF4-FFF2-40B4-BE49-F238E27FC236}">
                <a16:creationId xmlns:a16="http://schemas.microsoft.com/office/drawing/2014/main" xmlns="" id="{9BB39B61-188C-4D9B-BEA7-074903E812B1}"/>
              </a:ext>
            </a:extLst>
          </p:cNvPr>
          <p:cNvSpPr>
            <a:spLocks noGrp="1"/>
          </p:cNvSpPr>
          <p:nvPr>
            <p:ph type="body" idx="1"/>
          </p:nvPr>
        </p:nvSpPr>
        <p:spPr/>
        <p:txBody>
          <a:bodyPr/>
          <a:lstStyle/>
          <a:p>
            <a:r>
              <a:rPr lang="en-US" dirty="0"/>
              <a:t>Points of Emphasis </a:t>
            </a:r>
          </a:p>
        </p:txBody>
      </p:sp>
    </p:spTree>
    <p:extLst>
      <p:ext uri="{BB962C8B-B14F-4D97-AF65-F5344CB8AC3E}">
        <p14:creationId xmlns:p14="http://schemas.microsoft.com/office/powerpoint/2010/main" val="994328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AD0CDC-3F09-48E8-8BBE-0E9ECC979D8A}"/>
              </a:ext>
            </a:extLst>
          </p:cNvPr>
          <p:cNvSpPr>
            <a:spLocks noGrp="1"/>
          </p:cNvSpPr>
          <p:nvPr>
            <p:ph type="title"/>
          </p:nvPr>
        </p:nvSpPr>
        <p:spPr/>
        <p:txBody>
          <a:bodyPr/>
          <a:lstStyle/>
          <a:p>
            <a:r>
              <a:rPr lang="en-US" dirty="0"/>
              <a:t>Bench Behavior/sportsmanship</a:t>
            </a:r>
          </a:p>
        </p:txBody>
      </p:sp>
      <p:sp>
        <p:nvSpPr>
          <p:cNvPr id="3" name="Content Placeholder 2">
            <a:extLst>
              <a:ext uri="{FF2B5EF4-FFF2-40B4-BE49-F238E27FC236}">
                <a16:creationId xmlns:a16="http://schemas.microsoft.com/office/drawing/2014/main" xmlns="" id="{EC9E3ACE-FB75-40E9-AC7F-F98E7C699394}"/>
              </a:ext>
            </a:extLst>
          </p:cNvPr>
          <p:cNvSpPr>
            <a:spLocks noGrp="1"/>
          </p:cNvSpPr>
          <p:nvPr>
            <p:ph idx="1"/>
          </p:nvPr>
        </p:nvSpPr>
        <p:spPr>
          <a:xfrm>
            <a:off x="1346199" y="2360233"/>
            <a:ext cx="5003353" cy="3534531"/>
          </a:xfrm>
        </p:spPr>
        <p:txBody>
          <a:bodyPr/>
          <a:lstStyle/>
          <a:p>
            <a:r>
              <a:rPr lang="en-US" dirty="0"/>
              <a:t>Rule 12-2-7a allows bench personnel to, “Spontaneously react to an outstanding play by members of their own team.”</a:t>
            </a:r>
          </a:p>
          <a:p>
            <a:r>
              <a:rPr lang="en-US" sz="2400" dirty="0"/>
              <a:t>Team celebrations must be done in an appropriate, sporting manner. </a:t>
            </a:r>
          </a:p>
          <a:p>
            <a:r>
              <a:rPr lang="en-US" sz="2400" dirty="0"/>
              <a:t>The location and duration of these celebrations should not impede with the normal flow of the match. </a:t>
            </a:r>
          </a:p>
          <a:p>
            <a:endParaRPr lang="en-US" dirty="0"/>
          </a:p>
        </p:txBody>
      </p:sp>
      <p:sp>
        <p:nvSpPr>
          <p:cNvPr id="4" name="Footer Placeholder 3">
            <a:extLst>
              <a:ext uri="{FF2B5EF4-FFF2-40B4-BE49-F238E27FC236}">
                <a16:creationId xmlns:a16="http://schemas.microsoft.com/office/drawing/2014/main" xmlns="" id="{7B16DBDE-8571-4137-8685-F2B2AFF5C414}"/>
              </a:ext>
            </a:extLst>
          </p:cNvPr>
          <p:cNvSpPr>
            <a:spLocks noGrp="1"/>
          </p:cNvSpPr>
          <p:nvPr>
            <p:ph type="ftr" sz="quarter" idx="11"/>
          </p:nvPr>
        </p:nvSpPr>
        <p:spPr/>
        <p:txBody>
          <a:bodyPr/>
          <a:lstStyle/>
          <a:p>
            <a:pPr>
              <a:defRPr/>
            </a:pPr>
            <a:r>
              <a:rPr lang="en-US" dirty="0"/>
              <a:t>www.nfhs.org</a:t>
            </a:r>
          </a:p>
        </p:txBody>
      </p:sp>
      <p:pic>
        <p:nvPicPr>
          <p:cNvPr id="6" name="Picture 5" descr="A screenshot of a video game&#10;&#10;Description automatically generated">
            <a:extLst>
              <a:ext uri="{FF2B5EF4-FFF2-40B4-BE49-F238E27FC236}">
                <a16:creationId xmlns:a16="http://schemas.microsoft.com/office/drawing/2014/main" xmlns="" id="{88A2D775-3BB4-4F93-A839-37D3CD387F09}"/>
              </a:ext>
            </a:extLst>
          </p:cNvPr>
          <p:cNvPicPr>
            <a:picLocks noChangeAspect="1"/>
          </p:cNvPicPr>
          <p:nvPr/>
        </p:nvPicPr>
        <p:blipFill rotWithShape="1">
          <a:blip r:embed="rId3">
            <a:extLst>
              <a:ext uri="{28A0092B-C50C-407E-A947-70E740481C1C}">
                <a14:useLocalDpi xmlns:a14="http://schemas.microsoft.com/office/drawing/2010/main" val="0"/>
              </a:ext>
            </a:extLst>
          </a:blip>
          <a:srcRect r="48507"/>
          <a:stretch/>
        </p:blipFill>
        <p:spPr>
          <a:xfrm>
            <a:off x="6604000" y="2360234"/>
            <a:ext cx="5003353" cy="3534531"/>
          </a:xfrm>
          <a:prstGeom prst="rect">
            <a:avLst/>
          </a:prstGeom>
        </p:spPr>
      </p:pic>
    </p:spTree>
    <p:extLst>
      <p:ext uri="{BB962C8B-B14F-4D97-AF65-F5344CB8AC3E}">
        <p14:creationId xmlns:p14="http://schemas.microsoft.com/office/powerpoint/2010/main" val="1203387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31F2F-7DD9-42EE-AC74-72BE8ED46570}"/>
              </a:ext>
            </a:extLst>
          </p:cNvPr>
          <p:cNvSpPr>
            <a:spLocks noGrp="1"/>
          </p:cNvSpPr>
          <p:nvPr>
            <p:ph type="title"/>
          </p:nvPr>
        </p:nvSpPr>
        <p:spPr/>
        <p:txBody>
          <a:bodyPr/>
          <a:lstStyle/>
          <a:p>
            <a:r>
              <a:rPr lang="en-US" dirty="0"/>
              <a:t>Bench Behavior/sportsmanship</a:t>
            </a:r>
          </a:p>
        </p:txBody>
      </p:sp>
      <p:pic>
        <p:nvPicPr>
          <p:cNvPr id="5" name="Content Placeholder 4">
            <a:extLst>
              <a:ext uri="{FF2B5EF4-FFF2-40B4-BE49-F238E27FC236}">
                <a16:creationId xmlns:a16="http://schemas.microsoft.com/office/drawing/2014/main" xmlns="" id="{2F013D94-17A7-4BED-B60A-E814A3810D56}"/>
              </a:ext>
            </a:extLst>
          </p:cNvPr>
          <p:cNvPicPr>
            <a:picLocks noGrp="1" noChangeAspect="1"/>
          </p:cNvPicPr>
          <p:nvPr>
            <p:ph idx="1"/>
          </p:nvPr>
        </p:nvPicPr>
        <p:blipFill>
          <a:blip r:embed="rId3"/>
          <a:stretch>
            <a:fillRect/>
          </a:stretch>
        </p:blipFill>
        <p:spPr>
          <a:xfrm>
            <a:off x="6954309" y="2358135"/>
            <a:ext cx="4684361" cy="3538728"/>
          </a:xfrm>
          <a:prstGeom prst="rect">
            <a:avLst/>
          </a:prstGeom>
        </p:spPr>
      </p:pic>
      <p:sp>
        <p:nvSpPr>
          <p:cNvPr id="4" name="Footer Placeholder 3">
            <a:extLst>
              <a:ext uri="{FF2B5EF4-FFF2-40B4-BE49-F238E27FC236}">
                <a16:creationId xmlns:a16="http://schemas.microsoft.com/office/drawing/2014/main" xmlns="" id="{DD94A54D-8645-47AC-B143-C5CDCB8474B1}"/>
              </a:ext>
            </a:extLst>
          </p:cNvPr>
          <p:cNvSpPr>
            <a:spLocks noGrp="1"/>
          </p:cNvSpPr>
          <p:nvPr>
            <p:ph type="ftr" sz="quarter" idx="11"/>
          </p:nvPr>
        </p:nvSpPr>
        <p:spPr/>
        <p:txBody>
          <a:bodyPr/>
          <a:lstStyle/>
          <a:p>
            <a:pPr>
              <a:defRPr/>
            </a:pPr>
            <a:r>
              <a:rPr lang="en-US" dirty="0"/>
              <a:t>www.nfhs.org</a:t>
            </a:r>
          </a:p>
        </p:txBody>
      </p:sp>
      <p:sp>
        <p:nvSpPr>
          <p:cNvPr id="6" name="TextBox 5">
            <a:extLst>
              <a:ext uri="{FF2B5EF4-FFF2-40B4-BE49-F238E27FC236}">
                <a16:creationId xmlns:a16="http://schemas.microsoft.com/office/drawing/2014/main" xmlns="" id="{414325F1-4946-47E5-827C-F2D18B503770}"/>
              </a:ext>
            </a:extLst>
          </p:cNvPr>
          <p:cNvSpPr txBox="1"/>
          <p:nvPr/>
        </p:nvSpPr>
        <p:spPr>
          <a:xfrm>
            <a:off x="1346199" y="2358135"/>
            <a:ext cx="5397501" cy="3293209"/>
          </a:xfrm>
          <a:prstGeom prst="rect">
            <a:avLst/>
          </a:prstGeom>
          <a:noFill/>
        </p:spPr>
        <p:txBody>
          <a:bodyPr wrap="square" rtlCol="0">
            <a:spAutoFit/>
          </a:bodyPr>
          <a:lstStyle/>
          <a:p>
            <a:pPr marL="457200" indent="-457200">
              <a:buFont typeface="Wingdings" panose="05000000000000000000" pitchFamily="2" charset="2"/>
              <a:buChar char="§"/>
            </a:pPr>
            <a:r>
              <a:rPr lang="en-US" sz="2600" dirty="0">
                <a:latin typeface="+mn-lt"/>
              </a:rPr>
              <a:t>Celebrations that continue after teams are ready for play and/or move outside of the bench area may be deemed excessive.</a:t>
            </a:r>
          </a:p>
          <a:p>
            <a:pPr marL="457200" indent="-457200">
              <a:buFont typeface="Wingdings" panose="05000000000000000000" pitchFamily="2" charset="2"/>
              <a:buChar char="§"/>
            </a:pPr>
            <a:r>
              <a:rPr lang="en-US" sz="2600" dirty="0">
                <a:latin typeface="+mn-lt"/>
              </a:rPr>
              <a:t>Excessive and disruptive reactions may result in an unsporting conduct penalty as described in Rule 12-2 PENALTIES.</a:t>
            </a:r>
          </a:p>
        </p:txBody>
      </p:sp>
    </p:spTree>
    <p:extLst>
      <p:ext uri="{BB962C8B-B14F-4D97-AF65-F5344CB8AC3E}">
        <p14:creationId xmlns:p14="http://schemas.microsoft.com/office/powerpoint/2010/main" val="102211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70BD9F-1461-495F-A5B2-DCF70B608FC7}"/>
              </a:ext>
            </a:extLst>
          </p:cNvPr>
          <p:cNvSpPr>
            <a:spLocks noGrp="1"/>
          </p:cNvSpPr>
          <p:nvPr>
            <p:ph type="title"/>
          </p:nvPr>
        </p:nvSpPr>
        <p:spPr/>
        <p:txBody>
          <a:bodyPr/>
          <a:lstStyle/>
          <a:p>
            <a:r>
              <a:rPr lang="en-US" dirty="0"/>
              <a:t>Management of non-team personnel</a:t>
            </a:r>
          </a:p>
        </p:txBody>
      </p:sp>
      <p:sp>
        <p:nvSpPr>
          <p:cNvPr id="3" name="Content Placeholder 2">
            <a:extLst>
              <a:ext uri="{FF2B5EF4-FFF2-40B4-BE49-F238E27FC236}">
                <a16:creationId xmlns:a16="http://schemas.microsoft.com/office/drawing/2014/main" xmlns="" id="{0DCD9677-F458-4D8D-9ED3-D7E9E19C358B}"/>
              </a:ext>
            </a:extLst>
          </p:cNvPr>
          <p:cNvSpPr>
            <a:spLocks noGrp="1"/>
          </p:cNvSpPr>
          <p:nvPr>
            <p:ph idx="1"/>
          </p:nvPr>
        </p:nvSpPr>
        <p:spPr>
          <a:xfrm>
            <a:off x="5473700" y="2239338"/>
            <a:ext cx="6375400" cy="3767762"/>
          </a:xfrm>
        </p:spPr>
        <p:txBody>
          <a:bodyPr/>
          <a:lstStyle/>
          <a:p>
            <a:r>
              <a:rPr lang="en-US" sz="2400" dirty="0"/>
              <a:t>It is the responsibility of coaches to educate school administration and the school community as to the sportsmanship nuances of the game of volleyball. This should include:</a:t>
            </a:r>
          </a:p>
          <a:p>
            <a:pPr lvl="1"/>
            <a:r>
              <a:rPr lang="en-US" sz="2000" dirty="0"/>
              <a:t>Appropriate times cheerleaders may or may not cheer and proper location to cheer,</a:t>
            </a:r>
          </a:p>
          <a:p>
            <a:pPr lvl="1"/>
            <a:r>
              <a:rPr lang="en-US" sz="2000" dirty="0"/>
              <a:t>Appropriate comments, timing of announcements and good sportsmanship by PA announcers;</a:t>
            </a:r>
          </a:p>
          <a:p>
            <a:pPr lvl="1"/>
            <a:r>
              <a:rPr lang="en-US" sz="2000" dirty="0"/>
              <a:t>Appropriate time for music and sound effects (1-8);</a:t>
            </a:r>
          </a:p>
          <a:p>
            <a:pPr lvl="1"/>
            <a:r>
              <a:rPr lang="en-US" sz="2000" dirty="0"/>
              <a:t>Appropriate location and behavior of fans and mascots, etc.</a:t>
            </a:r>
          </a:p>
          <a:p>
            <a:endParaRPr lang="en-US" dirty="0"/>
          </a:p>
          <a:p>
            <a:endParaRPr lang="en-US" dirty="0"/>
          </a:p>
        </p:txBody>
      </p:sp>
      <p:sp>
        <p:nvSpPr>
          <p:cNvPr id="4" name="Footer Placeholder 3">
            <a:extLst>
              <a:ext uri="{FF2B5EF4-FFF2-40B4-BE49-F238E27FC236}">
                <a16:creationId xmlns:a16="http://schemas.microsoft.com/office/drawing/2014/main" xmlns="" id="{1AD41F6F-530D-45DE-B632-63721AC455FF}"/>
              </a:ext>
            </a:extLst>
          </p:cNvPr>
          <p:cNvSpPr>
            <a:spLocks noGrp="1"/>
          </p:cNvSpPr>
          <p:nvPr>
            <p:ph type="ftr" sz="quarter" idx="11"/>
          </p:nvPr>
        </p:nvSpPr>
        <p:spPr/>
        <p:txBody>
          <a:bodyPr/>
          <a:lstStyle/>
          <a:p>
            <a:pPr>
              <a:defRPr/>
            </a:pPr>
            <a:r>
              <a:rPr lang="en-US" dirty="0"/>
              <a:t>www.nfhs.org</a:t>
            </a:r>
          </a:p>
        </p:txBody>
      </p:sp>
      <p:pic>
        <p:nvPicPr>
          <p:cNvPr id="9" name="Picture 8">
            <a:extLst>
              <a:ext uri="{FF2B5EF4-FFF2-40B4-BE49-F238E27FC236}">
                <a16:creationId xmlns:a16="http://schemas.microsoft.com/office/drawing/2014/main" xmlns="" id="{6B1F61EB-322D-495C-ADC7-F5232FB261BE}"/>
              </a:ext>
            </a:extLst>
          </p:cNvPr>
          <p:cNvPicPr>
            <a:picLocks noChangeAspect="1"/>
          </p:cNvPicPr>
          <p:nvPr/>
        </p:nvPicPr>
        <p:blipFill>
          <a:blip r:embed="rId3"/>
          <a:stretch>
            <a:fillRect/>
          </a:stretch>
        </p:blipFill>
        <p:spPr>
          <a:xfrm>
            <a:off x="1397000" y="2149349"/>
            <a:ext cx="4076700" cy="3881953"/>
          </a:xfrm>
          <a:prstGeom prst="rect">
            <a:avLst/>
          </a:prstGeom>
        </p:spPr>
      </p:pic>
    </p:spTree>
    <p:extLst>
      <p:ext uri="{BB962C8B-B14F-4D97-AF65-F5344CB8AC3E}">
        <p14:creationId xmlns:p14="http://schemas.microsoft.com/office/powerpoint/2010/main" val="2890012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322A31-4864-41B0-8F00-992EFCF4602A}"/>
              </a:ext>
            </a:extLst>
          </p:cNvPr>
          <p:cNvSpPr>
            <a:spLocks noGrp="1"/>
          </p:cNvSpPr>
          <p:nvPr>
            <p:ph type="title"/>
          </p:nvPr>
        </p:nvSpPr>
        <p:spPr/>
        <p:txBody>
          <a:bodyPr/>
          <a:lstStyle/>
          <a:p>
            <a:r>
              <a:rPr lang="en-US" dirty="0"/>
              <a:t>Officials’ communication</a:t>
            </a:r>
          </a:p>
        </p:txBody>
      </p:sp>
      <p:sp>
        <p:nvSpPr>
          <p:cNvPr id="3" name="Content Placeholder 2">
            <a:extLst>
              <a:ext uri="{FF2B5EF4-FFF2-40B4-BE49-F238E27FC236}">
                <a16:creationId xmlns:a16="http://schemas.microsoft.com/office/drawing/2014/main" xmlns="" id="{A38080D9-AD2F-462C-89F3-82B3B1258ED5}"/>
              </a:ext>
            </a:extLst>
          </p:cNvPr>
          <p:cNvSpPr>
            <a:spLocks noGrp="1"/>
          </p:cNvSpPr>
          <p:nvPr>
            <p:ph idx="1"/>
          </p:nvPr>
        </p:nvSpPr>
        <p:spPr>
          <a:xfrm>
            <a:off x="7574280" y="2042160"/>
            <a:ext cx="4393354" cy="4285616"/>
          </a:xfrm>
        </p:spPr>
        <p:txBody>
          <a:bodyPr/>
          <a:lstStyle/>
          <a:p>
            <a:r>
              <a:rPr lang="en-US" sz="2000" dirty="0"/>
              <a:t>The first and second referees along with both line judges should participate in a pre-match conference to discuss the responsibilities of each crew member.</a:t>
            </a:r>
          </a:p>
          <a:p>
            <a:r>
              <a:rPr lang="en-US" sz="2000" dirty="0"/>
              <a:t>Crew members should be prepared to ask questions and the first referee prepared to answer them.</a:t>
            </a:r>
          </a:p>
          <a:p>
            <a:r>
              <a:rPr lang="en-US" sz="2000" dirty="0"/>
              <a:t>Topics of discussion should include:</a:t>
            </a:r>
          </a:p>
          <a:p>
            <a:pPr lvl="1"/>
            <a:r>
              <a:rPr lang="en-US" sz="1800" dirty="0"/>
              <a:t>Clarifying the responsibilities and mechanics during penalty administration; and</a:t>
            </a:r>
          </a:p>
          <a:p>
            <a:pPr lvl="1"/>
            <a:r>
              <a:rPr lang="en-US" sz="1800" dirty="0"/>
              <a:t>The review of informal signals. </a:t>
            </a:r>
          </a:p>
          <a:p>
            <a:endParaRPr lang="en-US" dirty="0"/>
          </a:p>
        </p:txBody>
      </p:sp>
      <p:sp>
        <p:nvSpPr>
          <p:cNvPr id="4" name="Footer Placeholder 3">
            <a:extLst>
              <a:ext uri="{FF2B5EF4-FFF2-40B4-BE49-F238E27FC236}">
                <a16:creationId xmlns:a16="http://schemas.microsoft.com/office/drawing/2014/main" xmlns="" id="{58918744-4DAB-457C-A5C9-246BD89B433C}"/>
              </a:ext>
            </a:extLst>
          </p:cNvPr>
          <p:cNvSpPr>
            <a:spLocks noGrp="1"/>
          </p:cNvSpPr>
          <p:nvPr>
            <p:ph type="ftr" sz="quarter" idx="11"/>
          </p:nvPr>
        </p:nvSpPr>
        <p:spPr/>
        <p:txBody>
          <a:bodyPr/>
          <a:lstStyle/>
          <a:p>
            <a:pPr>
              <a:defRPr/>
            </a:pPr>
            <a:r>
              <a:rPr lang="en-US" dirty="0"/>
              <a:t>www.nfhs.org</a:t>
            </a:r>
          </a:p>
        </p:txBody>
      </p:sp>
      <p:pic>
        <p:nvPicPr>
          <p:cNvPr id="9" name="Picture 8" descr="A picture containing man, holding, computer, court&#10;&#10;Description automatically generated">
            <a:extLst>
              <a:ext uri="{FF2B5EF4-FFF2-40B4-BE49-F238E27FC236}">
                <a16:creationId xmlns:a16="http://schemas.microsoft.com/office/drawing/2014/main" xmlns="" id="{114E75D4-9346-4479-ACB6-B80692B38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421" y="2184263"/>
            <a:ext cx="6527859" cy="3141500"/>
          </a:xfrm>
          <a:prstGeom prst="rect">
            <a:avLst/>
          </a:prstGeom>
        </p:spPr>
      </p:pic>
    </p:spTree>
    <p:extLst>
      <p:ext uri="{BB962C8B-B14F-4D97-AF65-F5344CB8AC3E}">
        <p14:creationId xmlns:p14="http://schemas.microsoft.com/office/powerpoint/2010/main" val="666114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C348C3-74E6-4D7D-B61D-188DE5B372A3}"/>
              </a:ext>
            </a:extLst>
          </p:cNvPr>
          <p:cNvSpPr>
            <a:spLocks noGrp="1"/>
          </p:cNvSpPr>
          <p:nvPr>
            <p:ph type="title"/>
          </p:nvPr>
        </p:nvSpPr>
        <p:spPr/>
        <p:txBody>
          <a:bodyPr/>
          <a:lstStyle/>
          <a:p>
            <a:r>
              <a:rPr lang="en-US" dirty="0"/>
              <a:t>Uniform bottom compliance</a:t>
            </a:r>
          </a:p>
        </p:txBody>
      </p:sp>
      <p:sp>
        <p:nvSpPr>
          <p:cNvPr id="3" name="Content Placeholder 2">
            <a:extLst>
              <a:ext uri="{FF2B5EF4-FFF2-40B4-BE49-F238E27FC236}">
                <a16:creationId xmlns:a16="http://schemas.microsoft.com/office/drawing/2014/main" xmlns="" id="{AB875ABF-B777-49B8-B9EC-2F81430B1B6C}"/>
              </a:ext>
            </a:extLst>
          </p:cNvPr>
          <p:cNvSpPr>
            <a:spLocks noGrp="1"/>
          </p:cNvSpPr>
          <p:nvPr>
            <p:ph idx="1"/>
          </p:nvPr>
        </p:nvSpPr>
        <p:spPr>
          <a:xfrm>
            <a:off x="7340600" y="2133601"/>
            <a:ext cx="4627034" cy="4194176"/>
          </a:xfrm>
        </p:spPr>
        <p:txBody>
          <a:bodyPr/>
          <a:lstStyle/>
          <a:p>
            <a:r>
              <a:rPr lang="en-US" sz="2000" dirty="0"/>
              <a:t>It is the responsibility of the head coach to ensure that his/her players are properly equipped, which includes items purchased by the individual athlete. </a:t>
            </a:r>
          </a:p>
          <a:p>
            <a:r>
              <a:rPr lang="en-US" sz="2000" dirty="0"/>
              <a:t>Manufacturers are producing spandex marketed for volleyball with multiple large logos along the waistband. These bottoms, worn with uniform tops tucked or untucked, violate rule 4-2-1f.</a:t>
            </a:r>
          </a:p>
          <a:p>
            <a:r>
              <a:rPr lang="en-US" sz="2000" dirty="0"/>
              <a:t>Officials should enforce these uniform violations when they occur with the appropriate penalty (4-2 PENALTIES).</a:t>
            </a:r>
          </a:p>
        </p:txBody>
      </p:sp>
      <p:sp>
        <p:nvSpPr>
          <p:cNvPr id="4" name="Footer Placeholder 3">
            <a:extLst>
              <a:ext uri="{FF2B5EF4-FFF2-40B4-BE49-F238E27FC236}">
                <a16:creationId xmlns:a16="http://schemas.microsoft.com/office/drawing/2014/main" xmlns="" id="{70450C8B-0ED0-40F4-AA24-0C2B28A06FD2}"/>
              </a:ext>
            </a:extLst>
          </p:cNvPr>
          <p:cNvSpPr>
            <a:spLocks noGrp="1"/>
          </p:cNvSpPr>
          <p:nvPr>
            <p:ph type="ftr" sz="quarter" idx="11"/>
          </p:nvPr>
        </p:nvSpPr>
        <p:spPr/>
        <p:txBody>
          <a:bodyPr/>
          <a:lstStyle/>
          <a:p>
            <a:pPr>
              <a:defRPr/>
            </a:pPr>
            <a:r>
              <a:rPr lang="en-US" dirty="0"/>
              <a:t>www.nfhs.org</a:t>
            </a:r>
          </a:p>
        </p:txBody>
      </p:sp>
      <p:pic>
        <p:nvPicPr>
          <p:cNvPr id="6" name="Picture 5" descr="A picture containing game&#10;&#10;Description automatically generated">
            <a:extLst>
              <a:ext uri="{FF2B5EF4-FFF2-40B4-BE49-F238E27FC236}">
                <a16:creationId xmlns:a16="http://schemas.microsoft.com/office/drawing/2014/main" xmlns="" id="{E6A6C1B5-4F1E-4B11-84E3-891060E52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4987" y="2133601"/>
            <a:ext cx="5823467" cy="3815695"/>
          </a:xfrm>
          <a:prstGeom prst="rect">
            <a:avLst/>
          </a:prstGeom>
        </p:spPr>
      </p:pic>
    </p:spTree>
    <p:extLst>
      <p:ext uri="{BB962C8B-B14F-4D97-AF65-F5344CB8AC3E}">
        <p14:creationId xmlns:p14="http://schemas.microsoft.com/office/powerpoint/2010/main" val="415407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nfhs Officials association</a:t>
            </a:r>
          </a:p>
        </p:txBody>
      </p:sp>
      <p:sp>
        <p:nvSpPr>
          <p:cNvPr id="6" name="Text Placeholder 5">
            <a:extLst>
              <a:ext uri="{FF2B5EF4-FFF2-40B4-BE49-F238E27FC236}">
                <a16:creationId xmlns:a16="http://schemas.microsoft.com/office/drawing/2014/main" xmlns="" id="{BDE44A75-DDB9-4854-ABAB-FDD71E46732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2561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pic>
        <p:nvPicPr>
          <p:cNvPr id="3" name="Picture 2" descr="A picture containing text, newspaper, sign&#10;&#10;Description automatically generated">
            <a:extLst>
              <a:ext uri="{FF2B5EF4-FFF2-40B4-BE49-F238E27FC236}">
                <a16:creationId xmlns:a16="http://schemas.microsoft.com/office/drawing/2014/main" xmlns="" id="{8853547E-E790-4047-9381-7FE0BE0FED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573195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front of a crowd&#10;&#10;Description automatically generated">
            <a:extLst>
              <a:ext uri="{FF2B5EF4-FFF2-40B4-BE49-F238E27FC236}">
                <a16:creationId xmlns:a16="http://schemas.microsoft.com/office/drawing/2014/main" xmlns="" id="{1F51536C-9DFF-4A24-891C-4CD2FD6E9E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752" b="57402"/>
          <a:stretch/>
        </p:blipFill>
        <p:spPr>
          <a:xfrm>
            <a:off x="0" y="-34539"/>
            <a:ext cx="12224527" cy="2644745"/>
          </a:xfrm>
          <a:prstGeom prst="rect">
            <a:avLst/>
          </a:prstGeom>
        </p:spPr>
      </p:pic>
      <p:sp>
        <p:nvSpPr>
          <p:cNvPr id="6" name="Rectangle 7"/>
          <p:cNvSpPr>
            <a:spLocks noChangeArrowheads="1"/>
          </p:cNvSpPr>
          <p:nvPr/>
        </p:nvSpPr>
        <p:spPr bwMode="auto">
          <a:xfrm>
            <a:off x="762001" y="642218"/>
            <a:ext cx="6858000"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sp>
        <p:nvSpPr>
          <p:cNvPr id="7" name="Text Box 10"/>
          <p:cNvSpPr txBox="1">
            <a:spLocks noChangeArrowheads="1"/>
          </p:cNvSpPr>
          <p:nvPr/>
        </p:nvSpPr>
        <p:spPr bwMode="auto">
          <a:xfrm>
            <a:off x="929951" y="762000"/>
            <a:ext cx="5166041"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nSpc>
                <a:spcPct val="85000"/>
              </a:lnSpc>
            </a:pPr>
            <a:r>
              <a:rPr lang="en-US" sz="4400" b="1" kern="1400" dirty="0">
                <a:solidFill>
                  <a:srgbClr val="004F94"/>
                </a:solidFill>
                <a:latin typeface="+mj-lt"/>
              </a:rPr>
              <a:t>Officiating Volleyball: Alignment</a:t>
            </a:r>
            <a:endParaRPr lang="en-US" sz="4400" b="1" kern="1400" dirty="0">
              <a:solidFill>
                <a:srgbClr val="0000CC"/>
              </a:solidFill>
              <a:latin typeface="Titillium" panose="00000500000000000000" pitchFamily="50" charset="0"/>
            </a:endParaRPr>
          </a:p>
        </p:txBody>
      </p:sp>
      <p:sp>
        <p:nvSpPr>
          <p:cNvPr id="11" name="Text Box 13"/>
          <p:cNvSpPr txBox="1">
            <a:spLocks noChangeArrowheads="1"/>
          </p:cNvSpPr>
          <p:nvPr/>
        </p:nvSpPr>
        <p:spPr bwMode="auto">
          <a:xfrm>
            <a:off x="8229599" y="3134278"/>
            <a:ext cx="3955700" cy="3590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342900" indent="-342900" defTabSz="1255713">
              <a:spcAft>
                <a:spcPts val="300"/>
              </a:spcAft>
              <a:buFontTx/>
              <a:buChar char="-"/>
            </a:pPr>
            <a:r>
              <a:rPr lang="en-US" sz="1900" kern="1400" dirty="0">
                <a:solidFill>
                  <a:srgbClr val="004F94"/>
                </a:solidFill>
                <a:latin typeface="+mj-lt"/>
              </a:rPr>
              <a:t>Rules Governing Alignment</a:t>
            </a:r>
          </a:p>
          <a:p>
            <a:pPr marL="342900" indent="-342900" defTabSz="1255713">
              <a:spcAft>
                <a:spcPts val="300"/>
              </a:spcAft>
              <a:buFontTx/>
              <a:buChar char="-"/>
            </a:pPr>
            <a:r>
              <a:rPr lang="en-US" sz="1900" kern="1400" dirty="0">
                <a:solidFill>
                  <a:srgbClr val="004F94"/>
                </a:solidFill>
                <a:latin typeface="+mj-lt"/>
              </a:rPr>
              <a:t>Common Serve-Receive Positioning</a:t>
            </a:r>
          </a:p>
          <a:p>
            <a:pPr marL="342900" indent="-342900" defTabSz="1255713">
              <a:spcAft>
                <a:spcPts val="300"/>
              </a:spcAft>
              <a:buFontTx/>
              <a:buChar char="-"/>
            </a:pPr>
            <a:r>
              <a:rPr lang="en-US" sz="1900" kern="1400" dirty="0">
                <a:solidFill>
                  <a:srgbClr val="004F94"/>
                </a:solidFill>
                <a:latin typeface="+mj-lt"/>
              </a:rPr>
              <a:t>Common Serving Team Positioning</a:t>
            </a:r>
          </a:p>
          <a:p>
            <a:pPr marL="342900" indent="-342900" defTabSz="1255713">
              <a:spcAft>
                <a:spcPts val="300"/>
              </a:spcAft>
              <a:buFontTx/>
              <a:buChar char="-"/>
            </a:pPr>
            <a:r>
              <a:rPr lang="en-US" sz="1900" kern="1400" dirty="0">
                <a:solidFill>
                  <a:srgbClr val="004F94"/>
                </a:solidFill>
                <a:latin typeface="+mj-lt"/>
              </a:rPr>
              <a:t>Recognizing Illegal Alignment</a:t>
            </a:r>
          </a:p>
          <a:p>
            <a:pPr marL="342900" indent="-342900" defTabSz="1255713">
              <a:spcAft>
                <a:spcPts val="300"/>
              </a:spcAft>
              <a:buFontTx/>
              <a:buChar char="-"/>
            </a:pPr>
            <a:r>
              <a:rPr lang="en-US" sz="1900" kern="1400" dirty="0">
                <a:solidFill>
                  <a:srgbClr val="004F94"/>
                </a:solidFill>
                <a:latin typeface="+mj-lt"/>
              </a:rPr>
              <a:t>“You Make the Call”</a:t>
            </a:r>
          </a:p>
        </p:txBody>
      </p:sp>
      <p:sp>
        <p:nvSpPr>
          <p:cNvPr id="12" name="Text Box 14"/>
          <p:cNvSpPr txBox="1">
            <a:spLocks noChangeArrowheads="1"/>
          </p:cNvSpPr>
          <p:nvPr/>
        </p:nvSpPr>
        <p:spPr bwMode="auto">
          <a:xfrm>
            <a:off x="457200" y="2657957"/>
            <a:ext cx="5312231" cy="384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CD091D"/>
                </a:solidFill>
                <a:latin typeface="+mj-lt"/>
                <a:cs typeface="Arial" pitchFamily="34" charset="0"/>
              </a:rPr>
              <a:t>Course Objectives</a:t>
            </a:r>
            <a:endParaRPr lang="en-US" altLang="en-US" sz="3200" dirty="0">
              <a:solidFill>
                <a:srgbClr val="CD091D"/>
              </a:solidFill>
              <a:latin typeface="+mj-lt"/>
              <a:cs typeface="Arial" pitchFamily="34" charset="0"/>
            </a:endParaRPr>
          </a:p>
        </p:txBody>
      </p:sp>
      <p:sp>
        <p:nvSpPr>
          <p:cNvPr id="13" name="Text Box 15"/>
          <p:cNvSpPr txBox="1">
            <a:spLocks noChangeArrowheads="1"/>
          </p:cNvSpPr>
          <p:nvPr/>
        </p:nvSpPr>
        <p:spPr bwMode="auto">
          <a:xfrm>
            <a:off x="-32525" y="6291982"/>
            <a:ext cx="12224525" cy="566018"/>
          </a:xfrm>
          <a:prstGeom prst="rect">
            <a:avLst/>
          </a:prstGeom>
          <a:solidFill>
            <a:srgbClr val="004F94"/>
          </a:solidFill>
          <a:ln w="19050" algn="in">
            <a:solidFill>
              <a:srgbClr val="004F94"/>
            </a:solidFill>
            <a:miter lim="800000"/>
            <a:headEnd/>
            <a:tailEnd/>
          </a:ln>
          <a:effectLst/>
        </p:spPr>
        <p:txBody>
          <a:bodyPr vert="horz" wrap="square" lIns="36576" tIns="36576" rIns="36576" bIns="36576" numCol="1" anchor="t" anchorCtr="0" compatLnSpc="1">
            <a:prstTxWarp prst="textNoShape">
              <a:avLst/>
            </a:prstTxWarp>
          </a:bodyPr>
          <a:lstStyle/>
          <a:p>
            <a:pPr algn="ctr" fontAlgn="base">
              <a:lnSpc>
                <a:spcPct val="150000"/>
              </a:lnSpc>
              <a:spcBef>
                <a:spcPct val="0"/>
              </a:spcBef>
              <a:spcAft>
                <a:spcPct val="0"/>
              </a:spcAft>
            </a:pPr>
            <a:r>
              <a:rPr lang="en-US" altLang="en-US" dirty="0">
                <a:solidFill>
                  <a:schemeClr val="bg1"/>
                </a:solidFill>
                <a:latin typeface="+mj-lt"/>
                <a:cs typeface="Arial" pitchFamily="34" charset="0"/>
              </a:rPr>
              <a:t>Available at </a:t>
            </a:r>
            <a:r>
              <a:rPr lang="en-US" altLang="en-US" b="1" dirty="0">
                <a:solidFill>
                  <a:schemeClr val="bg1"/>
                </a:solidFill>
                <a:latin typeface="+mj-lt"/>
                <a:cs typeface="Arial" pitchFamily="34" charset="0"/>
              </a:rPr>
              <a:t>NFHSlearn.com!</a:t>
            </a:r>
            <a:endParaRPr lang="en-US" altLang="en-US" sz="2000" dirty="0">
              <a:solidFill>
                <a:schemeClr val="bg1"/>
              </a:solidFill>
              <a:latin typeface="+mj-lt"/>
              <a:cs typeface="Arial" pitchFamily="34" charset="0"/>
            </a:endParaRPr>
          </a:p>
        </p:txBody>
      </p:sp>
      <p:sp>
        <p:nvSpPr>
          <p:cNvPr id="17" name="Text Box 14"/>
          <p:cNvSpPr txBox="1">
            <a:spLocks noChangeArrowheads="1"/>
          </p:cNvSpPr>
          <p:nvPr/>
        </p:nvSpPr>
        <p:spPr bwMode="auto">
          <a:xfrm>
            <a:off x="8229599" y="2643938"/>
            <a:ext cx="2438400" cy="412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CD091D"/>
                </a:solidFill>
                <a:latin typeface="+mj-lt"/>
                <a:cs typeface="Arial" pitchFamily="34" charset="0"/>
              </a:rPr>
              <a:t>Units</a:t>
            </a:r>
            <a:endParaRPr lang="en-US" altLang="en-US" sz="2400" dirty="0">
              <a:solidFill>
                <a:srgbClr val="CD091D"/>
              </a:solidFill>
              <a:latin typeface="+mj-lt"/>
              <a:cs typeface="Arial" pitchFamily="34" charset="0"/>
            </a:endParaRPr>
          </a:p>
        </p:txBody>
      </p:sp>
      <p:sp>
        <p:nvSpPr>
          <p:cNvPr id="16" name="Text Box 13"/>
          <p:cNvSpPr txBox="1">
            <a:spLocks noChangeArrowheads="1"/>
          </p:cNvSpPr>
          <p:nvPr/>
        </p:nvSpPr>
        <p:spPr bwMode="auto">
          <a:xfrm>
            <a:off x="381000" y="3200400"/>
            <a:ext cx="7474229"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ts val="3000"/>
              </a:lnSpc>
              <a:spcAft>
                <a:spcPts val="300"/>
              </a:spcAft>
              <a:buFontTx/>
              <a:buChar char="-"/>
            </a:pPr>
            <a:r>
              <a:rPr lang="en-US" altLang="en-US" sz="2200" kern="1400" dirty="0">
                <a:solidFill>
                  <a:srgbClr val="004F94"/>
                </a:solidFill>
                <a:latin typeface="+mj-lt"/>
                <a:cs typeface="Arial" pitchFamily="34" charset="0"/>
              </a:rPr>
              <a:t>Understand the rules governing alignment</a:t>
            </a:r>
          </a:p>
          <a:p>
            <a:pPr marL="285750" indent="-137160">
              <a:lnSpc>
                <a:spcPts val="3000"/>
              </a:lnSpc>
              <a:spcAft>
                <a:spcPts val="300"/>
              </a:spcAft>
              <a:buFontTx/>
              <a:buChar char="-"/>
            </a:pPr>
            <a:r>
              <a:rPr lang="en-US" altLang="en-US" sz="2200" kern="1400" dirty="0">
                <a:solidFill>
                  <a:srgbClr val="004F94"/>
                </a:solidFill>
                <a:latin typeface="+mj-lt"/>
                <a:cs typeface="Arial" pitchFamily="34" charset="0"/>
              </a:rPr>
              <a:t>Identify and explain the purposes of common serve and serve-receive positioning</a:t>
            </a:r>
          </a:p>
          <a:p>
            <a:pPr marL="285750" indent="-137160">
              <a:lnSpc>
                <a:spcPts val="3000"/>
              </a:lnSpc>
              <a:spcAft>
                <a:spcPts val="300"/>
              </a:spcAft>
              <a:buFontTx/>
              <a:buChar char="-"/>
            </a:pPr>
            <a:r>
              <a:rPr lang="en-US" altLang="en-US" sz="2200" kern="1400" dirty="0">
                <a:solidFill>
                  <a:srgbClr val="004F94"/>
                </a:solidFill>
                <a:latin typeface="+mj-lt"/>
                <a:cs typeface="Arial" pitchFamily="34" charset="0"/>
              </a:rPr>
              <a:t>Provide various techniques for recognizing illegal alignment</a:t>
            </a:r>
          </a:p>
          <a:p>
            <a:pPr marL="285750" indent="-137160">
              <a:lnSpc>
                <a:spcPts val="3000"/>
              </a:lnSpc>
              <a:spcAft>
                <a:spcPts val="300"/>
              </a:spcAft>
              <a:buFontTx/>
              <a:buChar char="-"/>
            </a:pPr>
            <a:r>
              <a:rPr lang="en-US" altLang="en-US" sz="2200" kern="1400" dirty="0">
                <a:solidFill>
                  <a:srgbClr val="004F94"/>
                </a:solidFill>
                <a:latin typeface="+mj-lt"/>
                <a:cs typeface="Arial" pitchFamily="34" charset="0"/>
              </a:rPr>
              <a:t>Explain officiating best practices during a game</a:t>
            </a:r>
          </a:p>
          <a:p>
            <a:pPr marL="285750" indent="-137160">
              <a:lnSpc>
                <a:spcPts val="3000"/>
              </a:lnSpc>
              <a:spcAft>
                <a:spcPts val="300"/>
              </a:spcAft>
              <a:buFontTx/>
              <a:buChar char="-"/>
            </a:pPr>
            <a:r>
              <a:rPr lang="en-US" altLang="en-US" sz="2200" kern="1400" dirty="0">
                <a:solidFill>
                  <a:srgbClr val="004F94"/>
                </a:solidFill>
                <a:latin typeface="+mj-lt"/>
                <a:cs typeface="Arial" pitchFamily="34" charset="0"/>
              </a:rPr>
              <a:t>Provide video demonstrations to help practice judging alignment</a:t>
            </a:r>
          </a:p>
        </p:txBody>
      </p:sp>
      <p:cxnSp>
        <p:nvCxnSpPr>
          <p:cNvPr id="15" name="Straight Connector 14">
            <a:extLst>
              <a:ext uri="{FF2B5EF4-FFF2-40B4-BE49-F238E27FC236}">
                <a16:creationId xmlns:a16="http://schemas.microsoft.com/office/drawing/2014/main" xmlns="" id="{D475E364-E30B-400D-8ADD-3643CBBA74BD}"/>
              </a:ext>
            </a:extLst>
          </p:cNvPr>
          <p:cNvCxnSpPr>
            <a:cxnSpLocks/>
          </p:cNvCxnSpPr>
          <p:nvPr/>
        </p:nvCxnSpPr>
        <p:spPr>
          <a:xfrm>
            <a:off x="8001000" y="2743200"/>
            <a:ext cx="0" cy="3429000"/>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32525" y="642218"/>
            <a:ext cx="794525" cy="1466447"/>
          </a:xfrm>
          <a:prstGeom prst="rect">
            <a:avLst/>
          </a:prstGeom>
          <a:solidFill>
            <a:srgbClr val="004F94"/>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cxnSp>
        <p:nvCxnSpPr>
          <p:cNvPr id="19" name="Straight Connector 18">
            <a:extLst>
              <a:ext uri="{FF2B5EF4-FFF2-40B4-BE49-F238E27FC236}">
                <a16:creationId xmlns:a16="http://schemas.microsoft.com/office/drawing/2014/main" xmlns="" id="{12D7E8AC-0334-44DD-A040-812CE9EE3AEA}"/>
              </a:ext>
            </a:extLst>
          </p:cNvPr>
          <p:cNvCxnSpPr>
            <a:cxnSpLocks/>
          </p:cNvCxnSpPr>
          <p:nvPr/>
        </p:nvCxnSpPr>
        <p:spPr>
          <a:xfrm>
            <a:off x="6131258" y="757945"/>
            <a:ext cx="0" cy="1214438"/>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pic>
        <p:nvPicPr>
          <p:cNvPr id="9" name="Picture 8" descr="A close up of a sign&#10;&#10;Description automatically generated">
            <a:extLst>
              <a:ext uri="{FF2B5EF4-FFF2-40B4-BE49-F238E27FC236}">
                <a16:creationId xmlns:a16="http://schemas.microsoft.com/office/drawing/2014/main" xmlns="" id="{530371AE-E043-468C-89E3-2FCF60421C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1956" y="757945"/>
            <a:ext cx="1244998" cy="1244998"/>
          </a:xfrm>
          <a:prstGeom prst="rect">
            <a:avLst/>
          </a:prstGeom>
        </p:spPr>
      </p:pic>
      <p:sp>
        <p:nvSpPr>
          <p:cNvPr id="21" name="Rectangle 20">
            <a:extLst>
              <a:ext uri="{FF2B5EF4-FFF2-40B4-BE49-F238E27FC236}">
                <a16:creationId xmlns:a16="http://schemas.microsoft.com/office/drawing/2014/main" xmlns="" id="{325D2D55-F5D6-4B53-A1BD-762E26A59322}"/>
              </a:ext>
            </a:extLst>
          </p:cNvPr>
          <p:cNvSpPr/>
          <p:nvPr/>
        </p:nvSpPr>
        <p:spPr>
          <a:xfrm>
            <a:off x="8264770" y="5085773"/>
            <a:ext cx="3927230" cy="9507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xmlns="" id="{F5579EC4-DC06-4355-BEF5-E62A9A09D052}"/>
              </a:ext>
            </a:extLst>
          </p:cNvPr>
          <p:cNvSpPr txBox="1"/>
          <p:nvPr/>
        </p:nvSpPr>
        <p:spPr>
          <a:xfrm>
            <a:off x="8279325" y="5010106"/>
            <a:ext cx="3912675" cy="769441"/>
          </a:xfrm>
          <a:prstGeom prst="rect">
            <a:avLst/>
          </a:prstGeom>
          <a:noFill/>
        </p:spPr>
        <p:txBody>
          <a:bodyPr wrap="square" rtlCol="0">
            <a:spAutoFit/>
          </a:bodyPr>
          <a:lstStyle/>
          <a:p>
            <a:r>
              <a:rPr lang="en-US" sz="2200" b="1" dirty="0">
                <a:solidFill>
                  <a:schemeClr val="bg1"/>
                </a:solidFill>
              </a:rPr>
              <a:t>$20|</a:t>
            </a:r>
            <a:r>
              <a:rPr lang="en-US" sz="2200" dirty="0">
                <a:solidFill>
                  <a:schemeClr val="bg1"/>
                </a:solidFill>
              </a:rPr>
              <a:t>$10 off with NFHS Officials Association membership</a:t>
            </a:r>
          </a:p>
        </p:txBody>
      </p:sp>
    </p:spTree>
    <p:extLst>
      <p:ext uri="{BB962C8B-B14F-4D97-AF65-F5344CB8AC3E}">
        <p14:creationId xmlns:p14="http://schemas.microsoft.com/office/powerpoint/2010/main" val="3640526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on a court&#10;&#10;Description automatically generated">
            <a:extLst>
              <a:ext uri="{FF2B5EF4-FFF2-40B4-BE49-F238E27FC236}">
                <a16:creationId xmlns:a16="http://schemas.microsoft.com/office/drawing/2014/main" xmlns="" id="{D83E8B69-9C12-46FB-AF78-C77D4F04483D}"/>
              </a:ext>
            </a:extLst>
          </p:cNvPr>
          <p:cNvPicPr>
            <a:picLocks noChangeAspect="1"/>
          </p:cNvPicPr>
          <p:nvPr/>
        </p:nvPicPr>
        <p:blipFill rotWithShape="1">
          <a:blip r:embed="rId3">
            <a:extLst>
              <a:ext uri="{28A0092B-C50C-407E-A947-70E740481C1C}">
                <a14:useLocalDpi xmlns:a14="http://schemas.microsoft.com/office/drawing/2010/main" val="0"/>
              </a:ext>
            </a:extLst>
          </a:blip>
          <a:srcRect l="104" t="4383" r="-104" b="81194"/>
          <a:stretch/>
        </p:blipFill>
        <p:spPr>
          <a:xfrm>
            <a:off x="0" y="-34539"/>
            <a:ext cx="12224527" cy="2644745"/>
          </a:xfrm>
          <a:prstGeom prst="rect">
            <a:avLst/>
          </a:prstGeom>
        </p:spPr>
      </p:pic>
      <p:sp>
        <p:nvSpPr>
          <p:cNvPr id="6" name="Rectangle 7"/>
          <p:cNvSpPr>
            <a:spLocks noChangeArrowheads="1"/>
          </p:cNvSpPr>
          <p:nvPr/>
        </p:nvSpPr>
        <p:spPr bwMode="auto">
          <a:xfrm>
            <a:off x="762001" y="642218"/>
            <a:ext cx="6858000"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sp>
        <p:nvSpPr>
          <p:cNvPr id="7" name="Text Box 10"/>
          <p:cNvSpPr txBox="1">
            <a:spLocks noChangeArrowheads="1"/>
          </p:cNvSpPr>
          <p:nvPr/>
        </p:nvSpPr>
        <p:spPr bwMode="auto">
          <a:xfrm>
            <a:off x="929951" y="762000"/>
            <a:ext cx="5166041"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nSpc>
                <a:spcPct val="85000"/>
              </a:lnSpc>
            </a:pPr>
            <a:r>
              <a:rPr lang="en-US" sz="4400" b="1" kern="1400" dirty="0">
                <a:solidFill>
                  <a:srgbClr val="004F94"/>
                </a:solidFill>
                <a:latin typeface="+mj-lt"/>
              </a:rPr>
              <a:t>Officiating Volleyball: Ball Handling</a:t>
            </a:r>
            <a:endParaRPr lang="en-US" sz="4400" b="1" kern="1400" dirty="0">
              <a:solidFill>
                <a:srgbClr val="0000CC"/>
              </a:solidFill>
              <a:latin typeface="Titillium" panose="00000500000000000000" pitchFamily="50" charset="0"/>
            </a:endParaRPr>
          </a:p>
        </p:txBody>
      </p:sp>
      <p:sp>
        <p:nvSpPr>
          <p:cNvPr id="11" name="Text Box 13"/>
          <p:cNvSpPr txBox="1">
            <a:spLocks noChangeArrowheads="1"/>
          </p:cNvSpPr>
          <p:nvPr/>
        </p:nvSpPr>
        <p:spPr bwMode="auto">
          <a:xfrm>
            <a:off x="8229599" y="3134278"/>
            <a:ext cx="3955700" cy="3590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342900" indent="-342900" defTabSz="1255713">
              <a:spcAft>
                <a:spcPts val="300"/>
              </a:spcAft>
              <a:buFontTx/>
              <a:buChar char="-"/>
            </a:pPr>
            <a:r>
              <a:rPr lang="en-US" sz="2000" kern="1400" dirty="0">
                <a:solidFill>
                  <a:srgbClr val="004F94"/>
                </a:solidFill>
                <a:latin typeface="+mj-lt"/>
              </a:rPr>
              <a:t>Introduction to Ball Handling</a:t>
            </a:r>
          </a:p>
          <a:p>
            <a:pPr marL="342900" indent="-342900" defTabSz="1255713">
              <a:spcAft>
                <a:spcPts val="300"/>
              </a:spcAft>
              <a:buFontTx/>
              <a:buChar char="-"/>
            </a:pPr>
            <a:r>
              <a:rPr lang="en-US" sz="2000" kern="1400" dirty="0">
                <a:solidFill>
                  <a:srgbClr val="004F94"/>
                </a:solidFill>
                <a:latin typeface="+mj-lt"/>
              </a:rPr>
              <a:t>Rules Governing Ball Handling</a:t>
            </a:r>
          </a:p>
          <a:p>
            <a:pPr marL="342900" indent="-342900" defTabSz="1255713">
              <a:spcAft>
                <a:spcPts val="300"/>
              </a:spcAft>
              <a:buFontTx/>
              <a:buChar char="-"/>
            </a:pPr>
            <a:r>
              <a:rPr lang="en-US" sz="2000" kern="1400" dirty="0">
                <a:solidFill>
                  <a:srgbClr val="004F94"/>
                </a:solidFill>
                <a:latin typeface="+mj-lt"/>
              </a:rPr>
              <a:t>Techniques to Train the Eye</a:t>
            </a:r>
          </a:p>
          <a:p>
            <a:pPr marL="342900" indent="-342900" defTabSz="1255713">
              <a:spcAft>
                <a:spcPts val="300"/>
              </a:spcAft>
              <a:buFontTx/>
              <a:buChar char="-"/>
            </a:pPr>
            <a:r>
              <a:rPr lang="en-US" sz="2000" kern="1400" dirty="0">
                <a:solidFill>
                  <a:srgbClr val="004F94"/>
                </a:solidFill>
                <a:latin typeface="+mj-lt"/>
              </a:rPr>
              <a:t>Variables and External Stimuli</a:t>
            </a:r>
          </a:p>
          <a:p>
            <a:pPr marL="342900" indent="-342900" defTabSz="1255713">
              <a:spcAft>
                <a:spcPts val="300"/>
              </a:spcAft>
              <a:buFontTx/>
              <a:buChar char="-"/>
            </a:pPr>
            <a:r>
              <a:rPr lang="en-US" sz="2000" kern="1400" dirty="0">
                <a:solidFill>
                  <a:srgbClr val="004F94"/>
                </a:solidFill>
                <a:latin typeface="+mj-lt"/>
              </a:rPr>
              <a:t>Overview of Each Skill</a:t>
            </a:r>
          </a:p>
        </p:txBody>
      </p:sp>
      <p:sp>
        <p:nvSpPr>
          <p:cNvPr id="12" name="Text Box 14"/>
          <p:cNvSpPr txBox="1">
            <a:spLocks noChangeArrowheads="1"/>
          </p:cNvSpPr>
          <p:nvPr/>
        </p:nvSpPr>
        <p:spPr bwMode="auto">
          <a:xfrm>
            <a:off x="457200" y="2657957"/>
            <a:ext cx="5312231" cy="384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CD091D"/>
                </a:solidFill>
                <a:latin typeface="+mj-lt"/>
                <a:cs typeface="Arial" pitchFamily="34" charset="0"/>
              </a:rPr>
              <a:t>Course Objectives</a:t>
            </a:r>
            <a:endParaRPr lang="en-US" altLang="en-US" sz="3200" dirty="0">
              <a:solidFill>
                <a:srgbClr val="CD091D"/>
              </a:solidFill>
              <a:latin typeface="+mj-lt"/>
              <a:cs typeface="Arial" pitchFamily="34" charset="0"/>
            </a:endParaRPr>
          </a:p>
        </p:txBody>
      </p:sp>
      <p:sp>
        <p:nvSpPr>
          <p:cNvPr id="13" name="Text Box 15"/>
          <p:cNvSpPr txBox="1">
            <a:spLocks noChangeArrowheads="1"/>
          </p:cNvSpPr>
          <p:nvPr/>
        </p:nvSpPr>
        <p:spPr bwMode="auto">
          <a:xfrm>
            <a:off x="-32525" y="6291982"/>
            <a:ext cx="12224525" cy="566018"/>
          </a:xfrm>
          <a:prstGeom prst="rect">
            <a:avLst/>
          </a:prstGeom>
          <a:solidFill>
            <a:srgbClr val="004F94"/>
          </a:solidFill>
          <a:ln w="19050" algn="in">
            <a:solidFill>
              <a:srgbClr val="004F94"/>
            </a:solidFill>
            <a:miter lim="800000"/>
            <a:headEnd/>
            <a:tailEnd/>
          </a:ln>
          <a:effectLst/>
        </p:spPr>
        <p:txBody>
          <a:bodyPr vert="horz" wrap="square" lIns="36576" tIns="36576" rIns="36576" bIns="36576" numCol="1" anchor="t" anchorCtr="0" compatLnSpc="1">
            <a:prstTxWarp prst="textNoShape">
              <a:avLst/>
            </a:prstTxWarp>
          </a:bodyPr>
          <a:lstStyle/>
          <a:p>
            <a:pPr algn="ctr" fontAlgn="base">
              <a:lnSpc>
                <a:spcPct val="150000"/>
              </a:lnSpc>
              <a:spcBef>
                <a:spcPct val="0"/>
              </a:spcBef>
              <a:spcAft>
                <a:spcPct val="0"/>
              </a:spcAft>
            </a:pPr>
            <a:r>
              <a:rPr lang="en-US" altLang="en-US" dirty="0">
                <a:solidFill>
                  <a:schemeClr val="bg1"/>
                </a:solidFill>
                <a:latin typeface="+mj-lt"/>
                <a:cs typeface="Arial" pitchFamily="34" charset="0"/>
              </a:rPr>
              <a:t>Available at </a:t>
            </a:r>
            <a:r>
              <a:rPr lang="en-US" altLang="en-US" b="1" dirty="0">
                <a:solidFill>
                  <a:schemeClr val="bg1"/>
                </a:solidFill>
                <a:latin typeface="+mj-lt"/>
                <a:cs typeface="Arial" pitchFamily="34" charset="0"/>
              </a:rPr>
              <a:t>NFHSlearn.com!</a:t>
            </a:r>
            <a:endParaRPr lang="en-US" altLang="en-US" sz="2000" dirty="0">
              <a:solidFill>
                <a:schemeClr val="bg1"/>
              </a:solidFill>
              <a:latin typeface="+mj-lt"/>
              <a:cs typeface="Arial" pitchFamily="34" charset="0"/>
            </a:endParaRPr>
          </a:p>
        </p:txBody>
      </p:sp>
      <p:sp>
        <p:nvSpPr>
          <p:cNvPr id="17" name="Text Box 14"/>
          <p:cNvSpPr txBox="1">
            <a:spLocks noChangeArrowheads="1"/>
          </p:cNvSpPr>
          <p:nvPr/>
        </p:nvSpPr>
        <p:spPr bwMode="auto">
          <a:xfrm>
            <a:off x="8229599" y="2643938"/>
            <a:ext cx="2438400" cy="412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CD091D"/>
                </a:solidFill>
                <a:latin typeface="+mj-lt"/>
                <a:cs typeface="Arial" pitchFamily="34" charset="0"/>
              </a:rPr>
              <a:t>Units</a:t>
            </a:r>
            <a:endParaRPr lang="en-US" altLang="en-US" sz="2400" dirty="0">
              <a:solidFill>
                <a:srgbClr val="CD091D"/>
              </a:solidFill>
              <a:latin typeface="+mj-lt"/>
              <a:cs typeface="Arial" pitchFamily="34" charset="0"/>
            </a:endParaRPr>
          </a:p>
        </p:txBody>
      </p:sp>
      <p:sp>
        <p:nvSpPr>
          <p:cNvPr id="16" name="Text Box 13"/>
          <p:cNvSpPr txBox="1">
            <a:spLocks noChangeArrowheads="1"/>
          </p:cNvSpPr>
          <p:nvPr/>
        </p:nvSpPr>
        <p:spPr bwMode="auto">
          <a:xfrm>
            <a:off x="381000" y="3200400"/>
            <a:ext cx="7474229"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ts val="3000"/>
              </a:lnSpc>
              <a:spcAft>
                <a:spcPts val="300"/>
              </a:spcAft>
              <a:buFontTx/>
              <a:buChar char="-"/>
            </a:pPr>
            <a:r>
              <a:rPr lang="en-US" altLang="en-US" sz="2800" kern="1400" dirty="0">
                <a:solidFill>
                  <a:srgbClr val="004F94"/>
                </a:solidFill>
                <a:latin typeface="+mj-lt"/>
                <a:cs typeface="Arial" pitchFamily="34" charset="0"/>
              </a:rPr>
              <a:t>Understand the basic rules of contact and the skills performed in a volleyball match</a:t>
            </a:r>
          </a:p>
          <a:p>
            <a:pPr marL="285750" indent="-137160">
              <a:lnSpc>
                <a:spcPts val="3000"/>
              </a:lnSpc>
              <a:spcAft>
                <a:spcPts val="300"/>
              </a:spcAft>
              <a:buFontTx/>
              <a:buChar char="-"/>
            </a:pPr>
            <a:r>
              <a:rPr lang="en-US" altLang="en-US" sz="2800" kern="1400" dirty="0">
                <a:solidFill>
                  <a:srgbClr val="004F94"/>
                </a:solidFill>
                <a:latin typeface="+mj-lt"/>
                <a:cs typeface="Arial" pitchFamily="34" charset="0"/>
              </a:rPr>
              <a:t>Identify and explain examples of illegal and legal contact</a:t>
            </a:r>
          </a:p>
          <a:p>
            <a:pPr marL="285750" indent="-137160">
              <a:lnSpc>
                <a:spcPts val="3000"/>
              </a:lnSpc>
              <a:spcAft>
                <a:spcPts val="300"/>
              </a:spcAft>
              <a:buFontTx/>
              <a:buChar char="-"/>
            </a:pPr>
            <a:r>
              <a:rPr lang="en-US" altLang="en-US" sz="2800" kern="1400" dirty="0">
                <a:solidFill>
                  <a:srgbClr val="004F94"/>
                </a:solidFill>
                <a:latin typeface="+mj-lt"/>
                <a:cs typeface="Arial" pitchFamily="34" charset="0"/>
              </a:rPr>
              <a:t>Practice making ball handling calls via video demonstrations</a:t>
            </a:r>
          </a:p>
          <a:p>
            <a:pPr marL="285750" indent="-137160">
              <a:lnSpc>
                <a:spcPts val="3000"/>
              </a:lnSpc>
              <a:spcAft>
                <a:spcPts val="300"/>
              </a:spcAft>
              <a:buFontTx/>
              <a:buChar char="-"/>
            </a:pPr>
            <a:r>
              <a:rPr lang="en-US" altLang="en-US" sz="2800" kern="1400" dirty="0">
                <a:solidFill>
                  <a:srgbClr val="004F94"/>
                </a:solidFill>
                <a:latin typeface="+mj-lt"/>
                <a:cs typeface="Arial" pitchFamily="34" charset="0"/>
              </a:rPr>
              <a:t>Create consistency in ball handling calls</a:t>
            </a:r>
          </a:p>
          <a:p>
            <a:pPr marL="285750" indent="-137160">
              <a:lnSpc>
                <a:spcPts val="3000"/>
              </a:lnSpc>
              <a:spcAft>
                <a:spcPts val="300"/>
              </a:spcAft>
              <a:buFontTx/>
              <a:buChar char="-"/>
            </a:pPr>
            <a:endParaRPr lang="en-US" altLang="en-US" sz="2800" kern="1400" dirty="0">
              <a:solidFill>
                <a:srgbClr val="004F94"/>
              </a:solidFill>
              <a:latin typeface="+mj-lt"/>
              <a:cs typeface="Arial" pitchFamily="34" charset="0"/>
            </a:endParaRPr>
          </a:p>
        </p:txBody>
      </p:sp>
      <p:cxnSp>
        <p:nvCxnSpPr>
          <p:cNvPr id="15" name="Straight Connector 14">
            <a:extLst>
              <a:ext uri="{FF2B5EF4-FFF2-40B4-BE49-F238E27FC236}">
                <a16:creationId xmlns:a16="http://schemas.microsoft.com/office/drawing/2014/main" xmlns="" id="{D475E364-E30B-400D-8ADD-3643CBBA74BD}"/>
              </a:ext>
            </a:extLst>
          </p:cNvPr>
          <p:cNvCxnSpPr>
            <a:cxnSpLocks/>
          </p:cNvCxnSpPr>
          <p:nvPr/>
        </p:nvCxnSpPr>
        <p:spPr>
          <a:xfrm>
            <a:off x="8001000" y="2743200"/>
            <a:ext cx="0" cy="3429000"/>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32525" y="642218"/>
            <a:ext cx="794525" cy="1466447"/>
          </a:xfrm>
          <a:prstGeom prst="rect">
            <a:avLst/>
          </a:prstGeom>
          <a:solidFill>
            <a:srgbClr val="004F94"/>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cxnSp>
        <p:nvCxnSpPr>
          <p:cNvPr id="19" name="Straight Connector 18">
            <a:extLst>
              <a:ext uri="{FF2B5EF4-FFF2-40B4-BE49-F238E27FC236}">
                <a16:creationId xmlns:a16="http://schemas.microsoft.com/office/drawing/2014/main" xmlns="" id="{12D7E8AC-0334-44DD-A040-812CE9EE3AEA}"/>
              </a:ext>
            </a:extLst>
          </p:cNvPr>
          <p:cNvCxnSpPr>
            <a:cxnSpLocks/>
          </p:cNvCxnSpPr>
          <p:nvPr/>
        </p:nvCxnSpPr>
        <p:spPr>
          <a:xfrm>
            <a:off x="6131258" y="757945"/>
            <a:ext cx="0" cy="1214438"/>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pic>
        <p:nvPicPr>
          <p:cNvPr id="9" name="Picture 8" descr="A close up of a sign&#10;&#10;Description automatically generated">
            <a:extLst>
              <a:ext uri="{FF2B5EF4-FFF2-40B4-BE49-F238E27FC236}">
                <a16:creationId xmlns:a16="http://schemas.microsoft.com/office/drawing/2014/main" xmlns="" id="{530371AE-E043-468C-89E3-2FCF60421C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1956" y="757945"/>
            <a:ext cx="1244998" cy="1244998"/>
          </a:xfrm>
          <a:prstGeom prst="rect">
            <a:avLst/>
          </a:prstGeom>
        </p:spPr>
      </p:pic>
      <p:sp>
        <p:nvSpPr>
          <p:cNvPr id="21" name="Rectangle 20">
            <a:extLst>
              <a:ext uri="{FF2B5EF4-FFF2-40B4-BE49-F238E27FC236}">
                <a16:creationId xmlns:a16="http://schemas.microsoft.com/office/drawing/2014/main" xmlns="" id="{325D2D55-F5D6-4B53-A1BD-762E26A59322}"/>
              </a:ext>
            </a:extLst>
          </p:cNvPr>
          <p:cNvSpPr/>
          <p:nvPr/>
        </p:nvSpPr>
        <p:spPr>
          <a:xfrm>
            <a:off x="8264770" y="5085773"/>
            <a:ext cx="3927230" cy="9507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xmlns="" id="{F5579EC4-DC06-4355-BEF5-E62A9A09D052}"/>
              </a:ext>
            </a:extLst>
          </p:cNvPr>
          <p:cNvSpPr txBox="1"/>
          <p:nvPr/>
        </p:nvSpPr>
        <p:spPr>
          <a:xfrm>
            <a:off x="8314496" y="5007164"/>
            <a:ext cx="3912675" cy="1107996"/>
          </a:xfrm>
          <a:prstGeom prst="rect">
            <a:avLst/>
          </a:prstGeom>
          <a:noFill/>
        </p:spPr>
        <p:txBody>
          <a:bodyPr wrap="square" rtlCol="0">
            <a:spAutoFit/>
          </a:bodyPr>
          <a:lstStyle/>
          <a:p>
            <a:r>
              <a:rPr lang="en-US" sz="2200" b="1" dirty="0">
                <a:solidFill>
                  <a:schemeClr val="bg1"/>
                </a:solidFill>
              </a:rPr>
              <a:t>$20|</a:t>
            </a:r>
            <a:r>
              <a:rPr lang="en-US" sz="2200" dirty="0">
                <a:solidFill>
                  <a:schemeClr val="bg1"/>
                </a:solidFill>
              </a:rPr>
              <a:t>$10 off with NFHS Officials Association membership</a:t>
            </a:r>
          </a:p>
        </p:txBody>
      </p:sp>
    </p:spTree>
    <p:extLst>
      <p:ext uri="{BB962C8B-B14F-4D97-AF65-F5344CB8AC3E}">
        <p14:creationId xmlns:p14="http://schemas.microsoft.com/office/powerpoint/2010/main" val="2108939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71BDAA5-1B95-4664-8D0C-B1BA05675F73}"/>
              </a:ext>
            </a:extLst>
          </p:cNvPr>
          <p:cNvSpPr>
            <a:spLocks noGrp="1"/>
          </p:cNvSpPr>
          <p:nvPr>
            <p:ph type="title"/>
          </p:nvPr>
        </p:nvSpPr>
        <p:spPr/>
        <p:txBody>
          <a:bodyPr/>
          <a:lstStyle/>
          <a:p>
            <a:r>
              <a:rPr lang="en-US" dirty="0"/>
              <a:t>NFHS Center for Officials Services (COS)</a:t>
            </a:r>
          </a:p>
        </p:txBody>
      </p:sp>
      <p:pic>
        <p:nvPicPr>
          <p:cNvPr id="6" name="Picture 5">
            <a:extLst>
              <a:ext uri="{FF2B5EF4-FFF2-40B4-BE49-F238E27FC236}">
                <a16:creationId xmlns:a16="http://schemas.microsoft.com/office/drawing/2014/main" xmlns="" id="{DC3C3C87-B27A-4FD5-A74C-90E761512113}"/>
              </a:ext>
            </a:extLst>
          </p:cNvPr>
          <p:cNvPicPr>
            <a:picLocks noChangeAspect="1"/>
          </p:cNvPicPr>
          <p:nvPr/>
        </p:nvPicPr>
        <p:blipFill rotWithShape="1">
          <a:blip r:embed="rId3">
            <a:extLst>
              <a:ext uri="{28A0092B-C50C-407E-A947-70E740481C1C}">
                <a14:useLocalDpi xmlns:a14="http://schemas.microsoft.com/office/drawing/2010/main" val="0"/>
              </a:ext>
            </a:extLst>
          </a:blip>
          <a:srcRect t="2769" r="4088"/>
          <a:stretch/>
        </p:blipFill>
        <p:spPr>
          <a:xfrm>
            <a:off x="2109712" y="1906037"/>
            <a:ext cx="8096326" cy="4616843"/>
          </a:xfrm>
          <a:prstGeom prst="rect">
            <a:avLst/>
          </a:prstGeom>
        </p:spPr>
      </p:pic>
    </p:spTree>
    <p:extLst>
      <p:ext uri="{BB962C8B-B14F-4D97-AF65-F5344CB8AC3E}">
        <p14:creationId xmlns:p14="http://schemas.microsoft.com/office/powerpoint/2010/main" val="2828093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F955B1-FBB4-4D91-B195-C74876297E45}"/>
              </a:ext>
            </a:extLst>
          </p:cNvPr>
          <p:cNvSpPr>
            <a:spLocks noGrp="1"/>
          </p:cNvSpPr>
          <p:nvPr>
            <p:ph type="title"/>
          </p:nvPr>
        </p:nvSpPr>
        <p:spPr/>
        <p:txBody>
          <a:bodyPr/>
          <a:lstStyle/>
          <a:p>
            <a:r>
              <a:rPr lang="en-US" dirty="0"/>
              <a:t> NFHS Learning Center</a:t>
            </a:r>
          </a:p>
        </p:txBody>
      </p:sp>
      <p:sp>
        <p:nvSpPr>
          <p:cNvPr id="3" name="Text Placeholder 2">
            <a:extLst>
              <a:ext uri="{FF2B5EF4-FFF2-40B4-BE49-F238E27FC236}">
                <a16:creationId xmlns:a16="http://schemas.microsoft.com/office/drawing/2014/main" xmlns="" id="{05434E89-B401-4654-B23C-BD142FC90B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0777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newspaper&#10;&#10;Description automatically generated">
            <a:extLst>
              <a:ext uri="{FF2B5EF4-FFF2-40B4-BE49-F238E27FC236}">
                <a16:creationId xmlns:a16="http://schemas.microsoft.com/office/drawing/2014/main" xmlns="" id="{1DD8B32E-692F-42F7-8DEE-FB9175C64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08"/>
            <a:ext cx="12192000" cy="6860307"/>
          </a:xfrm>
          <a:prstGeom prst="rect">
            <a:avLst/>
          </a:prstGeom>
        </p:spPr>
      </p:pic>
    </p:spTree>
    <p:extLst>
      <p:ext uri="{BB962C8B-B14F-4D97-AF65-F5344CB8AC3E}">
        <p14:creationId xmlns:p14="http://schemas.microsoft.com/office/powerpoint/2010/main" val="2508572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515C9-C586-4915-8F6C-C547B8C98BBD}"/>
              </a:ext>
            </a:extLst>
          </p:cNvPr>
          <p:cNvSpPr>
            <a:spLocks noGrp="1"/>
          </p:cNvSpPr>
          <p:nvPr>
            <p:ph type="title"/>
          </p:nvPr>
        </p:nvSpPr>
        <p:spPr/>
        <p:txBody>
          <a:bodyPr/>
          <a:lstStyle/>
          <a:p>
            <a:r>
              <a:rPr lang="en-US" dirty="0"/>
              <a:t>NFHS Network</a:t>
            </a:r>
          </a:p>
        </p:txBody>
      </p:sp>
      <p:sp>
        <p:nvSpPr>
          <p:cNvPr id="3" name="Text Placeholder 2">
            <a:extLst>
              <a:ext uri="{FF2B5EF4-FFF2-40B4-BE49-F238E27FC236}">
                <a16:creationId xmlns:a16="http://schemas.microsoft.com/office/drawing/2014/main" xmlns="" id="{FF0073E9-5951-496C-BD03-A79422AB080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06210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2AF5EE-9A45-4EDC-B92E-5A3B6CEE9FED}"/>
              </a:ext>
            </a:extLst>
          </p:cNvPr>
          <p:cNvSpPr>
            <a:spLocks noGrp="1"/>
          </p:cNvSpPr>
          <p:nvPr>
            <p:ph type="title"/>
          </p:nvPr>
        </p:nvSpPr>
        <p:spPr/>
        <p:txBody>
          <a:bodyPr/>
          <a:lstStyle/>
          <a:p>
            <a:r>
              <a:rPr lang="en-US" dirty="0"/>
              <a:t>NFHS Network</a:t>
            </a:r>
          </a:p>
        </p:txBody>
      </p:sp>
      <p:sp>
        <p:nvSpPr>
          <p:cNvPr id="3" name="Content Placeholder 2">
            <a:extLst>
              <a:ext uri="{FF2B5EF4-FFF2-40B4-BE49-F238E27FC236}">
                <a16:creationId xmlns:a16="http://schemas.microsoft.com/office/drawing/2014/main" xmlns="" id="{50095002-A0F2-4220-899D-5C13B7F9B061}"/>
              </a:ext>
            </a:extLst>
          </p:cNvPr>
          <p:cNvSpPr>
            <a:spLocks noGrp="1"/>
          </p:cNvSpPr>
          <p:nvPr>
            <p:ph idx="1"/>
          </p:nvPr>
        </p:nvSpPr>
        <p:spPr>
          <a:xfrm>
            <a:off x="1940985" y="1989139"/>
            <a:ext cx="4802715" cy="4338637"/>
          </a:xfrm>
        </p:spPr>
        <p:txBody>
          <a:bodyPr/>
          <a:lstStyle/>
          <a:p>
            <a:r>
              <a:rPr lang="en-US" dirty="0"/>
              <a:t>By 2025, every high school sporting event in America will be streamed live. </a:t>
            </a:r>
          </a:p>
          <a:p>
            <a:r>
              <a:rPr lang="en-US" dirty="0"/>
              <a:t>The NFHS Network will be </a:t>
            </a:r>
            <a:br>
              <a:rPr lang="en-US" dirty="0"/>
            </a:br>
            <a:r>
              <a:rPr lang="en-US" dirty="0"/>
              <a:t>THE DESTINATION for fans </a:t>
            </a:r>
            <a:br>
              <a:rPr lang="en-US" dirty="0"/>
            </a:br>
            <a:r>
              <a:rPr lang="en-US" dirty="0"/>
              <a:t>to view these broadcasts. </a:t>
            </a:r>
          </a:p>
          <a:p>
            <a:r>
              <a:rPr lang="en-US" dirty="0"/>
              <a:t>27 Different Sports and Activities</a:t>
            </a:r>
          </a:p>
        </p:txBody>
      </p:sp>
      <p:sp>
        <p:nvSpPr>
          <p:cNvPr id="6" name="Footer Placeholder 4">
            <a:extLst>
              <a:ext uri="{FF2B5EF4-FFF2-40B4-BE49-F238E27FC236}">
                <a16:creationId xmlns:a16="http://schemas.microsoft.com/office/drawing/2014/main" xmlns="" id="{68EF3BD5-241E-4DB9-9804-4E5FAB102C87}"/>
              </a:ext>
            </a:extLst>
          </p:cNvPr>
          <p:cNvSpPr txBox="1">
            <a:spLocks/>
          </p:cNvSpPr>
          <p:nvPr/>
        </p:nvSpPr>
        <p:spPr>
          <a:xfrm>
            <a:off x="8677550" y="5651257"/>
            <a:ext cx="3053306" cy="262028"/>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200" b="1" u="sng" dirty="0">
                <a:solidFill>
                  <a:srgbClr val="00205B"/>
                </a:solidFill>
                <a:latin typeface="Calibri"/>
              </a:rPr>
              <a:t>www.NFHSnetwork.com</a:t>
            </a:r>
          </a:p>
        </p:txBody>
      </p:sp>
      <p:pic>
        <p:nvPicPr>
          <p:cNvPr id="7" name="Picture 6">
            <a:extLst>
              <a:ext uri="{FF2B5EF4-FFF2-40B4-BE49-F238E27FC236}">
                <a16:creationId xmlns:a16="http://schemas.microsoft.com/office/drawing/2014/main" xmlns="" id="{38964FAA-A810-4D52-8792-32E00247D07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124700" y="1888607"/>
            <a:ext cx="5067300" cy="2863461"/>
          </a:xfrm>
          <a:prstGeom prst="rect">
            <a:avLst/>
          </a:prstGeom>
        </p:spPr>
      </p:pic>
      <p:pic>
        <p:nvPicPr>
          <p:cNvPr id="8" name="Picture 7" descr="A close up of a sign&#10;&#10;Description automatically generated">
            <a:extLst>
              <a:ext uri="{FF2B5EF4-FFF2-40B4-BE49-F238E27FC236}">
                <a16:creationId xmlns:a16="http://schemas.microsoft.com/office/drawing/2014/main" xmlns="" id="{521D4DB2-9997-4A7D-B0AA-342130BC19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300"/>
            <a:ext cx="1268508" cy="1481914"/>
          </a:xfrm>
          <a:prstGeom prst="rect">
            <a:avLst/>
          </a:prstGeom>
        </p:spPr>
      </p:pic>
    </p:spTree>
    <p:extLst>
      <p:ext uri="{BB962C8B-B14F-4D97-AF65-F5344CB8AC3E}">
        <p14:creationId xmlns:p14="http://schemas.microsoft.com/office/powerpoint/2010/main" val="4108395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4AD1E68-82B6-474F-A3B8-17EB6B1B191C}"/>
              </a:ext>
            </a:extLst>
          </p:cNvPr>
          <p:cNvSpPr>
            <a:spLocks noGrp="1"/>
          </p:cNvSpPr>
          <p:nvPr>
            <p:ph type="ftr" sz="quarter" idx="4294967295"/>
          </p:nvPr>
        </p:nvSpPr>
        <p:spPr>
          <a:xfrm>
            <a:off x="10199688" y="6524625"/>
            <a:ext cx="1992312" cy="295275"/>
          </a:xfrm>
        </p:spPr>
        <p:txBody>
          <a:bodyPr/>
          <a:lstStyle/>
          <a:p>
            <a:pPr>
              <a:defRPr/>
            </a:pPr>
            <a:r>
              <a:rPr lang="en-US" dirty="0"/>
              <a:t>www.nfhs.org</a:t>
            </a:r>
          </a:p>
        </p:txBody>
      </p:sp>
      <p:pic>
        <p:nvPicPr>
          <p:cNvPr id="6" name="Picture 5" descr="Slide10.png">
            <a:extLst>
              <a:ext uri="{FF2B5EF4-FFF2-40B4-BE49-F238E27FC236}">
                <a16:creationId xmlns:a16="http://schemas.microsoft.com/office/drawing/2014/main" xmlns="" id="{D57D240D-71F8-49EC-AA28-C070B2CA12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833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6B1D0-4FCF-4774-A822-14585FE64F0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xmlns="" id="{A35474AD-0FCE-4E09-9569-3CC860095140}"/>
              </a:ext>
            </a:extLst>
          </p:cNvPr>
          <p:cNvSpPr>
            <a:spLocks noGrp="1"/>
          </p:cNvSpPr>
          <p:nvPr>
            <p:ph idx="1"/>
          </p:nvPr>
        </p:nvSpPr>
        <p:spPr>
          <a:xfrm>
            <a:off x="1940985" y="1989140"/>
            <a:ext cx="10026649" cy="1754186"/>
          </a:xfrm>
        </p:spPr>
        <p:txBody>
          <a:bodyPr/>
          <a:lstStyle/>
          <a:p>
            <a:pPr marL="0" indent="0" algn="ctr">
              <a:buNone/>
            </a:pPr>
            <a:r>
              <a:rPr lang="en-US" b="1" dirty="0"/>
              <a:t>National Federation of State High School Associations</a:t>
            </a:r>
            <a:r>
              <a:rPr lang="en-US" dirty="0"/>
              <a:t/>
            </a:r>
            <a:br>
              <a:rPr lang="en-US" dirty="0"/>
            </a:br>
            <a:r>
              <a:rPr lang="en-US" dirty="0"/>
              <a:t>PO Box 690 | Indianapolis, IN 46206</a:t>
            </a:r>
            <a:br>
              <a:rPr lang="en-US" dirty="0"/>
            </a:br>
            <a:r>
              <a:rPr lang="en-US" dirty="0"/>
              <a:t>Phone: 317-972-6900 | Fax: 317.822.5700</a:t>
            </a:r>
            <a:br>
              <a:rPr lang="en-US" dirty="0"/>
            </a:br>
            <a:r>
              <a:rPr lang="en-US" dirty="0"/>
              <a:t>www.nfhs.org | www.nfhslearn.com | www.nfhsnetwork.com</a:t>
            </a:r>
          </a:p>
        </p:txBody>
      </p:sp>
      <p:sp>
        <p:nvSpPr>
          <p:cNvPr id="4" name="Footer Placeholder 3">
            <a:extLst>
              <a:ext uri="{FF2B5EF4-FFF2-40B4-BE49-F238E27FC236}">
                <a16:creationId xmlns:a16="http://schemas.microsoft.com/office/drawing/2014/main" xmlns="" id="{830B47E0-07D5-4961-8CB5-1BE4B65F98C6}"/>
              </a:ext>
            </a:extLst>
          </p:cNvPr>
          <p:cNvSpPr>
            <a:spLocks noGrp="1"/>
          </p:cNvSpPr>
          <p:nvPr>
            <p:ph type="ftr" sz="quarter" idx="11"/>
          </p:nvPr>
        </p:nvSpPr>
        <p:spPr/>
        <p:txBody>
          <a:bodyPr/>
          <a:lstStyle/>
          <a:p>
            <a:pPr>
              <a:defRPr/>
            </a:pPr>
            <a:r>
              <a:rPr lang="en-US" dirty="0"/>
              <a:t>www.nfhs.org</a:t>
            </a:r>
          </a:p>
        </p:txBody>
      </p:sp>
      <p:pic>
        <p:nvPicPr>
          <p:cNvPr id="8" name="Picture 7" descr="A group of people standing in front of a crowd&#10;&#10;Description automatically generated">
            <a:extLst>
              <a:ext uri="{FF2B5EF4-FFF2-40B4-BE49-F238E27FC236}">
                <a16:creationId xmlns:a16="http://schemas.microsoft.com/office/drawing/2014/main" xmlns="" id="{050EF558-CC05-4051-8B69-B7428388EB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0985" y="3872103"/>
            <a:ext cx="9857232" cy="2523744"/>
          </a:xfrm>
          <a:prstGeom prst="rect">
            <a:avLst/>
          </a:prstGeom>
        </p:spPr>
      </p:pic>
    </p:spTree>
    <p:extLst>
      <p:ext uri="{BB962C8B-B14F-4D97-AF65-F5344CB8AC3E}">
        <p14:creationId xmlns:p14="http://schemas.microsoft.com/office/powerpoint/2010/main" val="42634968"/>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enter For Officials Services_2020" id="{5D6520E1-706B-43C3-841D-8CCDCA5F97FE}" vid="{406DEFA4-3615-4AA2-9BDE-66E117EA0278}"/>
    </a:ext>
  </a:extLst>
</a:theme>
</file>

<file path=ppt/theme/theme3.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1325D670-A408-42BC-B754-C3A7E8783851}" vid="{861C5164-8B3C-4E3A-9EF0-8BDCAD8DCCD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2020-21 NFHS Stock PowerPoint Slides_Wide Format</Template>
  <TotalTime>905</TotalTime>
  <Words>3572</Words>
  <Application>Microsoft Office PowerPoint</Application>
  <PresentationFormat>Custom</PresentationFormat>
  <Paragraphs>398</Paragraphs>
  <Slides>39</Slides>
  <Notes>30</Notes>
  <HiddenSlides>0</HiddenSlides>
  <MMClips>0</MMClips>
  <ScaleCrop>false</ScaleCrop>
  <HeadingPairs>
    <vt:vector size="4" baseType="variant">
      <vt:variant>
        <vt:lpstr>Theme</vt:lpstr>
      </vt:variant>
      <vt:variant>
        <vt:i4>3</vt:i4>
      </vt:variant>
      <vt:variant>
        <vt:lpstr>Slide Titles</vt:lpstr>
      </vt:variant>
      <vt:variant>
        <vt:i4>39</vt:i4>
      </vt:variant>
    </vt:vector>
  </HeadingPairs>
  <TitlesOfParts>
    <vt:vector size="42" baseType="lpstr">
      <vt:lpstr>Office Theme</vt:lpstr>
      <vt:lpstr>1_Office Theme</vt:lpstr>
      <vt:lpstr>2_Office Theme</vt:lpstr>
      <vt:lpstr>2020-21 NFHS Volleyball Rules PowerPoint</vt:lpstr>
      <vt:lpstr>PowerPoint Presentation</vt:lpstr>
      <vt:lpstr>National federation of state high school associations  (NFHS) </vt:lpstr>
      <vt:lpstr>National Federation of  State High School Associations</vt:lpstr>
      <vt:lpstr>NFHS Rules Review Committee</vt:lpstr>
      <vt:lpstr>National Federation of  State High School Associations</vt:lpstr>
      <vt:lpstr>NFHS Rules Book as e-Books </vt:lpstr>
      <vt:lpstr>NEW NFHS Rules App</vt:lpstr>
      <vt:lpstr> Guidelines for Schools and state associations for consideration of accommodations </vt:lpstr>
      <vt:lpstr>2020-21 NFHS Volleyball</vt:lpstr>
      <vt:lpstr>Protective face mask  4-1-4 (NEW)</vt:lpstr>
      <vt:lpstr>Roster submissions  7-1-1; 7-1-1 Penalties; 7-1-1 Penalties 2 (new); 9-9-1a (new); 10-3-7b</vt:lpstr>
      <vt:lpstr>Correcting a submitted lineup 7-1-4a(1) &amp; 7-1-4a(2) New</vt:lpstr>
      <vt:lpstr>unsporting Yellow card penalty  12-2-6</vt:lpstr>
      <vt:lpstr>New substitution signal for referee Signal #15</vt:lpstr>
      <vt:lpstr>Rules Reminder: Legal uniform 4-2-4c</vt:lpstr>
      <vt:lpstr>2020-21 NFHS Volleyball</vt:lpstr>
      <vt:lpstr>Uniforms 4-2-1e</vt:lpstr>
      <vt:lpstr>Exceptional Substitution 10-3-6b, 10-3-6c, 10-3-6 NOTE (new)</vt:lpstr>
      <vt:lpstr>Editorial Changes</vt:lpstr>
      <vt:lpstr>Editorial Changes</vt:lpstr>
      <vt:lpstr>Editorial Changes</vt:lpstr>
      <vt:lpstr>2020-21 NFHS Volleyball</vt:lpstr>
      <vt:lpstr>Bench Behavior/sportsmanship</vt:lpstr>
      <vt:lpstr>Bench Behavior/sportsmanship</vt:lpstr>
      <vt:lpstr>Management of non-team personnel</vt:lpstr>
      <vt:lpstr>Officials’ communication</vt:lpstr>
      <vt:lpstr>Uniform bottom compliance</vt:lpstr>
      <vt:lpstr>nfhs Officials association</vt:lpstr>
      <vt:lpstr>PowerPoint Presentation</vt:lpstr>
      <vt:lpstr>PowerPoint Presentation</vt:lpstr>
      <vt:lpstr>PowerPoint Presentation</vt:lpstr>
      <vt:lpstr>NFHS Center for Officials Services (COS)</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2020-21 NFHS Sport Rules PowerPoint</dc:title>
  <dc:creator>Averi Glover</dc:creator>
  <cp:lastModifiedBy>jay</cp:lastModifiedBy>
  <cp:revision>43</cp:revision>
  <cp:lastPrinted>2020-02-10T18:46:21Z</cp:lastPrinted>
  <dcterms:created xsi:type="dcterms:W3CDTF">2020-03-27T19:01:59Z</dcterms:created>
  <dcterms:modified xsi:type="dcterms:W3CDTF">2020-06-04T14:36:22Z</dcterms:modified>
</cp:coreProperties>
</file>