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52" r:id="rId5"/>
    <p:sldMasterId id="2147483866" r:id="rId6"/>
    <p:sldMasterId id="2147483952" r:id="rId7"/>
    <p:sldMasterId id="2147483966" r:id="rId8"/>
    <p:sldMasterId id="2147484067" r:id="rId9"/>
    <p:sldMasterId id="2147484761" r:id="rId10"/>
  </p:sldMasterIdLst>
  <p:notesMasterIdLst>
    <p:notesMasterId r:id="rId74"/>
  </p:notesMasterIdLst>
  <p:handoutMasterIdLst>
    <p:handoutMasterId r:id="rId75"/>
  </p:handoutMasterIdLst>
  <p:sldIdLst>
    <p:sldId id="257" r:id="rId11"/>
    <p:sldId id="256" r:id="rId12"/>
    <p:sldId id="258" r:id="rId13"/>
    <p:sldId id="259" r:id="rId14"/>
    <p:sldId id="319" r:id="rId15"/>
    <p:sldId id="264" r:id="rId16"/>
    <p:sldId id="265" r:id="rId17"/>
    <p:sldId id="266" r:id="rId18"/>
    <p:sldId id="267" r:id="rId19"/>
    <p:sldId id="293" r:id="rId20"/>
    <p:sldId id="320" r:id="rId21"/>
    <p:sldId id="290" r:id="rId22"/>
    <p:sldId id="294" r:id="rId23"/>
    <p:sldId id="284" r:id="rId24"/>
    <p:sldId id="295" r:id="rId25"/>
    <p:sldId id="292" r:id="rId26"/>
    <p:sldId id="296" r:id="rId27"/>
    <p:sldId id="260" r:id="rId28"/>
    <p:sldId id="297" r:id="rId29"/>
    <p:sldId id="321" r:id="rId30"/>
    <p:sldId id="298" r:id="rId31"/>
    <p:sldId id="322" r:id="rId32"/>
    <p:sldId id="323" r:id="rId33"/>
    <p:sldId id="334" r:id="rId34"/>
    <p:sldId id="299" r:id="rId35"/>
    <p:sldId id="261" r:id="rId36"/>
    <p:sldId id="325" r:id="rId37"/>
    <p:sldId id="300" r:id="rId38"/>
    <p:sldId id="301" r:id="rId39"/>
    <p:sldId id="262" r:id="rId40"/>
    <p:sldId id="302" r:id="rId41"/>
    <p:sldId id="282" r:id="rId42"/>
    <p:sldId id="303" r:id="rId43"/>
    <p:sldId id="327" r:id="rId44"/>
    <p:sldId id="305" r:id="rId45"/>
    <p:sldId id="328" r:id="rId46"/>
    <p:sldId id="306" r:id="rId47"/>
    <p:sldId id="308" r:id="rId48"/>
    <p:sldId id="329" r:id="rId49"/>
    <p:sldId id="310" r:id="rId50"/>
    <p:sldId id="312" r:id="rId51"/>
    <p:sldId id="330" r:id="rId52"/>
    <p:sldId id="311" r:id="rId53"/>
    <p:sldId id="288" r:id="rId54"/>
    <p:sldId id="313" r:id="rId55"/>
    <p:sldId id="289" r:id="rId56"/>
    <p:sldId id="314" r:id="rId57"/>
    <p:sldId id="317" r:id="rId58"/>
    <p:sldId id="276" r:id="rId59"/>
    <p:sldId id="315" r:id="rId60"/>
    <p:sldId id="316" r:id="rId61"/>
    <p:sldId id="277" r:id="rId62"/>
    <p:sldId id="318" r:id="rId63"/>
    <p:sldId id="278" r:id="rId64"/>
    <p:sldId id="269" r:id="rId65"/>
    <p:sldId id="331" r:id="rId66"/>
    <p:sldId id="332" r:id="rId67"/>
    <p:sldId id="275" r:id="rId68"/>
    <p:sldId id="287" r:id="rId69"/>
    <p:sldId id="286" r:id="rId70"/>
    <p:sldId id="280" r:id="rId71"/>
    <p:sldId id="281" r:id="rId72"/>
    <p:sldId id="285" r:id="rId73"/>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021" autoAdjust="0"/>
  </p:normalViewPr>
  <p:slideViewPr>
    <p:cSldViewPr snapToGrid="0">
      <p:cViewPr>
        <p:scale>
          <a:sx n="101" d="100"/>
          <a:sy n="101" d="100"/>
        </p:scale>
        <p:origin x="-900" y="-72"/>
      </p:cViewPr>
      <p:guideLst>
        <p:guide orient="horz" pos="2160"/>
        <p:guide pos="3840"/>
      </p:guideLst>
    </p:cSldViewPr>
  </p:slideViewPr>
  <p:outlineViewPr>
    <p:cViewPr>
      <p:scale>
        <a:sx n="33" d="100"/>
        <a:sy n="33" d="100"/>
      </p:scale>
      <p:origin x="0" y="-9522"/>
    </p:cViewPr>
  </p:outlineViewPr>
  <p:notesTextViewPr>
    <p:cViewPr>
      <p:scale>
        <a:sx n="100" d="100"/>
        <a:sy n="100" d="100"/>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121D78E-F847-4733-957B-4A353EDFD358}"/>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EBA6907F-2EE5-49C5-A929-7825C3CD74BB}"/>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6EFCD4A3-9A14-4DF6-B4FF-2589C86F8487}" type="datetimeFigureOut">
              <a:rPr lang="en-US"/>
              <a:pPr>
                <a:defRPr/>
              </a:pPr>
              <a:t>6/25/2020</a:t>
            </a:fld>
            <a:endParaRPr lang="en-US"/>
          </a:p>
        </p:txBody>
      </p:sp>
      <p:sp>
        <p:nvSpPr>
          <p:cNvPr id="4" name="Footer Placeholder 3">
            <a:extLst>
              <a:ext uri="{FF2B5EF4-FFF2-40B4-BE49-F238E27FC236}">
                <a16:creationId xmlns:a16="http://schemas.microsoft.com/office/drawing/2014/main" xmlns="" id="{C2416DDD-6636-478F-874A-4E77336D95C4}"/>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ED0B5E1-26CE-43A1-AC69-F02D6468129F}"/>
              </a:ext>
            </a:extLst>
          </p:cNvPr>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8264D0E7-527B-44EC-8B9B-1A67B25EC12B}" type="slidenum">
              <a:rPr lang="en-US" altLang="en-US"/>
              <a:pPr/>
              <a:t>‹#›</a:t>
            </a:fld>
            <a:endParaRPr lang="en-US" altLang="en-US"/>
          </a:p>
        </p:txBody>
      </p:sp>
    </p:spTree>
    <p:extLst>
      <p:ext uri="{BB962C8B-B14F-4D97-AF65-F5344CB8AC3E}">
        <p14:creationId xmlns:p14="http://schemas.microsoft.com/office/powerpoint/2010/main" val="2516377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4ADFD4C9-D2EE-401B-B1CF-8FBE54C0B441}"/>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2682EB25-3D14-4F72-A992-B21795D90B90}"/>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A9553301-C559-459E-AA19-59516C1554F8}" type="datetimeFigureOut">
              <a:rPr lang="en-US"/>
              <a:pPr>
                <a:defRPr/>
              </a:pPr>
              <a:t>6/25/2020</a:t>
            </a:fld>
            <a:endParaRPr lang="en-US"/>
          </a:p>
        </p:txBody>
      </p:sp>
      <p:sp>
        <p:nvSpPr>
          <p:cNvPr id="4" name="Slide Image Placeholder 3">
            <a:extLst>
              <a:ext uri="{FF2B5EF4-FFF2-40B4-BE49-F238E27FC236}">
                <a16:creationId xmlns:a16="http://schemas.microsoft.com/office/drawing/2014/main" xmlns="" id="{5FA13C5E-7A38-4AFD-B520-58E0BC171895}"/>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xmlns="" id="{597808CC-A2DA-46A0-BE05-D32A9C0176B5}"/>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BE0F995B-5858-4970-B4DE-9763BF8FC1E1}"/>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BAC59817-3DA1-46B0-8A4C-D96F8FF07AF5}"/>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23733088-CAC3-40F8-93D4-04D5A384AA85}" type="slidenum">
              <a:rPr lang="en-US" altLang="en-US"/>
              <a:pPr/>
              <a:t>‹#›</a:t>
            </a:fld>
            <a:endParaRPr lang="en-US" altLang="en-US"/>
          </a:p>
        </p:txBody>
      </p:sp>
    </p:spTree>
    <p:extLst>
      <p:ext uri="{BB962C8B-B14F-4D97-AF65-F5344CB8AC3E}">
        <p14:creationId xmlns:p14="http://schemas.microsoft.com/office/powerpoint/2010/main" val="34834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mailto:brandon@dragonflyathletics.com" TargetMode="External"/><Relationship Id="rId5" Type="http://schemas.openxmlformats.org/officeDocument/2006/relationships/hyperlink" Target="mailto:kirk@dragonflyathletics.com" TargetMode="External"/><Relationship Id="rId4" Type="http://schemas.openxmlformats.org/officeDocument/2006/relationships/hyperlink" Target="mailto:kniehoff@nfhs.org"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xmlns="" id="{755C2561-8AB2-4C62-BDB6-828C8EFB4F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xmlns="" id="{DD040401-ACD1-4467-8D39-4CB717D4E2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PLEASE READ THE TIPS OFFERED FOR THE ZOOM MEETING</a:t>
            </a:r>
          </a:p>
        </p:txBody>
      </p:sp>
      <p:sp>
        <p:nvSpPr>
          <p:cNvPr id="80900" name="Slide Number Placeholder 3">
            <a:extLst>
              <a:ext uri="{FF2B5EF4-FFF2-40B4-BE49-F238E27FC236}">
                <a16:creationId xmlns:a16="http://schemas.microsoft.com/office/drawing/2014/main" xmlns="" id="{A2DEE7D5-CE15-4F34-B3A7-4C5B4C1191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BE6EFF-1860-406D-830A-376322B15664}"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xmlns="" id="{549768CB-7496-4209-8D91-01095CC567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a16="http://schemas.microsoft.com/office/drawing/2014/main" xmlns="" id="{1DA474FB-C83B-424D-BA47-285E571267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2020-21 NFH SOCCER RULES POWER POINT</a:t>
            </a:r>
          </a:p>
        </p:txBody>
      </p:sp>
      <p:sp>
        <p:nvSpPr>
          <p:cNvPr id="82948" name="Slide Number Placeholder 3">
            <a:extLst>
              <a:ext uri="{FF2B5EF4-FFF2-40B4-BE49-F238E27FC236}">
                <a16:creationId xmlns:a16="http://schemas.microsoft.com/office/drawing/2014/main" xmlns="" id="{FED8F897-1BF1-4140-B194-DB7BEE2EE1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A9E0AD-3818-496E-BEB4-A0AA6B556200}"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xmlns="" id="{9B8CB874-274C-4531-8E08-1803FE2230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xmlns="" id="{A6A1CF63-2F76-42C9-A031-BDBC2FB993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NATIONAL FEDERATOPM OF STATE HIGH SCHOOL ASSOCIATIONS (NFHS)</a:t>
            </a:r>
          </a:p>
        </p:txBody>
      </p:sp>
      <p:sp>
        <p:nvSpPr>
          <p:cNvPr id="84996" name="Slide Number Placeholder 3">
            <a:extLst>
              <a:ext uri="{FF2B5EF4-FFF2-40B4-BE49-F238E27FC236}">
                <a16:creationId xmlns:a16="http://schemas.microsoft.com/office/drawing/2014/main" xmlns="" id="{15EE8D5D-A41E-49DC-BAC1-6983CBFB51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94597FB-71D5-4F47-B1E7-796BEBB480E1}"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xmlns="" id="{C224C1AD-2DD0-42A5-921E-F9E7BB860C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371F150C-A966-4BE0-875D-AC1FCD63CAFF}"/>
              </a:ext>
            </a:extLst>
          </p:cNvPr>
          <p:cNvSpPr>
            <a:spLocks noGrp="1"/>
          </p:cNvSpPr>
          <p:nvPr>
            <p:ph type="body" idx="1"/>
          </p:nvPr>
        </p:nvSpPr>
        <p:spPr/>
        <p:txBody>
          <a:bodyPr>
            <a:normAutofit fontScale="85000" lnSpcReduction="20000"/>
          </a:bodyPr>
          <a:lstStyle/>
          <a:p>
            <a:pPr>
              <a:defRPr/>
            </a:pPr>
            <a:r>
              <a:rPr lang="en-US" altLang="en-US" b="1" dirty="0"/>
              <a:t>National Federation of State High School Associations</a:t>
            </a:r>
            <a:r>
              <a:rPr lang="en-US" altLang="en-US" dirty="0"/>
              <a:t/>
            </a:r>
            <a:br>
              <a:rPr lang="en-US" altLang="en-US" dirty="0"/>
            </a:br>
            <a:endParaRPr lang="en-US" altLang="en-US" dirty="0"/>
          </a:p>
          <a:p>
            <a:pPr eaLnBrk="1" hangingPunct="1">
              <a:spcBef>
                <a:spcPct val="0"/>
              </a:spcBef>
              <a:buFont typeface="Wingdings" panose="05000000000000000000" pitchFamily="2" charset="2"/>
              <a:buNone/>
              <a:defRPr/>
            </a:pPr>
            <a:r>
              <a:rPr lang="en-US" altLang="en-US" sz="2400" dirty="0">
                <a:solidFill>
                  <a:srgbClr val="414B56"/>
                </a:solidFill>
              </a:rPr>
              <a:t>NFHS (located in Indianapolis, IN – Est. 1920):</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National leader and advocate for </a:t>
            </a:r>
            <a:br>
              <a:rPr lang="en-US" altLang="en-US" sz="2200" dirty="0">
                <a:solidFill>
                  <a:srgbClr val="414B56"/>
                </a:solidFill>
              </a:rPr>
            </a:br>
            <a:r>
              <a:rPr lang="en-US" altLang="en-US" sz="2200" dirty="0">
                <a:solidFill>
                  <a:srgbClr val="414B56"/>
                </a:solidFill>
              </a:rPr>
              <a:t>high school athletics and </a:t>
            </a:r>
            <a:br>
              <a:rPr lang="en-US" altLang="en-US" sz="2200" dirty="0">
                <a:solidFill>
                  <a:srgbClr val="414B56"/>
                </a:solidFill>
              </a:rPr>
            </a:br>
            <a:r>
              <a:rPr lang="en-US" altLang="en-US" sz="2200" dirty="0">
                <a:solidFill>
                  <a:srgbClr val="414B56"/>
                </a:solidFill>
              </a:rPr>
              <a:t>performing arts programs.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Serves 51 state associations, 19,500 </a:t>
            </a:r>
            <a:br>
              <a:rPr lang="en-US" altLang="en-US" sz="2200" dirty="0">
                <a:solidFill>
                  <a:srgbClr val="414B56"/>
                </a:solidFill>
              </a:rPr>
            </a:br>
            <a:r>
              <a:rPr lang="en-US" altLang="en-US" sz="2200" dirty="0">
                <a:solidFill>
                  <a:srgbClr val="414B56"/>
                </a:solidFill>
              </a:rPr>
              <a:t>high schools and 12 million student </a:t>
            </a:r>
            <a:br>
              <a:rPr lang="en-US" altLang="en-US" sz="2200" dirty="0">
                <a:solidFill>
                  <a:srgbClr val="414B56"/>
                </a:solidFill>
              </a:rPr>
            </a:br>
            <a:r>
              <a:rPr lang="en-US" altLang="en-US" sz="2200" dirty="0">
                <a:solidFill>
                  <a:srgbClr val="414B56"/>
                </a:solidFill>
              </a:rPr>
              <a:t>participants.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Writes playing rules for 17 high school </a:t>
            </a:r>
            <a:br>
              <a:rPr lang="en-US" altLang="en-US" sz="2200" dirty="0">
                <a:solidFill>
                  <a:srgbClr val="414B56"/>
                </a:solidFill>
              </a:rPr>
            </a:br>
            <a:r>
              <a:rPr lang="en-US" altLang="en-US" sz="2200" dirty="0">
                <a:solidFill>
                  <a:srgbClr val="414B56"/>
                </a:solidFill>
              </a:rPr>
              <a:t>sports for boys and girls.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Offers online education courses for high school coaches, </a:t>
            </a:r>
            <a:br>
              <a:rPr lang="en-US" altLang="en-US" sz="2200" dirty="0">
                <a:solidFill>
                  <a:srgbClr val="414B56"/>
                </a:solidFill>
              </a:rPr>
            </a:br>
            <a:r>
              <a:rPr lang="en-US" altLang="en-US" sz="2200" dirty="0">
                <a:solidFill>
                  <a:srgbClr val="414B56"/>
                </a:solidFill>
              </a:rPr>
              <a:t>officials, parents, students and others.</a:t>
            </a:r>
          </a:p>
          <a:p>
            <a:pPr marL="742950" lvl="1" indent="-285750" eaLnBrk="1" hangingPunct="1">
              <a:spcBef>
                <a:spcPct val="0"/>
              </a:spcBef>
              <a:buFont typeface="Arial" panose="020B0604020202020204" pitchFamily="34" charset="0"/>
              <a:buChar char="•"/>
              <a:defRPr/>
            </a:pPr>
            <a:r>
              <a:rPr lang="en-US" altLang="en-US" sz="2200" dirty="0">
                <a:solidFill>
                  <a:srgbClr val="414B56"/>
                </a:solidFill>
              </a:rPr>
              <a:t>Ensures that students have opportunity to enjoy healthy participation, achievement and good sportsmanship in education-based athletics</a:t>
            </a:r>
            <a:endParaRPr lang="en-US" dirty="0"/>
          </a:p>
        </p:txBody>
      </p:sp>
      <p:sp>
        <p:nvSpPr>
          <p:cNvPr id="87044" name="Slide Number Placeholder 3">
            <a:extLst>
              <a:ext uri="{FF2B5EF4-FFF2-40B4-BE49-F238E27FC236}">
                <a16:creationId xmlns:a16="http://schemas.microsoft.com/office/drawing/2014/main" xmlns="" id="{C2E8AFC2-E5BB-4AAC-806F-6C1CEC3EE18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83FA1B-B9A4-4C7C-A1A7-A9D4C1D43A0E}"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xmlns="" id="{68039C75-0199-4BC9-94A0-12FEEEBFCF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xmlns="" id="{B8A3B260-9AE9-4BD1-AB40-9800430062B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RULE REVIEW COMMITTEE</a:t>
            </a:r>
          </a:p>
          <a:p>
            <a:endParaRPr lang="en-US" altLang="en-US" b="1"/>
          </a:p>
          <a:p>
            <a:endParaRPr lang="en-US" altLang="en-US" b="1"/>
          </a:p>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89092" name="Slide Number Placeholder 3">
            <a:extLst>
              <a:ext uri="{FF2B5EF4-FFF2-40B4-BE49-F238E27FC236}">
                <a16:creationId xmlns:a16="http://schemas.microsoft.com/office/drawing/2014/main" xmlns="" id="{01CF4BAF-9A79-487D-99FE-52A4955D03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96CE39-50F2-43D7-B844-DB027921B100}" type="slidenum">
              <a:rPr lang="en-US" altLang="en-US"/>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xmlns="" id="{FA1EEFDB-99DB-4F72-94D7-7637E1EAA6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xmlns="" id="{9CC1EE30-A7B2-40DA-805D-1416663C4C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NATIONAL FEDERATION OF STATE HIGH SCHOOL ASSOCIATIONS</a:t>
            </a:r>
          </a:p>
          <a:p>
            <a:endParaRPr lang="en-US" altLang="en-US" b="1"/>
          </a:p>
          <a:p>
            <a:pPr eaLnBrk="1" hangingPunct="1"/>
            <a:r>
              <a:rPr lang="en-US" altLang="en-US"/>
              <a:t>The NFHS writes playing rules for 17 sports for boys and girls at the high school level.</a:t>
            </a:r>
          </a:p>
          <a:p>
            <a:pPr lvl="1" eaLnBrk="1" hangingPunct="1"/>
            <a:r>
              <a:rPr lang="en-US" altLang="en-US"/>
              <a:t>Publishes 4 million pieces of materials annually</a:t>
            </a:r>
            <a:endParaRPr lang="en-US" altLang="en-US" b="1"/>
          </a:p>
        </p:txBody>
      </p:sp>
      <p:sp>
        <p:nvSpPr>
          <p:cNvPr id="91140" name="Slide Number Placeholder 3">
            <a:extLst>
              <a:ext uri="{FF2B5EF4-FFF2-40B4-BE49-F238E27FC236}">
                <a16:creationId xmlns:a16="http://schemas.microsoft.com/office/drawing/2014/main" xmlns="" id="{BA5F7C56-173A-45EB-A605-F88239F2FB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02E017-14BD-4E41-ADB5-9A2B8AA73DAB}"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xmlns="" id="{57FA0602-1DF2-4CED-8E27-BBC51969DE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xmlns="" id="{752DF06C-15F4-4489-B0DB-097E1E8B33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RULES BOOKS AS E-BOOKS</a:t>
            </a:r>
          </a:p>
          <a:p>
            <a:endParaRPr lang="en-US" altLang="en-US" b="1"/>
          </a:p>
          <a:p>
            <a:pPr eaLnBrk="1" hangingPunct="1">
              <a:spcBef>
                <a:spcPct val="0"/>
              </a:spcBef>
              <a:buFont typeface="Wingdings" panose="05000000000000000000" pitchFamily="2" charset="2"/>
              <a:buNone/>
            </a:pPr>
            <a:r>
              <a:rPr lang="en-US" altLang="en-US" sz="2600">
                <a:solidFill>
                  <a:srgbClr val="414B56"/>
                </a:solidFill>
              </a:rPr>
              <a:t>E-books features:</a:t>
            </a:r>
          </a:p>
          <a:p>
            <a:pPr marL="742950" lvl="1" indent="-285750" eaLnBrk="1" hangingPunct="1">
              <a:spcBef>
                <a:spcPct val="0"/>
              </a:spcBef>
              <a:buFontTx/>
              <a:buChar char="•"/>
            </a:pPr>
            <a:r>
              <a:rPr lang="en-US" altLang="en-US" sz="2400">
                <a:solidFill>
                  <a:srgbClr val="414B56"/>
                </a:solidFill>
              </a:rPr>
              <a:t>Searchable</a:t>
            </a:r>
          </a:p>
          <a:p>
            <a:pPr marL="742950" lvl="1" indent="-285750" eaLnBrk="1" hangingPunct="1">
              <a:spcBef>
                <a:spcPct val="0"/>
              </a:spcBef>
              <a:buFontTx/>
              <a:buChar char="•"/>
            </a:pPr>
            <a:r>
              <a:rPr lang="en-US" altLang="en-US" sz="2400">
                <a:solidFill>
                  <a:srgbClr val="414B56"/>
                </a:solidFill>
              </a:rPr>
              <a:t>Highlight areas of interest</a:t>
            </a:r>
          </a:p>
          <a:p>
            <a:pPr marL="742950" lvl="1" indent="-285750" eaLnBrk="1" hangingPunct="1">
              <a:spcBef>
                <a:spcPct val="0"/>
              </a:spcBef>
              <a:buFontTx/>
              <a:buChar char="•"/>
            </a:pPr>
            <a:r>
              <a:rPr lang="en-US" altLang="en-US" sz="2400">
                <a:solidFill>
                  <a:srgbClr val="414B56"/>
                </a:solidFill>
              </a:rPr>
              <a:t>Make notes</a:t>
            </a:r>
          </a:p>
          <a:p>
            <a:pPr marL="742950" lvl="1" indent="-285750" eaLnBrk="1" hangingPunct="1">
              <a:spcBef>
                <a:spcPct val="0"/>
              </a:spcBef>
              <a:buFontTx/>
              <a:buChar char="•"/>
            </a:pPr>
            <a:r>
              <a:rPr lang="en-US" altLang="en-US" sz="2400">
                <a:solidFill>
                  <a:srgbClr val="414B56"/>
                </a:solidFill>
              </a:rPr>
              <a:t>Easy navigation</a:t>
            </a:r>
          </a:p>
          <a:p>
            <a:pPr marL="742950" lvl="1" indent="-285750" eaLnBrk="1" hangingPunct="1">
              <a:spcBef>
                <a:spcPct val="0"/>
              </a:spcBef>
              <a:buFontTx/>
              <a:buChar char="•"/>
            </a:pPr>
            <a:r>
              <a:rPr lang="en-US" altLang="en-US" sz="2400">
                <a:solidFill>
                  <a:srgbClr val="414B56"/>
                </a:solidFill>
              </a:rPr>
              <a:t>Adjustable viewing size</a:t>
            </a:r>
          </a:p>
          <a:p>
            <a:pPr marL="742950" lvl="1" indent="-285750" eaLnBrk="1" hangingPunct="1">
              <a:spcBef>
                <a:spcPct val="0"/>
              </a:spcBef>
              <a:buFontTx/>
              <a:buChar char="•"/>
            </a:pPr>
            <a:r>
              <a:rPr lang="en-US" altLang="en-US" sz="2400">
                <a:solidFill>
                  <a:srgbClr val="414B56"/>
                </a:solidFill>
              </a:rPr>
              <a:t>Immediate availability</a:t>
            </a:r>
          </a:p>
          <a:p>
            <a:endParaRPr lang="en-US" altLang="en-US" b="1"/>
          </a:p>
        </p:txBody>
      </p:sp>
      <p:sp>
        <p:nvSpPr>
          <p:cNvPr id="93188" name="Slide Number Placeholder 3">
            <a:extLst>
              <a:ext uri="{FF2B5EF4-FFF2-40B4-BE49-F238E27FC236}">
                <a16:creationId xmlns:a16="http://schemas.microsoft.com/office/drawing/2014/main" xmlns="" id="{713C7FD8-6989-40C5-8651-B6018B2A6CA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ECC74A6-5E7B-42FD-A606-A6A4A66C4BA8}" type="slidenum">
              <a:rPr lang="en-US" altLang="en-US"/>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xmlns="" id="{63C9F4B2-9151-4FED-B488-B78289C87A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F36CECEA-4643-40D2-B983-06CA23E2B0F2}"/>
              </a:ext>
            </a:extLst>
          </p:cNvPr>
          <p:cNvSpPr>
            <a:spLocks noGrp="1"/>
          </p:cNvSpPr>
          <p:nvPr>
            <p:ph type="body" idx="1"/>
          </p:nvPr>
        </p:nvSpPr>
        <p:spPr/>
        <p:txBody>
          <a:bodyPr>
            <a:normAutofit fontScale="92500" lnSpcReduction="10000"/>
          </a:bodyPr>
          <a:lstStyle/>
          <a:p>
            <a:pPr>
              <a:defRPr/>
            </a:pPr>
            <a:r>
              <a:rPr lang="en-US" b="1" dirty="0"/>
              <a:t>NFHS RULES APP</a:t>
            </a:r>
          </a:p>
          <a:p>
            <a:pPr>
              <a:defRPr/>
            </a:pPr>
            <a:endParaRPr lang="en-US" b="1" dirty="0"/>
          </a:p>
          <a:p>
            <a:pPr eaLnBrk="1" hangingPunct="1">
              <a:spcBef>
                <a:spcPct val="0"/>
              </a:spcBef>
              <a:buFont typeface="Wingdings" panose="05000000000000000000" pitchFamily="2" charset="2"/>
              <a:buNone/>
              <a:defRPr/>
            </a:pPr>
            <a:r>
              <a:rPr lang="en-US" altLang="en-US" sz="2600" dirty="0">
                <a:solidFill>
                  <a:srgbClr val="414B56"/>
                </a:solidFill>
              </a:rPr>
              <a:t>Rules App features: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Searchable</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Highlight notes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Bookmarks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Quizzes for all sports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Easy navigation</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Immediate availability</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rPr>
              <a:t>Free to paid members of the NFHS Coaches </a:t>
            </a:r>
            <a:br>
              <a:rPr lang="en-US" altLang="en-US" sz="2400" dirty="0">
                <a:solidFill>
                  <a:srgbClr val="414B56"/>
                </a:solidFill>
              </a:rPr>
            </a:br>
            <a:r>
              <a:rPr lang="en-US" altLang="en-US" sz="2400" dirty="0">
                <a:solidFill>
                  <a:srgbClr val="414B56"/>
                </a:solidFill>
              </a:rPr>
              <a:t>and Officials Associations</a:t>
            </a:r>
          </a:p>
          <a:p>
            <a:pPr marL="742950" lvl="1" indent="-285750" eaLnBrk="1" hangingPunct="1">
              <a:spcBef>
                <a:spcPct val="0"/>
              </a:spcBef>
              <a:buFont typeface="Arial" panose="020B0604020202020204" pitchFamily="34" charset="0"/>
              <a:buChar char="•"/>
              <a:defRPr/>
            </a:pPr>
            <a:r>
              <a:rPr lang="en-US" altLang="en-US" sz="2400" dirty="0">
                <a:solidFill>
                  <a:srgbClr val="414B56"/>
                </a:solidFill>
                <a:hlinkClick r:id="rId3"/>
              </a:rPr>
              <a:t>www.nfhs.org/erules</a:t>
            </a:r>
            <a:r>
              <a:rPr lang="en-US" altLang="en-US" sz="2400" dirty="0">
                <a:solidFill>
                  <a:srgbClr val="414B56"/>
                </a:solidFill>
              </a:rPr>
              <a:t> for more information</a:t>
            </a:r>
          </a:p>
          <a:p>
            <a:pPr>
              <a:defRPr/>
            </a:pPr>
            <a:endParaRPr lang="en-US" b="1" dirty="0"/>
          </a:p>
        </p:txBody>
      </p:sp>
      <p:sp>
        <p:nvSpPr>
          <p:cNvPr id="95236" name="Slide Number Placeholder 3">
            <a:extLst>
              <a:ext uri="{FF2B5EF4-FFF2-40B4-BE49-F238E27FC236}">
                <a16:creationId xmlns:a16="http://schemas.microsoft.com/office/drawing/2014/main" xmlns="" id="{DCB5D25C-E43E-4622-BBB6-6B2BC13810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FAD1D8-BDD9-429E-AC36-37C5C8DA411A}" type="slidenum">
              <a:rPr lang="en-US" altLang="en-US"/>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xmlns="" id="{81EDD500-ECFD-44EA-8FAB-B6D811F06C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xmlns="" id="{CCB90AD1-8DDA-4542-8091-A8D57BE024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SOCCER RULES CHANGES</a:t>
            </a:r>
          </a:p>
        </p:txBody>
      </p:sp>
      <p:sp>
        <p:nvSpPr>
          <p:cNvPr id="97284" name="Slide Number Placeholder 3">
            <a:extLst>
              <a:ext uri="{FF2B5EF4-FFF2-40B4-BE49-F238E27FC236}">
                <a16:creationId xmlns:a16="http://schemas.microsoft.com/office/drawing/2014/main" xmlns="" id="{7025E3A7-2EDE-489F-9198-F41E567154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07E810-90AD-4732-BCDB-EC5409D16167}" type="slidenum">
              <a:rPr lang="en-US" altLang="en-US"/>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xmlns="" id="{AA6ECDF4-4EE2-4ED1-8BD5-CF17375E00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xmlns="" id="{773E490F-A86A-47B1-9B8C-0FD563458F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 typeface="Wingdings" panose="05000000000000000000" pitchFamily="2" charset="2"/>
              <a:buNone/>
            </a:pPr>
            <a:r>
              <a:rPr lang="en-US" altLang="en-US" sz="1100" b="1"/>
              <a:t>Rule 2-2-4	BALL SPECIFICATIONS</a:t>
            </a:r>
          </a:p>
          <a:p>
            <a:pPr eaLnBrk="1" hangingPunct="1">
              <a:buFont typeface="Wingdings" panose="05000000000000000000" pitchFamily="2" charset="2"/>
              <a:buNone/>
            </a:pPr>
            <a:r>
              <a:rPr lang="en-US" altLang="en-US" sz="1100" b="1"/>
              <a:t>Art. 4…</a:t>
            </a:r>
          </a:p>
          <a:p>
            <a:pPr eaLnBrk="1" hangingPunct="1">
              <a:buFont typeface="Wingdings" panose="05000000000000000000" pitchFamily="2" charset="2"/>
              <a:buNone/>
            </a:pPr>
            <a:r>
              <a:rPr lang="en-US" altLang="en-US"/>
              <a:t>If the ball becomes deflated during play, it is declared dead and the game is resumed by a drop ball at the spot where it was last played. If the ball becomes deflated within the goal area, then the ball is dropped subject to the provisions of Rule 9-2-2 and 9-2-3. Ball deflated during a penalty kick results in retaken kick.</a:t>
            </a:r>
          </a:p>
          <a:p>
            <a:endParaRPr lang="en-US" altLang="en-US"/>
          </a:p>
        </p:txBody>
      </p:sp>
      <p:sp>
        <p:nvSpPr>
          <p:cNvPr id="99332" name="Slide Number Placeholder 3">
            <a:extLst>
              <a:ext uri="{FF2B5EF4-FFF2-40B4-BE49-F238E27FC236}">
                <a16:creationId xmlns:a16="http://schemas.microsoft.com/office/drawing/2014/main" xmlns="" id="{59660547-5814-41AC-B027-E5F25CC9FA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AAD3E0C-5A70-4B6D-81F4-C82E9392BCF1}"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xmlns="" id="{C100D2CE-99B5-4E0E-B350-3074EF1C9B6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xmlns="" id="{FE3CBBFE-C32E-4EA8-BB08-969B70C213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2-2-4 DEFLATED BALL</a:t>
            </a:r>
          </a:p>
          <a:p>
            <a:endParaRPr lang="en-US" altLang="en-US" b="1"/>
          </a:p>
          <a:p>
            <a:r>
              <a:rPr lang="en-US" altLang="en-US"/>
              <a:t>If the ball becomes deflated during play, it will be put into play with a drop ball to a player of the team last in possession at the spot where it was last played.</a:t>
            </a:r>
          </a:p>
          <a:p>
            <a:endParaRPr lang="en-US" altLang="en-US" b="1"/>
          </a:p>
        </p:txBody>
      </p:sp>
      <p:sp>
        <p:nvSpPr>
          <p:cNvPr id="101380" name="Slide Number Placeholder 3">
            <a:extLst>
              <a:ext uri="{FF2B5EF4-FFF2-40B4-BE49-F238E27FC236}">
                <a16:creationId xmlns:a16="http://schemas.microsoft.com/office/drawing/2014/main" xmlns="" id="{B02EE6F1-7185-43AC-9D1E-6A3944210C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BE6114-5329-4008-BBEA-D758C7E06A2B}" type="slidenum">
              <a:rPr lang="en-US" altLang="en-US">
                <a:solidFill>
                  <a:srgbClr val="000000"/>
                </a:solidFill>
              </a:rPr>
              <a:pPr/>
              <a:t>11</a:t>
            </a:fld>
            <a:endParaRPr lang="en-US" alt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xmlns="" id="{4D030C2E-D7FC-40D1-9880-9A7E37FE26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a:extLst>
              <a:ext uri="{FF2B5EF4-FFF2-40B4-BE49-F238E27FC236}">
                <a16:creationId xmlns:a16="http://schemas.microsoft.com/office/drawing/2014/main" xmlns="" id="{C76BEE7A-89E4-4D19-869B-54A06CF8FF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2-2-4  DEFLATED BALL</a:t>
            </a:r>
          </a:p>
          <a:p>
            <a:endParaRPr lang="en-US" altLang="en-US" b="1"/>
          </a:p>
          <a:p>
            <a:r>
              <a:rPr lang="en-US" altLang="en-US"/>
              <a:t>If ball becomes deflated during a penalty kick, the kick will be retaken.  </a:t>
            </a:r>
          </a:p>
          <a:p>
            <a:endParaRPr lang="en-US" altLang="en-US" b="1"/>
          </a:p>
        </p:txBody>
      </p:sp>
      <p:sp>
        <p:nvSpPr>
          <p:cNvPr id="103428" name="Slide Number Placeholder 3">
            <a:extLst>
              <a:ext uri="{FF2B5EF4-FFF2-40B4-BE49-F238E27FC236}">
                <a16:creationId xmlns:a16="http://schemas.microsoft.com/office/drawing/2014/main" xmlns="" id="{39CCAD8E-D7D8-42DE-99F3-9377E4E6499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D100C8-9A6E-4ADA-B5E5-03E3F38A703D}" type="slidenum">
              <a:rPr lang="en-US" altLang="en-US">
                <a:solidFill>
                  <a:srgbClr val="000000"/>
                </a:solidFill>
              </a:rPr>
              <a:pPr/>
              <a:t>12</a:t>
            </a:fld>
            <a:endParaRPr lang="en-US" alt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xmlns="" id="{8AA06C8F-28C0-4765-93F7-E566CDFEE9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xmlns="" id="{CFE7CBF1-10B3-4106-A526-5D31ADAB02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4-1-1a  REQUIRED EQUIPMENT/TUCKED SHIRTS</a:t>
            </a:r>
          </a:p>
          <a:p>
            <a:endParaRPr lang="en-US" altLang="en-US" b="1"/>
          </a:p>
          <a:p>
            <a:r>
              <a:rPr lang="en-US" altLang="en-US"/>
              <a:t>The visiting team shall wear solid white jerseys and solid white socks, and the home team shall wear dark jerseys and socks (dark is defined as any color which contrasts with white). </a:t>
            </a:r>
          </a:p>
          <a:p>
            <a:endParaRPr lang="en-US" altLang="en-US" b="1"/>
          </a:p>
        </p:txBody>
      </p:sp>
      <p:sp>
        <p:nvSpPr>
          <p:cNvPr id="105476" name="Slide Number Placeholder 3">
            <a:extLst>
              <a:ext uri="{FF2B5EF4-FFF2-40B4-BE49-F238E27FC236}">
                <a16:creationId xmlns:a16="http://schemas.microsoft.com/office/drawing/2014/main" xmlns="" id="{5001272C-1CC6-4057-8175-A6F8098DA9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EB89D1-DE5D-475E-95D1-FDFDD2CACD10}"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xmlns="" id="{568F6E73-27D8-4714-B198-B93F45B968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623071FE-E3AD-4C19-B7DC-40E0BD90D20A}"/>
              </a:ext>
            </a:extLst>
          </p:cNvPr>
          <p:cNvSpPr>
            <a:spLocks noGrp="1"/>
          </p:cNvSpPr>
          <p:nvPr>
            <p:ph type="body" idx="1"/>
          </p:nvPr>
        </p:nvSpPr>
        <p:spPr/>
        <p:txBody>
          <a:bodyPr/>
          <a:lstStyle/>
          <a:p>
            <a:pPr>
              <a:defRPr/>
            </a:pPr>
            <a:r>
              <a:rPr lang="en-US" b="1" dirty="0">
                <a:solidFill>
                  <a:srgbClr val="FF0000"/>
                </a:solidFill>
                <a:highlight>
                  <a:srgbClr val="FFFF00"/>
                </a:highlight>
              </a:rPr>
              <a:t>RULE 4-1-1a TUCKED SHIRTS</a:t>
            </a:r>
          </a:p>
          <a:p>
            <a:pPr>
              <a:defRPr/>
            </a:pPr>
            <a:endParaRPr lang="en-US" b="1" dirty="0">
              <a:solidFill>
                <a:srgbClr val="FF0000"/>
              </a:solidFill>
              <a:highlight>
                <a:srgbClr val="FFFF00"/>
              </a:highlight>
            </a:endParaRPr>
          </a:p>
          <a:p>
            <a:pPr>
              <a:defRPr/>
            </a:pPr>
            <a:r>
              <a:rPr lang="en-US" altLang="en-US" dirty="0">
                <a:highlight>
                  <a:srgbClr val="FFFF00"/>
                </a:highlight>
              </a:rPr>
              <a:t>Players are no longer required to tuck in jerseys.</a:t>
            </a:r>
          </a:p>
          <a:p>
            <a:pPr>
              <a:defRPr/>
            </a:pPr>
            <a:endParaRPr lang="en-US" b="1" dirty="0">
              <a:solidFill>
                <a:srgbClr val="FF0000"/>
              </a:solidFill>
              <a:highlight>
                <a:srgbClr val="FFFF00"/>
              </a:highlight>
            </a:endParaRPr>
          </a:p>
        </p:txBody>
      </p:sp>
      <p:sp>
        <p:nvSpPr>
          <p:cNvPr id="107524" name="Slide Number Placeholder 3">
            <a:extLst>
              <a:ext uri="{FF2B5EF4-FFF2-40B4-BE49-F238E27FC236}">
                <a16:creationId xmlns:a16="http://schemas.microsoft.com/office/drawing/2014/main" xmlns="" id="{54444469-B64F-4C02-A993-266F6E43D1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BEC05C-7571-4534-96B0-07AC7B0E19A4}" type="slidenum">
              <a:rPr lang="en-US" altLang="en-US">
                <a:solidFill>
                  <a:srgbClr val="000000"/>
                </a:solidFill>
              </a:rPr>
              <a:pPr/>
              <a:t>14</a:t>
            </a:fld>
            <a:endParaRPr lang="en-US" alt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xmlns="" id="{C8A40FFC-2DCF-4E08-9D27-8CD6522202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a:extLst>
              <a:ext uri="{FF2B5EF4-FFF2-40B4-BE49-F238E27FC236}">
                <a16:creationId xmlns:a16="http://schemas.microsoft.com/office/drawing/2014/main" xmlns="" id="{A9B33028-1C4D-4A90-A52E-D24BB98F05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4-2-7e, f  OTHER EQUIPMENT - DELETE</a:t>
            </a:r>
          </a:p>
          <a:p>
            <a:endParaRPr lang="en-US" altLang="en-US"/>
          </a:p>
          <a:p>
            <a:pPr eaLnBrk="1" hangingPunct="1">
              <a:buFont typeface="Wingdings" panose="05000000000000000000" pitchFamily="2" charset="2"/>
              <a:buNone/>
            </a:pPr>
            <a:r>
              <a:rPr lang="en-US" altLang="en-US" b="1"/>
              <a:t>Art. 7…</a:t>
            </a:r>
          </a:p>
          <a:p>
            <a:pPr eaLnBrk="1" hangingPunct="1">
              <a:buFont typeface="Wingdings" panose="05000000000000000000" pitchFamily="2" charset="2"/>
              <a:buNone/>
            </a:pPr>
            <a:r>
              <a:rPr lang="en-US" altLang="en-US"/>
              <a:t>A tooth and mouth protector (intraoral), if worn, shall:</a:t>
            </a:r>
          </a:p>
          <a:p>
            <a:pPr eaLnBrk="1" hangingPunct="1">
              <a:buFont typeface="Wingdings" panose="05000000000000000000" pitchFamily="2" charset="2"/>
              <a:buNone/>
            </a:pPr>
            <a:r>
              <a:rPr lang="en-US" altLang="en-US"/>
              <a:t>    e. not to be completely white; and</a:t>
            </a:r>
          </a:p>
          <a:p>
            <a:pPr eaLnBrk="1" hangingPunct="1">
              <a:buFont typeface="Wingdings" panose="05000000000000000000" pitchFamily="2" charset="2"/>
              <a:buNone/>
            </a:pPr>
            <a:r>
              <a:rPr lang="en-US" altLang="en-US"/>
              <a:t>    f.  Not to be completely clear.</a:t>
            </a:r>
          </a:p>
          <a:p>
            <a:pPr eaLnBrk="1" hangingPunct="1"/>
            <a:endParaRPr lang="en-US" altLang="en-US"/>
          </a:p>
          <a:p>
            <a:pPr eaLnBrk="1" hangingPunct="1">
              <a:buFont typeface="Wingdings" panose="05000000000000000000" pitchFamily="2" charset="2"/>
              <a:buNone/>
            </a:pPr>
            <a:r>
              <a:rPr lang="en-US" altLang="en-US"/>
              <a:t>SMAC no longer recommends the mouth protector meet these two criteria; dropping these two requirements bring soccer in line with the other sports that allow mouth guards.</a:t>
            </a:r>
          </a:p>
          <a:p>
            <a:endParaRPr lang="en-US" altLang="en-US"/>
          </a:p>
        </p:txBody>
      </p:sp>
      <p:sp>
        <p:nvSpPr>
          <p:cNvPr id="109572" name="Slide Number Placeholder 3">
            <a:extLst>
              <a:ext uri="{FF2B5EF4-FFF2-40B4-BE49-F238E27FC236}">
                <a16:creationId xmlns:a16="http://schemas.microsoft.com/office/drawing/2014/main" xmlns="" id="{90866F48-9D01-4D13-8BF1-19AE87F118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35D4C4-BCC2-42F9-8431-10DB5B16C33E}" type="slidenum">
              <a:rPr lang="en-US" altLang="en-US"/>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xmlns="" id="{B8C1FDA1-3949-49EA-A643-C17B9B2024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a:extLst>
              <a:ext uri="{FF2B5EF4-FFF2-40B4-BE49-F238E27FC236}">
                <a16:creationId xmlns:a16="http://schemas.microsoft.com/office/drawing/2014/main" xmlns="" id="{996D42BF-ACC2-4E9A-A669-5429A64C6F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Rules 4-2-7e, f  EQUIPMENT</a:t>
            </a:r>
          </a:p>
          <a:p>
            <a:endParaRPr lang="en-US" altLang="en-US"/>
          </a:p>
          <a:p>
            <a:r>
              <a:rPr lang="en-US" altLang="en-US"/>
              <a:t>Tooth and mouth protectors (intraoral), if worn, are no longer illegal if completely white or clear.</a:t>
            </a:r>
          </a:p>
          <a:p>
            <a:endParaRPr lang="en-US" altLang="en-US"/>
          </a:p>
        </p:txBody>
      </p:sp>
      <p:sp>
        <p:nvSpPr>
          <p:cNvPr id="111620" name="Slide Number Placeholder 3">
            <a:extLst>
              <a:ext uri="{FF2B5EF4-FFF2-40B4-BE49-F238E27FC236}">
                <a16:creationId xmlns:a16="http://schemas.microsoft.com/office/drawing/2014/main" xmlns="" id="{DC5F748B-0F59-4BA8-B964-6559B6E050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2826ECB-11FD-4D9A-9B0E-C612176758FC}" type="slidenum">
              <a:rPr lang="en-US" altLang="en-US">
                <a:solidFill>
                  <a:srgbClr val="000000"/>
                </a:solidFill>
              </a:rPr>
              <a:pPr/>
              <a:t>16</a:t>
            </a:fld>
            <a:endParaRPr lang="en-US" alt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xmlns="" id="{C148E0DA-E634-4283-80AB-7902BFB05A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30B90372-92D5-47CB-B51D-300DCF25196D}"/>
              </a:ext>
            </a:extLst>
          </p:cNvPr>
          <p:cNvSpPr>
            <a:spLocks noGrp="1"/>
          </p:cNvSpPr>
          <p:nvPr>
            <p:ph type="body" idx="1"/>
          </p:nvPr>
        </p:nvSpPr>
        <p:spPr/>
        <p:txBody>
          <a:bodyPr>
            <a:normAutofit fontScale="77500" lnSpcReduction="20000"/>
          </a:bodyPr>
          <a:lstStyle/>
          <a:p>
            <a:pPr>
              <a:defRPr/>
            </a:pPr>
            <a:r>
              <a:rPr lang="en-US" dirty="0"/>
              <a:t>RULE 9-1-1b</a:t>
            </a:r>
          </a:p>
          <a:p>
            <a:pPr>
              <a:defRPr/>
            </a:pPr>
            <a:endParaRPr lang="en-US" dirty="0"/>
          </a:p>
          <a:p>
            <a:pPr eaLnBrk="1" hangingPunct="1">
              <a:buFont typeface="Wingdings" panose="05000000000000000000" pitchFamily="2" charset="2"/>
              <a:buNone/>
              <a:defRPr/>
            </a:pPr>
            <a:r>
              <a:rPr lang="en-US" sz="2800" dirty="0"/>
              <a:t>The ball is out of play when:</a:t>
            </a:r>
          </a:p>
          <a:p>
            <a:pPr eaLnBrk="1" hangingPunct="1">
              <a:buFont typeface="Wingdings" panose="05000000000000000000" pitchFamily="2" charset="2"/>
              <a:buNone/>
              <a:defRPr/>
            </a:pPr>
            <a:endParaRPr lang="en-US" sz="2800" dirty="0"/>
          </a:p>
          <a:p>
            <a:pPr eaLnBrk="1" hangingPunct="1">
              <a:buFont typeface="Wingdings" panose="05000000000000000000" pitchFamily="2" charset="2"/>
              <a:buNone/>
              <a:defRPr/>
            </a:pPr>
            <a:r>
              <a:rPr lang="en-US" sz="2800" dirty="0"/>
              <a:t>a.          it has completely crossed the goal line or touch line, whether on the ground or in the air;</a:t>
            </a:r>
          </a:p>
          <a:p>
            <a:pPr eaLnBrk="1" hangingPunct="1">
              <a:buFont typeface="Wingdings" panose="05000000000000000000" pitchFamily="2" charset="2"/>
              <a:buNone/>
              <a:defRPr/>
            </a:pPr>
            <a:r>
              <a:rPr lang="en-US" sz="2800" dirty="0"/>
              <a:t>		</a:t>
            </a:r>
          </a:p>
          <a:p>
            <a:pPr eaLnBrk="1" hangingPunct="1">
              <a:buFont typeface="Wingdings" panose="05000000000000000000" pitchFamily="2" charset="2"/>
              <a:buNone/>
              <a:defRPr/>
            </a:pPr>
            <a:r>
              <a:rPr lang="en-US" sz="2800" dirty="0"/>
              <a:t>b.          the ball touches an official and remains on the field; and </a:t>
            </a:r>
          </a:p>
          <a:p>
            <a:pPr eaLnBrk="1" hangingPunct="1">
              <a:buFont typeface="Wingdings" panose="05000000000000000000" pitchFamily="2" charset="2"/>
              <a:buNone/>
              <a:defRPr/>
            </a:pPr>
            <a:r>
              <a:rPr lang="en-US" sz="2800" dirty="0"/>
              <a:t>	1.   a team starts a promising attack; </a:t>
            </a:r>
          </a:p>
          <a:p>
            <a:pPr eaLnBrk="1" hangingPunct="1">
              <a:buFont typeface="Wingdings" panose="05000000000000000000" pitchFamily="2" charset="2"/>
              <a:buNone/>
              <a:defRPr/>
            </a:pPr>
            <a:r>
              <a:rPr lang="en-US" sz="2800" dirty="0"/>
              <a:t>	2.   goes directly into the goal; </a:t>
            </a:r>
          </a:p>
          <a:p>
            <a:pPr lvl="1" eaLnBrk="1" hangingPunct="1">
              <a:buFont typeface="Arial" panose="020B0604020202020204" pitchFamily="34" charset="0"/>
              <a:buNone/>
              <a:defRPr/>
            </a:pPr>
            <a:r>
              <a:rPr lang="en-US" sz="2800" dirty="0"/>
              <a:t>	3.   possession changes </a:t>
            </a:r>
          </a:p>
          <a:p>
            <a:pPr>
              <a:defRPr/>
            </a:pPr>
            <a:endParaRPr lang="en-US" dirty="0"/>
          </a:p>
        </p:txBody>
      </p:sp>
      <p:sp>
        <p:nvSpPr>
          <p:cNvPr id="113668" name="Slide Number Placeholder 3">
            <a:extLst>
              <a:ext uri="{FF2B5EF4-FFF2-40B4-BE49-F238E27FC236}">
                <a16:creationId xmlns:a16="http://schemas.microsoft.com/office/drawing/2014/main" xmlns="" id="{179205A1-BFDE-4D0A-BD07-2993B02249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5586113-76D3-4B1E-A2E6-8B2F31C4EF56}" type="slidenum">
              <a:rPr lang="en-US" altLang="en-US"/>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xmlns="" id="{C2F99C23-5D4C-4468-989C-29EAA78474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xmlns="" id="{0033CEBA-C5CC-4C7E-BC07-CF484D595A65}"/>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b="1" dirty="0"/>
              <a:t>RULE 9-1-1b  BALL IN AND OUT OF PLAY</a:t>
            </a:r>
          </a:p>
          <a:p>
            <a:pPr>
              <a:defRPr/>
            </a:pPr>
            <a:endParaRPr lang="en-US" altLang="en-US" b="1" dirty="0"/>
          </a:p>
          <a:p>
            <a:pPr marL="228600" indent="-228600">
              <a:buFontTx/>
              <a:buAutoNum type="alphaLcPeriod"/>
              <a:defRPr/>
            </a:pPr>
            <a:r>
              <a:rPr lang="en-US" altLang="en-US" dirty="0"/>
              <a:t>A team should not gain an advantage when the ball touches the referee and stays on the field, including when it goes to an opponent (as shown), goes into the goal or starts a promising attack.</a:t>
            </a:r>
          </a:p>
          <a:p>
            <a:pPr>
              <a:defRPr/>
            </a:pPr>
            <a:endParaRPr lang="en-US" altLang="en-US" dirty="0"/>
          </a:p>
          <a:p>
            <a:pPr>
              <a:defRPr/>
            </a:pPr>
            <a:r>
              <a:rPr lang="en-US" altLang="en-US" dirty="0"/>
              <a:t>b.  Restart with a drop ball to a player of the team last in possession at the spot where it was last played.</a:t>
            </a:r>
          </a:p>
          <a:p>
            <a:pPr>
              <a:defRPr/>
            </a:pPr>
            <a:endParaRPr lang="en-US" altLang="en-US" b="1" dirty="0"/>
          </a:p>
        </p:txBody>
      </p:sp>
      <p:sp>
        <p:nvSpPr>
          <p:cNvPr id="115716" name="Slide Number Placeholder 3">
            <a:extLst>
              <a:ext uri="{FF2B5EF4-FFF2-40B4-BE49-F238E27FC236}">
                <a16:creationId xmlns:a16="http://schemas.microsoft.com/office/drawing/2014/main" xmlns="" id="{218F6281-99A8-4F2E-9EFC-1D617935F5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FDBF3B-9817-4F6F-9722-C2D07077734F}" type="slidenum">
              <a:rPr lang="en-US" altLang="en-US">
                <a:solidFill>
                  <a:srgbClr val="000000"/>
                </a:solidFill>
              </a:rPr>
              <a:pPr/>
              <a:t>18</a:t>
            </a:fld>
            <a:endParaRPr lang="en-US" alt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xmlns="" id="{9710B9FB-BE6A-4A61-B1AF-ED37A0C08B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581339F3-30E3-4725-A6BB-C0C04AAA81A8}"/>
              </a:ext>
            </a:extLst>
          </p:cNvPr>
          <p:cNvSpPr>
            <a:spLocks noGrp="1"/>
          </p:cNvSpPr>
          <p:nvPr>
            <p:ph type="body" idx="1"/>
          </p:nvPr>
        </p:nvSpPr>
        <p:spPr/>
        <p:txBody>
          <a:bodyPr/>
          <a:lstStyle/>
          <a:p>
            <a:pPr>
              <a:defRPr/>
            </a:pPr>
            <a:r>
              <a:rPr lang="en-US" b="1" dirty="0"/>
              <a:t>9-2-1  DROP BALL</a:t>
            </a:r>
          </a:p>
          <a:p>
            <a:pPr>
              <a:defRPr/>
            </a:pPr>
            <a:endParaRPr lang="en-US" b="1" dirty="0"/>
          </a:p>
          <a:p>
            <a:pPr eaLnBrk="1" hangingPunct="1">
              <a:buFont typeface="Wingdings" panose="05000000000000000000" pitchFamily="2" charset="2"/>
              <a:buNone/>
              <a:defRPr/>
            </a:pPr>
            <a:r>
              <a:rPr lang="en-US" dirty="0"/>
              <a:t>ART. 1…The game is restarted with a drop ball:</a:t>
            </a:r>
          </a:p>
          <a:p>
            <a:pPr eaLnBrk="1" hangingPunct="1">
              <a:buFont typeface="Wingdings" panose="05000000000000000000" pitchFamily="2" charset="2"/>
              <a:buNone/>
              <a:tabLst>
                <a:tab pos="687388" algn="l"/>
              </a:tabLst>
              <a:defRPr/>
            </a:pPr>
            <a:r>
              <a:rPr lang="en-US" dirty="0"/>
              <a:t>     a. when the ball is caused to go out-of-bounds by two opponents    	simultaneously; </a:t>
            </a:r>
          </a:p>
          <a:p>
            <a:pPr eaLnBrk="1" hangingPunct="1">
              <a:buFont typeface="Wingdings" panose="05000000000000000000" pitchFamily="2" charset="2"/>
              <a:buNone/>
              <a:defRPr/>
            </a:pPr>
            <a:r>
              <a:rPr lang="en-US" dirty="0"/>
              <a:t>     b. when the ball becomes deflated; (2-2-4)</a:t>
            </a:r>
          </a:p>
          <a:p>
            <a:pPr marL="687388" indent="-687388" eaLnBrk="1" hangingPunct="1">
              <a:buFont typeface="Wingdings" panose="05000000000000000000" pitchFamily="2" charset="2"/>
              <a:buNone/>
              <a:defRPr/>
            </a:pPr>
            <a:r>
              <a:rPr lang="en-US" dirty="0"/>
              <a:t>     c. following a temporary suspension of play for an injury or unusual  situation; (except as noted in 14-1-7) and the goalkeeper is not in possession of the ball.</a:t>
            </a:r>
          </a:p>
          <a:p>
            <a:pPr marL="687388" indent="-687388" eaLnBrk="1" hangingPunct="1">
              <a:buFont typeface="Wingdings" panose="05000000000000000000" pitchFamily="2" charset="2"/>
              <a:buNone/>
              <a:defRPr/>
            </a:pPr>
            <a:r>
              <a:rPr lang="en-US" dirty="0"/>
              <a:t>     d. when simultaneous fouls of the same degree occur by opponents; or</a:t>
            </a:r>
          </a:p>
          <a:p>
            <a:pPr eaLnBrk="1" hangingPunct="1">
              <a:buFont typeface="Wingdings" panose="05000000000000000000" pitchFamily="2" charset="2"/>
              <a:buNone/>
              <a:defRPr/>
            </a:pPr>
            <a:r>
              <a:rPr lang="en-US" dirty="0"/>
              <a:t>     e. when the ball touches an official as per 9-1-1b.</a:t>
            </a:r>
          </a:p>
          <a:p>
            <a:pPr>
              <a:defRPr/>
            </a:pPr>
            <a:endParaRPr lang="en-US" b="1" dirty="0"/>
          </a:p>
        </p:txBody>
      </p:sp>
      <p:sp>
        <p:nvSpPr>
          <p:cNvPr id="117764" name="Slide Number Placeholder 3">
            <a:extLst>
              <a:ext uri="{FF2B5EF4-FFF2-40B4-BE49-F238E27FC236}">
                <a16:creationId xmlns:a16="http://schemas.microsoft.com/office/drawing/2014/main" xmlns="" id="{84DB0FC6-C9A5-4F17-83CB-F3ED89610F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E14AB1-5CCE-4E4A-A913-9466C662BCEF}"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xmlns="" id="{A312947B-8D48-4F35-99B1-6599EEE9B2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xmlns="" id="{29DDFD26-555B-45E5-95BD-BE17DB065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9-2-2; 9-2-3  DROP BALL</a:t>
            </a:r>
          </a:p>
          <a:p>
            <a:endParaRPr lang="en-US" altLang="en-US" b="1"/>
          </a:p>
          <a:p>
            <a:r>
              <a:rPr lang="en-US" altLang="en-US"/>
              <a:t>If the ball was caused to go out of bounds by two opponents simultaneously, the ball is dropped five yards inside the boundary line to one player of the team in possession of the ball prior to the simultaneous touch, unless this was in the goal area.  </a:t>
            </a:r>
          </a:p>
          <a:p>
            <a:endParaRPr lang="en-US" altLang="en-US" b="1"/>
          </a:p>
        </p:txBody>
      </p:sp>
      <p:sp>
        <p:nvSpPr>
          <p:cNvPr id="119812" name="Slide Number Placeholder 3">
            <a:extLst>
              <a:ext uri="{FF2B5EF4-FFF2-40B4-BE49-F238E27FC236}">
                <a16:creationId xmlns:a16="http://schemas.microsoft.com/office/drawing/2014/main" xmlns="" id="{0D12C233-8F56-40F6-9A37-E20C0E7279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D6456D-C143-4137-A8C8-445398A35D98}" type="slidenum">
              <a:rPr lang="en-US" altLang="en-US">
                <a:solidFill>
                  <a:srgbClr val="000000"/>
                </a:solidFill>
              </a:rPr>
              <a:pPr/>
              <a:t>20</a:t>
            </a:fld>
            <a:endParaRPr lang="en-US"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xmlns="" id="{14AC2DF7-8C67-4DAF-8805-40CE51D424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xmlns="" id="{9CC5FFF8-4637-4AC2-A832-6B2BC4B287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9-2-3  DROP BALL</a:t>
            </a:r>
          </a:p>
          <a:p>
            <a:endParaRPr lang="en-US" altLang="en-US" b="1"/>
          </a:p>
          <a:p>
            <a:pPr eaLnBrk="1" hangingPunct="1">
              <a:buFont typeface="Wingdings" panose="05000000000000000000" pitchFamily="2" charset="2"/>
              <a:buNone/>
            </a:pPr>
            <a:r>
              <a:rPr lang="en-US" altLang="en-US" b="1"/>
              <a:t>ART. 3…</a:t>
            </a:r>
          </a:p>
          <a:p>
            <a:pPr eaLnBrk="1" hangingPunct="1">
              <a:buFont typeface="Wingdings" panose="05000000000000000000" pitchFamily="2" charset="2"/>
              <a:buNone/>
            </a:pPr>
            <a:r>
              <a:rPr lang="en-US" altLang="en-US"/>
              <a:t>The ball is dropped by an official from waist level to the ground.  The referee drops the ball to one player of the team that last possessed the ball at the position where it was last touched by a player(s), an outside agent or match official.  If when play was stopped, the ball was in the penalty area or the last touch, by either team, was in the penalty area, the ball is dropped to the defending team’s goalkeeper with all opposing players outside the penalty area. In all cases, all other players must remain at least 4 yards from the ball until it is in play. </a:t>
            </a:r>
          </a:p>
          <a:p>
            <a:endParaRPr lang="en-US" altLang="en-US" b="1"/>
          </a:p>
        </p:txBody>
      </p:sp>
      <p:sp>
        <p:nvSpPr>
          <p:cNvPr id="121860" name="Slide Number Placeholder 3">
            <a:extLst>
              <a:ext uri="{FF2B5EF4-FFF2-40B4-BE49-F238E27FC236}">
                <a16:creationId xmlns:a16="http://schemas.microsoft.com/office/drawing/2014/main" xmlns="" id="{760A9633-71C3-463F-A6F0-992AE6E874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687CC3-5097-4BDD-9E99-46DB1327E410}" type="slidenum">
              <a:rPr lang="en-US" altLang="en-US"/>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xmlns="" id="{3C2CE02A-59ED-4F8B-81D9-B21AF36E79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xmlns="" id="{9FB49438-728E-41EF-AD1B-46291986D7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9-2-2; 9-2-3</a:t>
            </a:r>
          </a:p>
          <a:p>
            <a:endParaRPr lang="en-US" altLang="en-US" b="1"/>
          </a:p>
          <a:p>
            <a:r>
              <a:rPr lang="en-US" altLang="en-US"/>
              <a:t>A drop ball goes to one player of the team that last possessed the ball. The ball is dropped where it was last touched by a player, an outside agent or match official unless the ball was in the penalty area or the last touch by either team was in the penalty area. </a:t>
            </a:r>
          </a:p>
          <a:p>
            <a:endParaRPr lang="en-US" altLang="en-US" b="1"/>
          </a:p>
        </p:txBody>
      </p:sp>
      <p:sp>
        <p:nvSpPr>
          <p:cNvPr id="123908" name="Slide Number Placeholder 3">
            <a:extLst>
              <a:ext uri="{FF2B5EF4-FFF2-40B4-BE49-F238E27FC236}">
                <a16:creationId xmlns:a16="http://schemas.microsoft.com/office/drawing/2014/main" xmlns="" id="{32A3A6B2-5938-4C06-A79C-4A5943E914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57D059-CBD0-44E4-BD70-3FF494E734BD}" type="slidenum">
              <a:rPr lang="en-US" altLang="en-US">
                <a:solidFill>
                  <a:srgbClr val="000000"/>
                </a:solidFill>
              </a:rPr>
              <a:pPr/>
              <a:t>22</a:t>
            </a:fld>
            <a:endParaRPr lang="en-US" alt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xmlns="" id="{586518AB-0C51-4CE2-96D0-2582AB02F74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xmlns="" id="{54E978EA-4656-4D93-99BA-6351DA624A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9-2-2, 9-2-3  DROP BALL</a:t>
            </a:r>
          </a:p>
          <a:p>
            <a:endParaRPr lang="en-US" altLang="en-US" b="1"/>
          </a:p>
          <a:p>
            <a:r>
              <a:rPr lang="en-US" altLang="en-US"/>
              <a:t>If the ball was in the penalty area or the last touch by either team was in the penalty area when play was stopped, the ball is dropped to the defending team’s goalkeeper.  All opposing players must be outside the penalty area and all players must be at least four yards from the ball.   </a:t>
            </a:r>
          </a:p>
          <a:p>
            <a:endParaRPr lang="en-US" altLang="en-US" b="1"/>
          </a:p>
        </p:txBody>
      </p:sp>
      <p:sp>
        <p:nvSpPr>
          <p:cNvPr id="125956" name="Slide Number Placeholder 3">
            <a:extLst>
              <a:ext uri="{FF2B5EF4-FFF2-40B4-BE49-F238E27FC236}">
                <a16:creationId xmlns:a16="http://schemas.microsoft.com/office/drawing/2014/main" xmlns="" id="{58C59150-A4E7-4FAD-BA69-EF0D5E6947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389C21-8DC1-47DC-B8A9-BB94D4912251}" type="slidenum">
              <a:rPr lang="en-US" altLang="en-US">
                <a:solidFill>
                  <a:srgbClr val="000000"/>
                </a:solidFill>
              </a:rPr>
              <a:pPr/>
              <a:t>23</a:t>
            </a:fld>
            <a:endParaRPr lang="en-US"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xmlns="" id="{B819387E-DA9B-4888-9E41-983558189F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xmlns="" id="{1EB46988-41A2-4587-BC93-1DAF6DA504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9-2-2; 9-2-3</a:t>
            </a:r>
          </a:p>
          <a:p>
            <a:endParaRPr lang="en-US" altLang="en-US" b="1"/>
          </a:p>
          <a:p>
            <a:r>
              <a:rPr lang="en-US" altLang="en-US"/>
              <a:t>If the ball was in the goal area when play was stopped, it is dropped to the goalkeeper on that part of the goal-area line which runs parallel to the goal line nearest the location where the ball was when play was stopped.  </a:t>
            </a:r>
          </a:p>
          <a:p>
            <a:endParaRPr lang="en-US" altLang="en-US" b="1"/>
          </a:p>
        </p:txBody>
      </p:sp>
      <p:sp>
        <p:nvSpPr>
          <p:cNvPr id="128004" name="Slide Number Placeholder 3">
            <a:extLst>
              <a:ext uri="{FF2B5EF4-FFF2-40B4-BE49-F238E27FC236}">
                <a16:creationId xmlns:a16="http://schemas.microsoft.com/office/drawing/2014/main" xmlns="" id="{647C17FF-99A8-48C7-8829-E197A8A501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32B63B4-05AA-4C07-A580-1B7097F3215D}" type="slidenum">
              <a:rPr lang="en-US" altLang="en-US">
                <a:solidFill>
                  <a:srgbClr val="000000"/>
                </a:solidFill>
              </a:rPr>
              <a:pPr/>
              <a:t>24</a:t>
            </a:fld>
            <a:endParaRPr lang="en-US" alt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xmlns="" id="{743E7BD9-325E-4A1E-AF7B-C38ABA94D9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xmlns="" id="{65AE9277-8A2E-4966-923D-6B81A0ED5A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13-3-1  HOW TAKEN – FREE KICK</a:t>
            </a:r>
          </a:p>
          <a:p>
            <a:endParaRPr lang="en-US" altLang="en-US" b="1"/>
          </a:p>
          <a:p>
            <a:pPr eaLnBrk="1" hangingPunct="1">
              <a:buFont typeface="Wingdings" panose="05000000000000000000" pitchFamily="2" charset="2"/>
              <a:buNone/>
            </a:pPr>
            <a:r>
              <a:rPr lang="en-US" altLang="en-US" b="1"/>
              <a:t>ART. 1…</a:t>
            </a:r>
          </a:p>
          <a:p>
            <a:pPr eaLnBrk="1" hangingPunct="1">
              <a:buFont typeface="Wingdings" panose="05000000000000000000" pitchFamily="2" charset="2"/>
              <a:buNone/>
            </a:pPr>
            <a:r>
              <a:rPr lang="en-US" altLang="en-US"/>
              <a:t>Players opposing the kicker shall be at least 10 yards from the ball until it is kicked, unless they are standing on their own goal line between the goal posts. If the free kick is awarded to the defending team in its penalty area, players opposing the kicker shall be outside the penalty area at least 10 yards from the ball and shall remain there until the ball is in play. Where 3 or more defending team players form a wall, all attacking team players must remain at least 1 yard from the wall until the ball is in play.</a:t>
            </a:r>
          </a:p>
          <a:p>
            <a:endParaRPr lang="en-US" altLang="en-US" b="1"/>
          </a:p>
        </p:txBody>
      </p:sp>
      <p:sp>
        <p:nvSpPr>
          <p:cNvPr id="130052" name="Slide Number Placeholder 3">
            <a:extLst>
              <a:ext uri="{FF2B5EF4-FFF2-40B4-BE49-F238E27FC236}">
                <a16:creationId xmlns:a16="http://schemas.microsoft.com/office/drawing/2014/main" xmlns="" id="{80F95447-1B26-4C41-B8B8-FD92F5E2A0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34561E-567F-4269-A948-91E443226E92}" type="slidenum">
              <a:rPr lang="en-US" altLang="en-US"/>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xmlns="" id="{51CDF0AF-1719-4436-B5CE-D7C8A6F251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xmlns="" id="{BCFFEC16-2E39-47D1-825D-978C42383D4B}"/>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b="1" dirty="0"/>
              <a:t>RULE 13-3-1  HO TAKEN – FREE KICK</a:t>
            </a:r>
          </a:p>
          <a:p>
            <a:pPr>
              <a:defRPr/>
            </a:pPr>
            <a:endParaRPr lang="en-US" altLang="en-US" b="1" dirty="0"/>
          </a:p>
          <a:p>
            <a:pPr>
              <a:defRPr/>
            </a:pPr>
            <a:r>
              <a:rPr lang="en-US" dirty="0"/>
              <a:t>On a free kick taken from within a team’s penalty area, the ball is in play when it is kicked and moves (</a:t>
            </a:r>
            <a:r>
              <a:rPr lang="en-US" dirty="0" err="1"/>
              <a:t>PlayPics</a:t>
            </a:r>
            <a:r>
              <a:rPr lang="en-US" dirty="0"/>
              <a:t> A and B).</a:t>
            </a:r>
            <a:endParaRPr lang="en-US" strike="sngStrike" dirty="0"/>
          </a:p>
          <a:p>
            <a:pPr>
              <a:defRPr/>
            </a:pPr>
            <a:endParaRPr lang="en-US" altLang="en-US" b="1" dirty="0"/>
          </a:p>
        </p:txBody>
      </p:sp>
      <p:sp>
        <p:nvSpPr>
          <p:cNvPr id="132100" name="Slide Number Placeholder 3">
            <a:extLst>
              <a:ext uri="{FF2B5EF4-FFF2-40B4-BE49-F238E27FC236}">
                <a16:creationId xmlns:a16="http://schemas.microsoft.com/office/drawing/2014/main" xmlns="" id="{4C66B77F-93C5-45CE-8444-B26AC25549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E9801F-0205-4A01-AEA1-AA793577B067}" type="slidenum">
              <a:rPr lang="en-US" altLang="en-US">
                <a:solidFill>
                  <a:srgbClr val="000000"/>
                </a:solidFill>
              </a:rPr>
              <a:pPr/>
              <a:t>26</a:t>
            </a:fld>
            <a:endParaRPr lang="en-US" alt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xmlns="" id="{C785237E-ACB1-4BBB-820E-DF2D2F1D51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xmlns="" id="{3A674F99-E043-4B95-A2E9-3A6D32EB1D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13-3-1  HOW TAKEN- FREE KICK</a:t>
            </a:r>
          </a:p>
          <a:p>
            <a:endParaRPr lang="en-US" altLang="en-US" b="1"/>
          </a:p>
          <a:p>
            <a:r>
              <a:rPr lang="en-US" altLang="en-US"/>
              <a:t>When three or more defending team players form a wall, all attacking team players must remain at least one yard from the wall until the ball is in play.  </a:t>
            </a:r>
          </a:p>
          <a:p>
            <a:endParaRPr lang="en-US" altLang="en-US" b="1"/>
          </a:p>
        </p:txBody>
      </p:sp>
      <p:sp>
        <p:nvSpPr>
          <p:cNvPr id="134148" name="Slide Number Placeholder 3">
            <a:extLst>
              <a:ext uri="{FF2B5EF4-FFF2-40B4-BE49-F238E27FC236}">
                <a16:creationId xmlns:a16="http://schemas.microsoft.com/office/drawing/2014/main" xmlns="" id="{61AC7917-C950-4081-8FE9-217F6F48C9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950E64-C2D2-414A-B93E-B54B95AA63EC}" type="slidenum">
              <a:rPr lang="en-US" altLang="en-US">
                <a:solidFill>
                  <a:srgbClr val="000000"/>
                </a:solidFill>
              </a:rPr>
              <a:pPr/>
              <a:t>27</a:t>
            </a:fld>
            <a:endParaRPr lang="en-US" alt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xmlns="" id="{55C316A2-5DCF-49C9-BA6B-F043C730FB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xmlns="" id="{9E331AC1-18BD-49EB-AA0A-3D1AC38300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13-3-2 HOW TAKEN – FREE KICK</a:t>
            </a:r>
          </a:p>
          <a:p>
            <a:endParaRPr lang="en-US" altLang="en-US"/>
          </a:p>
          <a:p>
            <a:pPr eaLnBrk="1" hangingPunct="1">
              <a:buFont typeface="Wingdings" panose="05000000000000000000" pitchFamily="2" charset="2"/>
              <a:buNone/>
            </a:pPr>
            <a:r>
              <a:rPr lang="en-US" altLang="en-US" b="1"/>
              <a:t>ART. 2…</a:t>
            </a:r>
          </a:p>
          <a:p>
            <a:pPr eaLnBrk="1" hangingPunct="1">
              <a:buFont typeface="Wingdings" panose="05000000000000000000" pitchFamily="2" charset="2"/>
              <a:buNone/>
            </a:pPr>
            <a:r>
              <a:rPr lang="en-US" altLang="en-US"/>
              <a:t>The ball shall be kicked while it is stationary on the ground at the spot specified by the official. To be in play, the ball shall be moved in any direction. Failure to kick the ball as specified shall result in a rekick.</a:t>
            </a:r>
          </a:p>
          <a:p>
            <a:endParaRPr lang="en-US" altLang="en-US"/>
          </a:p>
        </p:txBody>
      </p:sp>
      <p:sp>
        <p:nvSpPr>
          <p:cNvPr id="136196" name="Slide Number Placeholder 3">
            <a:extLst>
              <a:ext uri="{FF2B5EF4-FFF2-40B4-BE49-F238E27FC236}">
                <a16:creationId xmlns:a16="http://schemas.microsoft.com/office/drawing/2014/main" xmlns="" id="{A9911421-F783-41CF-A519-6D5D390F3B9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AD0B18-0C92-4979-846C-F0A6E6B86200}" type="slidenum">
              <a:rPr lang="en-US" altLang="en-US"/>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xmlns="" id="{6222B7A0-7A88-42DC-BF20-290C3E8D63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xmlns="" id="{8986578F-74A6-426D-B428-9ADBE05EF8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13-3-4 (NEW)  FREE KICK – HOW TAKEN</a:t>
            </a:r>
          </a:p>
          <a:p>
            <a:endParaRPr lang="en-US" altLang="en-US"/>
          </a:p>
          <a:p>
            <a:pPr eaLnBrk="1" hangingPunct="1">
              <a:buFont typeface="Wingdings" panose="05000000000000000000" pitchFamily="2" charset="2"/>
              <a:buNone/>
            </a:pPr>
            <a:r>
              <a:rPr lang="en-US" altLang="en-US" b="1"/>
              <a:t>NEW ART. 4…</a:t>
            </a:r>
          </a:p>
          <a:p>
            <a:pPr eaLnBrk="1" hangingPunct="1">
              <a:buFont typeface="Wingdings" panose="05000000000000000000" pitchFamily="2" charset="2"/>
              <a:buNone/>
            </a:pPr>
            <a:r>
              <a:rPr lang="en-US" altLang="en-US"/>
              <a:t>For indirect kicks, the referee shall signal an indirect kick (using Official NFHS Soccer Signals Rule 5-3-1b) by raising an arm above the head; this signal shall be maintained until the kick is taken and the ball touches another player or goes out of play. If the referee fails to signal the kick is indirect and the ball goes directly into the opponent's goal, the kick shall be retaken.</a:t>
            </a:r>
          </a:p>
          <a:p>
            <a:endParaRPr lang="en-US" altLang="en-US"/>
          </a:p>
        </p:txBody>
      </p:sp>
      <p:sp>
        <p:nvSpPr>
          <p:cNvPr id="138244" name="Slide Number Placeholder 3">
            <a:extLst>
              <a:ext uri="{FF2B5EF4-FFF2-40B4-BE49-F238E27FC236}">
                <a16:creationId xmlns:a16="http://schemas.microsoft.com/office/drawing/2014/main" xmlns="" id="{5D64B827-9EA3-407A-B90C-ADF811CC01A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C94C60-EA03-4D5C-BB98-89D3CC3DD85F}" type="slidenum">
              <a:rPr lang="en-US" altLang="en-US"/>
              <a:pPr/>
              <a:t>29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xmlns="" id="{267234DF-3E6C-447A-8E12-F6609E0C97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xmlns="" id="{77F7DB4E-0BCF-4183-AF5B-914D220EC7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13-3-4  FREE KICK - HOW TAKEN (NEW)</a:t>
            </a:r>
          </a:p>
          <a:p>
            <a:endParaRPr lang="en-US" altLang="en-US"/>
          </a:p>
          <a:p>
            <a:r>
              <a:rPr lang="en-US" altLang="en-US"/>
              <a:t>The referee must show and hold the indirect kick signal until the kick is taken and the ball is touched by any other player.  Failure of the referee to correctly signal indirect free kick when the ball goes directly into the opponent’s goal results in a re-kick.</a:t>
            </a:r>
          </a:p>
          <a:p>
            <a:endParaRPr lang="en-US" altLang="en-US"/>
          </a:p>
        </p:txBody>
      </p:sp>
      <p:sp>
        <p:nvSpPr>
          <p:cNvPr id="140292" name="Slide Number Placeholder 3">
            <a:extLst>
              <a:ext uri="{FF2B5EF4-FFF2-40B4-BE49-F238E27FC236}">
                <a16:creationId xmlns:a16="http://schemas.microsoft.com/office/drawing/2014/main" xmlns="" id="{ECC8B290-4F8E-41CE-BDD8-AC183EA6C4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190B69-E0BD-46E5-8FEA-DAE9D9194B91}" type="slidenum">
              <a:rPr lang="en-US" altLang="en-US">
                <a:solidFill>
                  <a:srgbClr val="000000"/>
                </a:solidFill>
              </a:rPr>
              <a:pPr/>
              <a:t>30</a:t>
            </a:fld>
            <a:endParaRPr lang="en-US" alt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xmlns="" id="{95314D2F-CE49-4D04-A86A-FC664EBD78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a:extLst>
              <a:ext uri="{FF2B5EF4-FFF2-40B4-BE49-F238E27FC236}">
                <a16:creationId xmlns:a16="http://schemas.microsoft.com/office/drawing/2014/main" xmlns="" id="{F81F57D8-9D61-46D9-9723-B188AFC38A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14-1-3  PENALTY KICK</a:t>
            </a:r>
          </a:p>
          <a:p>
            <a:endParaRPr lang="en-US" altLang="en-US" b="1"/>
          </a:p>
          <a:p>
            <a:pPr eaLnBrk="1" hangingPunct="1">
              <a:buFont typeface="Wingdings" panose="05000000000000000000" pitchFamily="2" charset="2"/>
              <a:buNone/>
            </a:pPr>
            <a:r>
              <a:rPr lang="en-US" altLang="en-US" b="1"/>
              <a:t>ART. 3…</a:t>
            </a:r>
          </a:p>
          <a:p>
            <a:pPr eaLnBrk="1" hangingPunct="1">
              <a:buFont typeface="Wingdings" panose="05000000000000000000" pitchFamily="2" charset="2"/>
              <a:buNone/>
            </a:pPr>
            <a:r>
              <a:rPr lang="en-US" altLang="en-US"/>
              <a:t>The opposing goalkeeper shall stand with at least one foot on or in-line with the goal line, facing the kicker, between the goal posts, and shall not be touching the goal posts, crossbar, or nets, until the ball is kicked. Lateral or forward movement is allowed, but the goalkeeper is not permitted to come off the line with both feet until the ball is in play. </a:t>
            </a:r>
          </a:p>
          <a:p>
            <a:endParaRPr lang="en-US" altLang="en-US" b="1"/>
          </a:p>
        </p:txBody>
      </p:sp>
      <p:sp>
        <p:nvSpPr>
          <p:cNvPr id="142340" name="Slide Number Placeholder 3">
            <a:extLst>
              <a:ext uri="{FF2B5EF4-FFF2-40B4-BE49-F238E27FC236}">
                <a16:creationId xmlns:a16="http://schemas.microsoft.com/office/drawing/2014/main" xmlns="" id="{871FFE4A-C960-49E6-8575-48DC1A3DD3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F3E316E-FD1C-4DCC-8363-84AC6C528B07}" type="slidenum">
              <a:rPr lang="en-US" altLang="en-US"/>
              <a:pPr/>
              <a:t>31</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xmlns="" id="{58F20A89-8E8A-4975-ABCE-E802425A15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xmlns="" id="{EF54F2C0-3F31-483A-8C6E-3A356544906F}"/>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b="1" dirty="0"/>
              <a:t>RULE 14-1-3 PENALTY KICK</a:t>
            </a:r>
          </a:p>
          <a:p>
            <a:pPr>
              <a:defRPr/>
            </a:pPr>
            <a:endParaRPr lang="en-US" altLang="en-US" b="1" dirty="0"/>
          </a:p>
          <a:p>
            <a:pPr>
              <a:defRPr/>
            </a:pPr>
            <a:r>
              <a:rPr lang="en-US" dirty="0"/>
              <a:t>The goalkeeper must stand with a</a:t>
            </a:r>
            <a:r>
              <a:rPr lang="en-US" dirty="0">
                <a:solidFill>
                  <a:schemeClr val="tx1">
                    <a:lumMod val="50000"/>
                  </a:schemeClr>
                </a:solidFill>
              </a:rPr>
              <a:t>t</a:t>
            </a:r>
            <a:r>
              <a:rPr lang="en-US" dirty="0"/>
              <a:t> least one foot on or in line with the goal line and shall not be touching the goal posts, cross bar or nets until the ball is kicked. While side to side movement is allowed, the goalkeeper is not allowed to leave the goal line with both feet until the ball is kicked and moves.</a:t>
            </a:r>
          </a:p>
          <a:p>
            <a:pPr>
              <a:defRPr/>
            </a:pPr>
            <a:endParaRPr lang="en-US" altLang="en-US" b="1" dirty="0"/>
          </a:p>
        </p:txBody>
      </p:sp>
      <p:sp>
        <p:nvSpPr>
          <p:cNvPr id="144388" name="Slide Number Placeholder 3">
            <a:extLst>
              <a:ext uri="{FF2B5EF4-FFF2-40B4-BE49-F238E27FC236}">
                <a16:creationId xmlns:a16="http://schemas.microsoft.com/office/drawing/2014/main" xmlns="" id="{91566A9B-DD01-4B8B-ABFA-2DC3A77C9C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C83E58-A460-4244-9DCA-027344183756}" type="slidenum">
              <a:rPr lang="en-US" altLang="en-US">
                <a:solidFill>
                  <a:srgbClr val="000000"/>
                </a:solidFill>
              </a:rPr>
              <a:pPr/>
              <a:t>32</a:t>
            </a:fld>
            <a:endParaRPr lang="en-US" alt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xmlns="" id="{3DFE7163-1D47-4879-91D6-42EED70502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xmlns="" id="{570FBAB1-6258-4AE2-BA48-AB31E85F88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16-1-2; 16-1-3  GOAL KICK</a:t>
            </a:r>
          </a:p>
          <a:p>
            <a:endParaRPr lang="en-US" altLang="en-US" b="1"/>
          </a:p>
          <a:p>
            <a:pPr eaLnBrk="1" hangingPunct="1">
              <a:buFont typeface="Wingdings" panose="05000000000000000000" pitchFamily="2" charset="2"/>
              <a:buNone/>
            </a:pPr>
            <a:r>
              <a:rPr lang="en-US" altLang="en-US" b="1"/>
              <a:t>ART. 2…</a:t>
            </a:r>
          </a:p>
          <a:p>
            <a:pPr eaLnBrk="1" hangingPunct="1">
              <a:buFont typeface="Wingdings" panose="05000000000000000000" pitchFamily="2" charset="2"/>
              <a:buNone/>
            </a:pPr>
            <a:r>
              <a:rPr lang="en-US" altLang="en-US"/>
              <a:t>Players opposing the kicker shall remain outside the penalty area until the ball is in play.</a:t>
            </a:r>
          </a:p>
          <a:p>
            <a:pPr eaLnBrk="1" hangingPunct="1">
              <a:buFont typeface="Wingdings" panose="05000000000000000000" pitchFamily="2" charset="2"/>
              <a:buNone/>
            </a:pPr>
            <a:r>
              <a:rPr lang="en-US" altLang="en-US" b="1"/>
              <a:t>ART. 3…</a:t>
            </a:r>
          </a:p>
          <a:p>
            <a:pPr eaLnBrk="1" hangingPunct="1">
              <a:buFont typeface="Wingdings" panose="05000000000000000000" pitchFamily="2" charset="2"/>
              <a:buNone/>
            </a:pPr>
            <a:r>
              <a:rPr lang="en-US" altLang="en-US"/>
              <a:t>Once spotted, the ball shall be kicked from the ground from any point within the goal area by a player of the defending team. The ball is in play when it is kicked and moves.</a:t>
            </a:r>
          </a:p>
          <a:p>
            <a:endParaRPr lang="en-US" altLang="en-US" b="1"/>
          </a:p>
        </p:txBody>
      </p:sp>
      <p:sp>
        <p:nvSpPr>
          <p:cNvPr id="146436" name="Slide Number Placeholder 3">
            <a:extLst>
              <a:ext uri="{FF2B5EF4-FFF2-40B4-BE49-F238E27FC236}">
                <a16:creationId xmlns:a16="http://schemas.microsoft.com/office/drawing/2014/main" xmlns="" id="{34595DE6-CBF4-4A27-B1EF-DA82B4C1D1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E62B8C-2E51-4F09-87FF-C6B4634CDF8B}" type="slidenum">
              <a:rPr lang="en-US" altLang="en-US"/>
              <a:pPr/>
              <a:t>33</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xmlns="" id="{0C7CF7FE-F4AF-4C71-B207-D53CB40048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a:extLst>
              <a:ext uri="{FF2B5EF4-FFF2-40B4-BE49-F238E27FC236}">
                <a16:creationId xmlns:a16="http://schemas.microsoft.com/office/drawing/2014/main" xmlns="" id="{31552FE5-E709-4DEE-8251-4D6650BFCB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16-1-2; 16-1-3  GOAL KICK</a:t>
            </a:r>
          </a:p>
          <a:p>
            <a:endParaRPr lang="en-US" altLang="en-US" b="1"/>
          </a:p>
          <a:p>
            <a:r>
              <a:rPr lang="en-US" altLang="en-US"/>
              <a:t>a.  Players opposing the kicker shall remain outside the penalty area until the ball is in play.</a:t>
            </a:r>
          </a:p>
          <a:p>
            <a:endParaRPr lang="en-US" altLang="en-US"/>
          </a:p>
          <a:p>
            <a:r>
              <a:rPr lang="en-US" altLang="en-US"/>
              <a:t>b.  Once spotted on the ground and within the goal area for a goal kick, the ball is in play when it has been kicked and moves.</a:t>
            </a:r>
          </a:p>
          <a:p>
            <a:endParaRPr lang="en-US" altLang="en-US" b="1"/>
          </a:p>
        </p:txBody>
      </p:sp>
      <p:sp>
        <p:nvSpPr>
          <p:cNvPr id="148484" name="Slide Number Placeholder 3">
            <a:extLst>
              <a:ext uri="{FF2B5EF4-FFF2-40B4-BE49-F238E27FC236}">
                <a16:creationId xmlns:a16="http://schemas.microsoft.com/office/drawing/2014/main" xmlns="" id="{5B843EF1-570E-49ED-BD08-40D864C7A6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E1C20EA-7318-48D3-9685-7AE0FB6F9384}" type="slidenum">
              <a:rPr lang="en-US" altLang="en-US">
                <a:solidFill>
                  <a:srgbClr val="000000"/>
                </a:solidFill>
              </a:rPr>
              <a:pPr/>
              <a:t>34</a:t>
            </a:fld>
            <a:endParaRPr lang="en-US" altLang="en-US">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xmlns="" id="{FC4BB72F-8F71-4855-8C60-40DE9C2B4BF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xmlns="" id="{590DC1F1-22F0-46CD-8045-01F5EE1186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16-1-4  GOAL KICK</a:t>
            </a:r>
          </a:p>
          <a:p>
            <a:endParaRPr lang="en-US" altLang="en-US"/>
          </a:p>
          <a:p>
            <a:pPr eaLnBrk="1" hangingPunct="1">
              <a:buFont typeface="Wingdings" panose="05000000000000000000" pitchFamily="2" charset="2"/>
              <a:buNone/>
            </a:pPr>
            <a:r>
              <a:rPr lang="en-US" altLang="en-US" b="1"/>
              <a:t>ART. 4…</a:t>
            </a:r>
          </a:p>
          <a:p>
            <a:pPr eaLnBrk="1" hangingPunct="1">
              <a:buFont typeface="Wingdings" panose="05000000000000000000" pitchFamily="2" charset="2"/>
              <a:buNone/>
            </a:pPr>
            <a:r>
              <a:rPr lang="en-US" altLang="en-US"/>
              <a:t>After the goal kick is properly taken, the ball may be played by any player except the one who executes the goal kick. The kicker may not play the ball until it has been touched by another player. </a:t>
            </a:r>
          </a:p>
          <a:p>
            <a:endParaRPr lang="en-US" altLang="en-US"/>
          </a:p>
        </p:txBody>
      </p:sp>
      <p:sp>
        <p:nvSpPr>
          <p:cNvPr id="150532" name="Slide Number Placeholder 3">
            <a:extLst>
              <a:ext uri="{FF2B5EF4-FFF2-40B4-BE49-F238E27FC236}">
                <a16:creationId xmlns:a16="http://schemas.microsoft.com/office/drawing/2014/main" xmlns="" id="{AB5A3B88-DA8F-42B0-810F-2B303D557E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969D989-A086-4CE5-9EA0-2A109DC954DA}" type="slidenum">
              <a:rPr lang="en-US" altLang="en-US"/>
              <a:pPr/>
              <a:t>35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xmlns="" id="{D9116BB0-DEBD-49D5-B8C8-9D81D385E99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a:extLst>
              <a:ext uri="{FF2B5EF4-FFF2-40B4-BE49-F238E27FC236}">
                <a16:creationId xmlns:a16="http://schemas.microsoft.com/office/drawing/2014/main" xmlns="" id="{78C498CA-973E-462A-B669-16D08A0192D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16-1-4  GOAL KICK</a:t>
            </a:r>
          </a:p>
          <a:p>
            <a:endParaRPr lang="en-US" altLang="en-US"/>
          </a:p>
          <a:p>
            <a:r>
              <a:rPr lang="en-US" altLang="en-US"/>
              <a:t>Once the goal kick is properly taken (the ball is kicked and moves) it may be played by any player other than the kicker without having to leave the penalty area.</a:t>
            </a:r>
          </a:p>
          <a:p>
            <a:endParaRPr lang="en-US" altLang="en-US"/>
          </a:p>
        </p:txBody>
      </p:sp>
      <p:sp>
        <p:nvSpPr>
          <p:cNvPr id="152580" name="Slide Number Placeholder 3">
            <a:extLst>
              <a:ext uri="{FF2B5EF4-FFF2-40B4-BE49-F238E27FC236}">
                <a16:creationId xmlns:a16="http://schemas.microsoft.com/office/drawing/2014/main" xmlns="" id="{563EFBF1-AB5F-4694-8C41-89D5E6AA75A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30028A-AA11-4D72-BD5D-698CB81406F5}" type="slidenum">
              <a:rPr lang="en-US" altLang="en-US">
                <a:solidFill>
                  <a:srgbClr val="000000"/>
                </a:solidFill>
              </a:rPr>
              <a:pPr/>
              <a:t>36</a:t>
            </a:fld>
            <a:endParaRPr lang="en-US" alt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a:extLst>
              <a:ext uri="{FF2B5EF4-FFF2-40B4-BE49-F238E27FC236}">
                <a16:creationId xmlns:a16="http://schemas.microsoft.com/office/drawing/2014/main" xmlns="" id="{FBC34B0A-56F4-442A-887C-73AEEC70431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a:extLst>
              <a:ext uri="{FF2B5EF4-FFF2-40B4-BE49-F238E27FC236}">
                <a16:creationId xmlns:a16="http://schemas.microsoft.com/office/drawing/2014/main" xmlns="" id="{7E6AFE92-FE85-4796-9F52-6BB8E36DD6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2020-21 NFHS SOCCER EDITORIAL CHANGES</a:t>
            </a:r>
          </a:p>
        </p:txBody>
      </p:sp>
      <p:sp>
        <p:nvSpPr>
          <p:cNvPr id="154628" name="Slide Number Placeholder 3">
            <a:extLst>
              <a:ext uri="{FF2B5EF4-FFF2-40B4-BE49-F238E27FC236}">
                <a16:creationId xmlns:a16="http://schemas.microsoft.com/office/drawing/2014/main" xmlns="" id="{237115E1-1877-467D-9323-221B950966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45B1E1-326F-410B-842D-864097A4B430}" type="slidenum">
              <a:rPr lang="en-US" altLang="en-US"/>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a:extLst>
              <a:ext uri="{FF2B5EF4-FFF2-40B4-BE49-F238E27FC236}">
                <a16:creationId xmlns:a16="http://schemas.microsoft.com/office/drawing/2014/main" xmlns="" id="{C6A70100-F150-47C8-B92F-DE3160A43D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a:extLst>
              <a:ext uri="{FF2B5EF4-FFF2-40B4-BE49-F238E27FC236}">
                <a16:creationId xmlns:a16="http://schemas.microsoft.com/office/drawing/2014/main" xmlns="" id="{E5AF8579-5226-4357-8C7A-5D149F5BE5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12-5-1; 12-5-2 OBSTRUCTION</a:t>
            </a:r>
          </a:p>
          <a:p>
            <a:endParaRPr lang="en-US" altLang="en-US" b="1"/>
          </a:p>
          <a:p>
            <a:pPr eaLnBrk="1" hangingPunct="1">
              <a:buFont typeface="Wingdings" panose="05000000000000000000" pitchFamily="2" charset="2"/>
              <a:buNone/>
            </a:pPr>
            <a:r>
              <a:rPr lang="en-US" altLang="en-US"/>
              <a:t>Obstruction is the deliberate act of a player, that moves into the path of an opponent to block, slow down or force a change in direction when the ball is not within playing distance.  Being in the way of an opponent is not an offense and is different than moving into the way.</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A player may legally place him/herself between opponents and the ball provided the ball is within playing distance.  This player may legally be challenged from behind.</a:t>
            </a:r>
          </a:p>
          <a:p>
            <a:endParaRPr lang="en-US" altLang="en-US" b="1"/>
          </a:p>
        </p:txBody>
      </p:sp>
      <p:sp>
        <p:nvSpPr>
          <p:cNvPr id="156676" name="Slide Number Placeholder 3">
            <a:extLst>
              <a:ext uri="{FF2B5EF4-FFF2-40B4-BE49-F238E27FC236}">
                <a16:creationId xmlns:a16="http://schemas.microsoft.com/office/drawing/2014/main" xmlns="" id="{E8B446FB-A39D-496B-9D23-FA7E00DDC2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E296DE8-5E57-4686-80AA-52B078F92249}" type="slidenum">
              <a:rPr lang="en-US" altLang="en-US"/>
              <a:pPr/>
              <a:t>38</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a:extLst>
              <a:ext uri="{FF2B5EF4-FFF2-40B4-BE49-F238E27FC236}">
                <a16:creationId xmlns:a16="http://schemas.microsoft.com/office/drawing/2014/main" xmlns="" id="{7979085C-6373-4033-8542-5E0453CD26F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a:extLst>
              <a:ext uri="{FF2B5EF4-FFF2-40B4-BE49-F238E27FC236}">
                <a16:creationId xmlns:a16="http://schemas.microsoft.com/office/drawing/2014/main" xmlns="" id="{84133B60-7251-43F2-A2C6-94F33F06BC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RULES 12-5-1; 12-5-2  OBSTRUCTION</a:t>
            </a:r>
          </a:p>
          <a:p>
            <a:endParaRPr lang="en-US" altLang="en-US" b="1"/>
          </a:p>
          <a:p>
            <a:r>
              <a:rPr lang="en-US" altLang="en-US"/>
              <a:t>a.  The definition of obstruction has not been changed.  The wording has been edited for clarity.</a:t>
            </a:r>
          </a:p>
          <a:p>
            <a:r>
              <a:rPr lang="en-US" altLang="en-US"/>
              <a:t>b.  A player, within playing distance of the ball, may legally use his/her body to shield the ball from the opponent.</a:t>
            </a:r>
          </a:p>
          <a:p>
            <a:endParaRPr lang="en-US" altLang="en-US" b="1"/>
          </a:p>
        </p:txBody>
      </p:sp>
      <p:sp>
        <p:nvSpPr>
          <p:cNvPr id="158724" name="Slide Number Placeholder 3">
            <a:extLst>
              <a:ext uri="{FF2B5EF4-FFF2-40B4-BE49-F238E27FC236}">
                <a16:creationId xmlns:a16="http://schemas.microsoft.com/office/drawing/2014/main" xmlns="" id="{DF4189E0-BC66-4AB2-BC0D-13E281DB12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CBC8B1-4015-471E-8C6D-6A20C232EFEB}" type="slidenum">
              <a:rPr lang="en-US" altLang="en-US">
                <a:solidFill>
                  <a:srgbClr val="000000"/>
                </a:solidFill>
              </a:rPr>
              <a:pPr/>
              <a:t>39</a:t>
            </a:fld>
            <a:endParaRPr lang="en-US" altLang="en-US">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xmlns="" id="{ADCDCC24-3186-4553-9CC1-9288200BD0B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xmlns="" id="{95727F57-4669-4553-815E-C11A6A4A23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12-5-2 SITUATION (NEW)</a:t>
            </a:r>
          </a:p>
          <a:p>
            <a:endParaRPr lang="en-US" altLang="en-US" b="1"/>
          </a:p>
          <a:p>
            <a:r>
              <a:rPr lang="en-US" altLang="en-US"/>
              <a:t>A player dribbles the ball to a corner and while the ball is within playing distance, uses his/her body to block opponents from reaching the ball. </a:t>
            </a:r>
            <a:r>
              <a:rPr lang="en-US" altLang="en-US" b="1"/>
              <a:t>Ruling: </a:t>
            </a:r>
            <a:r>
              <a:rPr lang="en-US" altLang="en-US"/>
              <a:t>Legal as this is shielding.</a:t>
            </a:r>
          </a:p>
          <a:p>
            <a:endParaRPr lang="en-US" altLang="en-US" b="1"/>
          </a:p>
        </p:txBody>
      </p:sp>
      <p:sp>
        <p:nvSpPr>
          <p:cNvPr id="160772" name="Slide Number Placeholder 3">
            <a:extLst>
              <a:ext uri="{FF2B5EF4-FFF2-40B4-BE49-F238E27FC236}">
                <a16:creationId xmlns:a16="http://schemas.microsoft.com/office/drawing/2014/main" xmlns="" id="{55328ACA-5143-4CD5-96B3-F27162D24B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6E49465-BEF9-4924-9CEA-949770044552}" type="slidenum">
              <a:rPr lang="en-US" altLang="en-US"/>
              <a:pPr/>
              <a:t>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a:extLst>
              <a:ext uri="{FF2B5EF4-FFF2-40B4-BE49-F238E27FC236}">
                <a16:creationId xmlns:a16="http://schemas.microsoft.com/office/drawing/2014/main" xmlns="" id="{261C80CF-91F8-4C2B-9EE6-F031705A266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a:extLst>
              <a:ext uri="{FF2B5EF4-FFF2-40B4-BE49-F238E27FC236}">
                <a16:creationId xmlns:a16="http://schemas.microsoft.com/office/drawing/2014/main" xmlns="" id="{DD258CDD-2FA6-4A90-9113-5334A0971C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12-8-2d, 4  SERIOUS FOUL PLAY</a:t>
            </a:r>
          </a:p>
          <a:p>
            <a:endParaRPr lang="en-US" altLang="en-US" b="1"/>
          </a:p>
          <a:p>
            <a:pPr eaLnBrk="1" hangingPunct="1">
              <a:buFont typeface="Wingdings" panose="05000000000000000000" pitchFamily="2" charset="2"/>
              <a:buNone/>
            </a:pPr>
            <a:r>
              <a:rPr lang="en-US" altLang="en-US" b="1"/>
              <a:t>ART. 2d, 4… </a:t>
            </a:r>
          </a:p>
          <a:p>
            <a:pPr eaLnBrk="1" hangingPunct="1">
              <a:buFont typeface="Wingdings" panose="05000000000000000000" pitchFamily="2" charset="2"/>
              <a:buNone/>
            </a:pPr>
            <a:r>
              <a:rPr lang="en-US" altLang="en-US"/>
              <a:t>Foul Play; disqualified: a player commits a foul inside the penalty area while not attempting to play the ball, denying the opponent an obvious goal-scoring opportunity, and the referee awards a penalty kick.</a:t>
            </a:r>
          </a:p>
          <a:p>
            <a:endParaRPr lang="en-US" altLang="en-US" b="1"/>
          </a:p>
        </p:txBody>
      </p:sp>
      <p:sp>
        <p:nvSpPr>
          <p:cNvPr id="162820" name="Slide Number Placeholder 3">
            <a:extLst>
              <a:ext uri="{FF2B5EF4-FFF2-40B4-BE49-F238E27FC236}">
                <a16:creationId xmlns:a16="http://schemas.microsoft.com/office/drawing/2014/main" xmlns="" id="{000A03FD-EFDE-4CEC-BC9E-D640DB1AD5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8583-058E-4FF6-8267-365E50928CCF}" type="slidenum">
              <a:rPr lang="en-US" altLang="en-US"/>
              <a:pPr/>
              <a:t>41</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xmlns="" id="{9D9608B5-DCC2-4565-A455-AD36636A23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xmlns="" id="{4AB5E5C0-46F1-4242-9756-F70AF14C2B43}"/>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b="1" dirty="0"/>
              <a:t>RULES 12-8-4d, 4  SERIOUS FOUL PLAY</a:t>
            </a:r>
          </a:p>
          <a:p>
            <a:pPr>
              <a:defRPr/>
            </a:pPr>
            <a:endParaRPr lang="en-US" altLang="en-US" b="1" dirty="0"/>
          </a:p>
          <a:p>
            <a:pPr>
              <a:defRPr/>
            </a:pPr>
            <a:r>
              <a:rPr lang="en-US" dirty="0">
                <a:solidFill>
                  <a:schemeClr val="tx1">
                    <a:lumMod val="50000"/>
                  </a:schemeClr>
                </a:solidFill>
              </a:rPr>
              <a:t>Player B2 with no attempt to play the ball, fouls the attacking player A1 inside the penalty area denying an obvious goal-scoring opportunity (</a:t>
            </a:r>
            <a:r>
              <a:rPr lang="en-US" dirty="0" err="1">
                <a:solidFill>
                  <a:schemeClr val="tx1">
                    <a:lumMod val="50000"/>
                  </a:schemeClr>
                </a:solidFill>
              </a:rPr>
              <a:t>PlayPic</a:t>
            </a:r>
            <a:r>
              <a:rPr lang="en-US" dirty="0">
                <a:solidFill>
                  <a:schemeClr val="tx1">
                    <a:lumMod val="50000"/>
                  </a:schemeClr>
                </a:solidFill>
              </a:rPr>
              <a:t> A).  The referee awards the opponents a penalty kick and issues a red card to B2 (</a:t>
            </a:r>
            <a:r>
              <a:rPr lang="en-US" dirty="0" err="1">
                <a:solidFill>
                  <a:schemeClr val="tx1">
                    <a:lumMod val="50000"/>
                  </a:schemeClr>
                </a:solidFill>
              </a:rPr>
              <a:t>PlayPic</a:t>
            </a:r>
            <a:r>
              <a:rPr lang="en-US" dirty="0">
                <a:solidFill>
                  <a:schemeClr val="tx1">
                    <a:lumMod val="50000"/>
                  </a:schemeClr>
                </a:solidFill>
              </a:rPr>
              <a:t> B).</a:t>
            </a:r>
          </a:p>
          <a:p>
            <a:pPr>
              <a:defRPr/>
            </a:pPr>
            <a:endParaRPr lang="en-US" altLang="en-US" b="1" dirty="0"/>
          </a:p>
        </p:txBody>
      </p:sp>
      <p:sp>
        <p:nvSpPr>
          <p:cNvPr id="164868" name="Slide Number Placeholder 3">
            <a:extLst>
              <a:ext uri="{FF2B5EF4-FFF2-40B4-BE49-F238E27FC236}">
                <a16:creationId xmlns:a16="http://schemas.microsoft.com/office/drawing/2014/main" xmlns="" id="{B54543D0-4D69-4910-8CB9-533623411B7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930998-4488-479F-BE41-A53AD3DA6E7B}" type="slidenum">
              <a:rPr lang="en-US" altLang="en-US">
                <a:solidFill>
                  <a:srgbClr val="000000"/>
                </a:solidFill>
              </a:rPr>
              <a:pPr/>
              <a:t>42</a:t>
            </a:fld>
            <a:endParaRPr lang="en-US" altLang="en-US">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xmlns="" id="{B8115239-B53B-472C-B16F-9FF2C3AE55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a:extLst>
              <a:ext uri="{FF2B5EF4-FFF2-40B4-BE49-F238E27FC236}">
                <a16:creationId xmlns:a16="http://schemas.microsoft.com/office/drawing/2014/main" xmlns="" id="{6DE2BAE3-041C-4EF4-BF94-70F28899F7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DUAL AND DOUBLE DUAL CORNER KICK OFFICIATING SYSTEM</a:t>
            </a:r>
          </a:p>
          <a:p>
            <a:endParaRPr lang="en-US" altLang="en-US"/>
          </a:p>
          <a:p>
            <a:r>
              <a:rPr lang="en-US" altLang="en-US"/>
              <a:t>When the ball is kicked from the right side, the lead official will take a position behind the ball and corner flag. When the ball is kicked, the official will observe the flight of the ball, and once it's determined that the ball will land in the field of play, the official can move inward along the goal line so as to better observe the actions of the players where the ball will land.</a:t>
            </a:r>
          </a:p>
          <a:p>
            <a:endParaRPr lang="en-US" altLang="en-US"/>
          </a:p>
        </p:txBody>
      </p:sp>
      <p:sp>
        <p:nvSpPr>
          <p:cNvPr id="166916" name="Slide Number Placeholder 3">
            <a:extLst>
              <a:ext uri="{FF2B5EF4-FFF2-40B4-BE49-F238E27FC236}">
                <a16:creationId xmlns:a16="http://schemas.microsoft.com/office/drawing/2014/main" xmlns="" id="{C47E6839-DA01-43FA-A5D6-37F3C4843D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D17D722-CCEE-4087-8984-2EF892209F4C}" type="slidenum">
              <a:rPr lang="en-US" altLang="en-US"/>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a:extLst>
              <a:ext uri="{FF2B5EF4-FFF2-40B4-BE49-F238E27FC236}">
                <a16:creationId xmlns:a16="http://schemas.microsoft.com/office/drawing/2014/main" xmlns="" id="{780FF8AB-B211-4277-BFBE-A351752D16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a:extLst>
              <a:ext uri="{FF2B5EF4-FFF2-40B4-BE49-F238E27FC236}">
                <a16:creationId xmlns:a16="http://schemas.microsoft.com/office/drawing/2014/main" xmlns="" id="{96AD53D8-CD64-44F8-8065-88B17AD647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DUAL AND DOUBLE DUAL OFFICIATING SYSTEM </a:t>
            </a:r>
          </a:p>
          <a:p>
            <a:endParaRPr lang="en-US" altLang="en-US" b="1"/>
          </a:p>
          <a:p>
            <a:r>
              <a:rPr lang="en-US" altLang="en-US"/>
              <a:t>On a corner kick from the right, the lead referee shall be in a position behind the ball and the corner flag so that he/she sees down the goal line, can follow the flight of the ball on the kick and observe the action of the players</a:t>
            </a:r>
            <a:endParaRPr lang="en-US" altLang="en-US" b="1"/>
          </a:p>
        </p:txBody>
      </p:sp>
      <p:sp>
        <p:nvSpPr>
          <p:cNvPr id="168964" name="Slide Number Placeholder 3">
            <a:extLst>
              <a:ext uri="{FF2B5EF4-FFF2-40B4-BE49-F238E27FC236}">
                <a16:creationId xmlns:a16="http://schemas.microsoft.com/office/drawing/2014/main" xmlns="" id="{234E741D-3806-4E2E-BDF9-FC74F9D257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D5842AF-CFFF-4392-B5B6-DF1E8B75DA71}" type="slidenum">
              <a:rPr lang="en-US" altLang="en-US">
                <a:solidFill>
                  <a:srgbClr val="000000"/>
                </a:solidFill>
              </a:rPr>
              <a:pPr/>
              <a:t>44</a:t>
            </a:fld>
            <a:endParaRPr lang="en-US" altLang="en-US">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a:extLst>
              <a:ext uri="{FF2B5EF4-FFF2-40B4-BE49-F238E27FC236}">
                <a16:creationId xmlns:a16="http://schemas.microsoft.com/office/drawing/2014/main" xmlns="" id="{EB3F09E0-5798-48B5-91F3-46D659970F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a:extLst>
              <a:ext uri="{FF2B5EF4-FFF2-40B4-BE49-F238E27FC236}">
                <a16:creationId xmlns:a16="http://schemas.microsoft.com/office/drawing/2014/main" xmlns="" id="{62472070-8AC6-4F52-8340-86ED49CC4BA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RULE 1-1 b; 7-1-1  MIDDLE SCHOOL</a:t>
            </a:r>
          </a:p>
          <a:p>
            <a:endParaRPr lang="en-US" altLang="en-US" b="1"/>
          </a:p>
          <a:p>
            <a:r>
              <a:rPr lang="en-US" altLang="en-US"/>
              <a:t>Moved all rules referencing junior high/middle school athletics to tan Appendix near the end of the rules book.</a:t>
            </a:r>
          </a:p>
          <a:p>
            <a:endParaRPr lang="en-US" altLang="en-US" b="1"/>
          </a:p>
        </p:txBody>
      </p:sp>
      <p:sp>
        <p:nvSpPr>
          <p:cNvPr id="171012" name="Slide Number Placeholder 3">
            <a:extLst>
              <a:ext uri="{FF2B5EF4-FFF2-40B4-BE49-F238E27FC236}">
                <a16:creationId xmlns:a16="http://schemas.microsoft.com/office/drawing/2014/main" xmlns="" id="{9091C7A0-95E9-48AA-ABEB-B09015CCE7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227E18-CEE0-4B33-839C-DF5729CB45AC}" type="slidenum">
              <a:rPr lang="en-US" altLang="en-US"/>
              <a:pPr/>
              <a:t>45</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a:extLst>
              <a:ext uri="{FF2B5EF4-FFF2-40B4-BE49-F238E27FC236}">
                <a16:creationId xmlns:a16="http://schemas.microsoft.com/office/drawing/2014/main" xmlns="" id="{90F23A5C-C103-4537-966E-B3C9453608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a:extLst>
              <a:ext uri="{FF2B5EF4-FFF2-40B4-BE49-F238E27FC236}">
                <a16:creationId xmlns:a16="http://schemas.microsoft.com/office/drawing/2014/main" xmlns="" id="{5FBC7190-711D-4AFE-AE15-85E93F8547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MOVED ALL REFERENCES TO MIDDLE SCHOOL ATHLETICS</a:t>
            </a:r>
          </a:p>
          <a:p>
            <a:endParaRPr lang="en-US" altLang="en-US" b="1"/>
          </a:p>
          <a:p>
            <a:r>
              <a:rPr lang="en-US" altLang="en-US"/>
              <a:t>All rules referencing junior high/middle school athletics have been moved to an Appendix near the end of the rules book so they can be found in one place.</a:t>
            </a:r>
          </a:p>
          <a:p>
            <a:endParaRPr lang="en-US" altLang="en-US" b="1"/>
          </a:p>
        </p:txBody>
      </p:sp>
      <p:sp>
        <p:nvSpPr>
          <p:cNvPr id="173060" name="Slide Number Placeholder 3">
            <a:extLst>
              <a:ext uri="{FF2B5EF4-FFF2-40B4-BE49-F238E27FC236}">
                <a16:creationId xmlns:a16="http://schemas.microsoft.com/office/drawing/2014/main" xmlns="" id="{0B64209F-21D3-4B5E-BCC1-DA0BAA2C57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6DDD41-48E2-4BCE-84EC-8A40DB62DE0D}" type="slidenum">
              <a:rPr lang="en-US" altLang="en-US">
                <a:solidFill>
                  <a:srgbClr val="000000"/>
                </a:solidFill>
              </a:rPr>
              <a:pPr/>
              <a:t>46</a:t>
            </a:fld>
            <a:endParaRPr lang="en-US" altLang="en-US">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a:extLst>
              <a:ext uri="{FF2B5EF4-FFF2-40B4-BE49-F238E27FC236}">
                <a16:creationId xmlns:a16="http://schemas.microsoft.com/office/drawing/2014/main" xmlns="" id="{5B5B89D3-9176-449F-8E74-1A58CA0C1D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a:extLst>
              <a:ext uri="{FF2B5EF4-FFF2-40B4-BE49-F238E27FC236}">
                <a16:creationId xmlns:a16="http://schemas.microsoft.com/office/drawing/2014/main" xmlns="" id="{319E9ECF-EEE4-4A1A-AB56-642AB80030A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2020-21 SOCCEER POINTS OF EMPHASIS</a:t>
            </a:r>
          </a:p>
        </p:txBody>
      </p:sp>
      <p:sp>
        <p:nvSpPr>
          <p:cNvPr id="175108" name="Slide Number Placeholder 3">
            <a:extLst>
              <a:ext uri="{FF2B5EF4-FFF2-40B4-BE49-F238E27FC236}">
                <a16:creationId xmlns:a16="http://schemas.microsoft.com/office/drawing/2014/main" xmlns="" id="{8C6367A6-8F2B-42E4-B838-BBD7A7AA70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F1EDF6-1995-499A-8BDD-BF1335095AD3}" type="slidenum">
              <a:rPr lang="en-US" altLang="en-US"/>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a:extLst>
              <a:ext uri="{FF2B5EF4-FFF2-40B4-BE49-F238E27FC236}">
                <a16:creationId xmlns:a16="http://schemas.microsoft.com/office/drawing/2014/main" xmlns="" id="{0CBE0418-5BBF-41A7-8750-4A407DF8DB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a:extLst>
              <a:ext uri="{FF2B5EF4-FFF2-40B4-BE49-F238E27FC236}">
                <a16:creationId xmlns:a16="http://schemas.microsoft.com/office/drawing/2014/main" xmlns="" id="{8B85625A-CEF7-47D5-9E8F-FDDE70BF23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CORRECT FIELD MARKINGS AND APPROPIRATE </a:t>
            </a:r>
          </a:p>
          <a:p>
            <a:endParaRPr lang="en-US" altLang="en-US" b="1"/>
          </a:p>
          <a:p>
            <a:r>
              <a:rPr lang="en-US" altLang="en-US"/>
              <a:t>It is important that games are played on fields marked in a consistent manner, and players wear uniforms according to NFHS rules. If a field is improperly marked and/or if a team wears an illegal uniform the referee shall contact the state association, who will work with school administrators to make appropriate changes. In addition, during pregame communication with school administration, game officials are also encouraged to communicate these corrective actions directly to administrators.</a:t>
            </a:r>
          </a:p>
          <a:p>
            <a:endParaRPr lang="en-US" altLang="en-US" b="1"/>
          </a:p>
        </p:txBody>
      </p:sp>
      <p:sp>
        <p:nvSpPr>
          <p:cNvPr id="177156" name="Slide Number Placeholder 3">
            <a:extLst>
              <a:ext uri="{FF2B5EF4-FFF2-40B4-BE49-F238E27FC236}">
                <a16:creationId xmlns:a16="http://schemas.microsoft.com/office/drawing/2014/main" xmlns="" id="{231C5669-DB4E-4DF8-B321-91A113A60D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C89D668-20C0-4142-B68B-7416F06AFCED}" type="slidenum">
              <a:rPr lang="en-US" altLang="en-US"/>
              <a:pPr/>
              <a:t>48</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a:extLst>
              <a:ext uri="{FF2B5EF4-FFF2-40B4-BE49-F238E27FC236}">
                <a16:creationId xmlns:a16="http://schemas.microsoft.com/office/drawing/2014/main" xmlns="" id="{757C2492-841B-4A96-A38F-58920A3F393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a:extLst>
              <a:ext uri="{FF2B5EF4-FFF2-40B4-BE49-F238E27FC236}">
                <a16:creationId xmlns:a16="http://schemas.microsoft.com/office/drawing/2014/main" xmlns="" id="{B907AA05-2B25-449F-9440-E0874FF282B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CORRECT FIELD MARKINGS AND APPROPRIATE UNIFORM</a:t>
            </a:r>
          </a:p>
          <a:p>
            <a:endParaRPr lang="en-US" altLang="en-US" b="1"/>
          </a:p>
          <a:p>
            <a:r>
              <a:rPr lang="en-US" altLang="en-US"/>
              <a:t>a.  Fields must be marked in a consistent manner (MechaniGram A), and players must wear uniforms according to NFHS rules (PlayPic B).</a:t>
            </a:r>
          </a:p>
          <a:p>
            <a:endParaRPr lang="en-US" altLang="en-US"/>
          </a:p>
          <a:p>
            <a:r>
              <a:rPr lang="en-US" altLang="en-US"/>
              <a:t>b.  Referees should report to the school and the state office designee noncompliance on the part of field markings and inappropriate uniforms.</a:t>
            </a:r>
          </a:p>
          <a:p>
            <a:endParaRPr lang="en-US" altLang="en-US" b="1"/>
          </a:p>
        </p:txBody>
      </p:sp>
      <p:sp>
        <p:nvSpPr>
          <p:cNvPr id="179204" name="Slide Number Placeholder 3">
            <a:extLst>
              <a:ext uri="{FF2B5EF4-FFF2-40B4-BE49-F238E27FC236}">
                <a16:creationId xmlns:a16="http://schemas.microsoft.com/office/drawing/2014/main" xmlns="" id="{6DA54DAA-975D-4B2E-A958-5376C64258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4C47C9-AC01-439D-9F38-C58A2DA4FF37}" type="slidenum">
              <a:rPr lang="en-US" altLang="en-US">
                <a:solidFill>
                  <a:srgbClr val="000000"/>
                </a:solidFill>
              </a:rPr>
              <a:pPr/>
              <a:t>49</a:t>
            </a:fld>
            <a:endParaRPr lang="en-US" altLang="en-US">
              <a:solidFill>
                <a:srgbClr val="000000"/>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a:extLst>
              <a:ext uri="{FF2B5EF4-FFF2-40B4-BE49-F238E27FC236}">
                <a16:creationId xmlns:a16="http://schemas.microsoft.com/office/drawing/2014/main" xmlns="" id="{B95E45A5-B985-432E-8A43-DB20E7273E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a:extLst>
              <a:ext uri="{FF2B5EF4-FFF2-40B4-BE49-F238E27FC236}">
                <a16:creationId xmlns:a16="http://schemas.microsoft.com/office/drawing/2014/main" xmlns="" id="{7C3A86B9-6BE8-4E62-B43A-F4B67540B2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UNDERSTANDING THE DIFFERENCE BETWEEN FIWR, HARD PLAY AND A FOUL</a:t>
            </a:r>
          </a:p>
          <a:p>
            <a:endParaRPr lang="en-US" altLang="en-US" b="1"/>
          </a:p>
          <a:p>
            <a:r>
              <a:rPr lang="en-US" altLang="en-US"/>
              <a:t>Soccer is a contact sport and understanding the differences between fair and hard play and a foul that is either reckless or serious is important to ensuring fair play and the safety of the players. When a player acts with disregard of the danger to, or consequences for, the opponent, he/she should be cautioned for reckless play. When a player uses disproportionate and unnecessary force against an opponent, he/she could be disqualified for serious foul play.</a:t>
            </a:r>
            <a:endParaRPr lang="en-US" altLang="en-US" b="1"/>
          </a:p>
        </p:txBody>
      </p:sp>
      <p:sp>
        <p:nvSpPr>
          <p:cNvPr id="181252" name="Slide Number Placeholder 3">
            <a:extLst>
              <a:ext uri="{FF2B5EF4-FFF2-40B4-BE49-F238E27FC236}">
                <a16:creationId xmlns:a16="http://schemas.microsoft.com/office/drawing/2014/main" xmlns="" id="{9E99E14B-7546-48C2-8963-B0AB8829C8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6421E4F-6648-41B6-A3EF-0B5E6C167765}" type="slidenum">
              <a:rPr lang="en-US" altLang="en-US"/>
              <a:pPr/>
              <a:t>50</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a:extLst>
              <a:ext uri="{FF2B5EF4-FFF2-40B4-BE49-F238E27FC236}">
                <a16:creationId xmlns:a16="http://schemas.microsoft.com/office/drawing/2014/main" xmlns="" id="{BA5D2E97-8054-4B6E-9E75-A41DCAE9BD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a:extLst>
              <a:ext uri="{FF2B5EF4-FFF2-40B4-BE49-F238E27FC236}">
                <a16:creationId xmlns:a16="http://schemas.microsoft.com/office/drawing/2014/main" xmlns="" id="{874A7843-1471-4B0E-8A15-1F5D09A6E6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UNDERSTAND THE DIFFERENCES BETWEEN FAIR, HARD PLAY AND A FOUL (CONT.)</a:t>
            </a:r>
          </a:p>
          <a:p>
            <a:endParaRPr lang="en-US" altLang="en-US" b="1"/>
          </a:p>
          <a:p>
            <a:r>
              <a:rPr lang="en-US" altLang="en-US"/>
              <a:t>It is critical coaches teach players about their own safety and the safety of their opponents, and officials recognize the differences between reckless and serious and the corresponding penalties. Safety, fair play and sportsmanship should be emphasized in the pregame meeting. Communication between officials, coaches and captains should continue throughout a match, especially as the intensity increases. And when reckless or serious foul play occurs, officials should deal with the situation immediately – this kind of play should not tolerated.</a:t>
            </a:r>
          </a:p>
          <a:p>
            <a:endParaRPr lang="en-US" altLang="en-US" b="1"/>
          </a:p>
        </p:txBody>
      </p:sp>
      <p:sp>
        <p:nvSpPr>
          <p:cNvPr id="183300" name="Slide Number Placeholder 3">
            <a:extLst>
              <a:ext uri="{FF2B5EF4-FFF2-40B4-BE49-F238E27FC236}">
                <a16:creationId xmlns:a16="http://schemas.microsoft.com/office/drawing/2014/main" xmlns="" id="{E44487ED-39FD-4026-8910-C6C06CE76F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274E9A-DB40-463E-90FE-A0BEA5568121}" type="slidenum">
              <a:rPr lang="en-US" altLang="en-US"/>
              <a:pPr/>
              <a:t>51</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a:extLst>
              <a:ext uri="{FF2B5EF4-FFF2-40B4-BE49-F238E27FC236}">
                <a16:creationId xmlns:a16="http://schemas.microsoft.com/office/drawing/2014/main" xmlns="" id="{FECDA53D-1445-4FC1-AD13-6969140696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a:extLst>
              <a:ext uri="{FF2B5EF4-FFF2-40B4-BE49-F238E27FC236}">
                <a16:creationId xmlns:a16="http://schemas.microsoft.com/office/drawing/2014/main" xmlns="" id="{BAED5E8D-C582-4908-89FE-A126938D49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UNDERSTANDING THE DIFFERENCE BETWEEN FAIR, HARD PLAY AND A FOUL </a:t>
            </a:r>
          </a:p>
          <a:p>
            <a:endParaRPr lang="en-US" altLang="en-US" b="1"/>
          </a:p>
          <a:p>
            <a:endParaRPr lang="en-US" altLang="en-US"/>
          </a:p>
          <a:p>
            <a:r>
              <a:rPr lang="en-US" altLang="en-US"/>
              <a:t>Referees are encouraged to engage in continuing education to improve their ability to distinguish between fair play and fouls. </a:t>
            </a:r>
          </a:p>
          <a:p>
            <a:endParaRPr lang="en-US" altLang="en-US" b="1"/>
          </a:p>
        </p:txBody>
      </p:sp>
      <p:sp>
        <p:nvSpPr>
          <p:cNvPr id="185348" name="Slide Number Placeholder 3">
            <a:extLst>
              <a:ext uri="{FF2B5EF4-FFF2-40B4-BE49-F238E27FC236}">
                <a16:creationId xmlns:a16="http://schemas.microsoft.com/office/drawing/2014/main" xmlns="" id="{D24073AF-E584-4B9E-9435-315E6B5D19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DD6A39F-8936-400D-A5C2-2DE555F3DB3B}" type="slidenum">
              <a:rPr lang="en-US" altLang="en-US">
                <a:solidFill>
                  <a:srgbClr val="000000"/>
                </a:solidFill>
              </a:rPr>
              <a:pPr/>
              <a:t>52</a:t>
            </a:fld>
            <a:endParaRPr lang="en-US" altLang="en-US">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a:extLst>
              <a:ext uri="{FF2B5EF4-FFF2-40B4-BE49-F238E27FC236}">
                <a16:creationId xmlns:a16="http://schemas.microsoft.com/office/drawing/2014/main" xmlns="" id="{11D76C72-5F75-4C01-87F7-603DE86060B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a:extLst>
              <a:ext uri="{FF2B5EF4-FFF2-40B4-BE49-F238E27FC236}">
                <a16:creationId xmlns:a16="http://schemas.microsoft.com/office/drawing/2014/main" xmlns="" id="{DE7D7FDF-2918-48E7-A4C3-4B41AE26FF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EDUCATION-BASED SOCCER</a:t>
            </a:r>
          </a:p>
          <a:p>
            <a:endParaRPr lang="en-US" altLang="en-US" b="1"/>
          </a:p>
          <a:p>
            <a:r>
              <a:rPr lang="en-US" altLang="en-US"/>
              <a:t>High school athletics is education-based, and some mechanics of our game are intentionally different from other levels of soccer. The pregame meeting, for example, is a time for officials to communicate expectations to both coaches and captains. This REQUIRED meeting for both head coaches and captains should cover pertinent rules, sportsmanship, the coin toss, and properly and legally equipped players. This meeting is a purposeful start to an education-based interscholastic match</a:t>
            </a:r>
          </a:p>
          <a:p>
            <a:endParaRPr lang="en-US" altLang="en-US" b="1"/>
          </a:p>
        </p:txBody>
      </p:sp>
      <p:sp>
        <p:nvSpPr>
          <p:cNvPr id="187396" name="Slide Number Placeholder 3">
            <a:extLst>
              <a:ext uri="{FF2B5EF4-FFF2-40B4-BE49-F238E27FC236}">
                <a16:creationId xmlns:a16="http://schemas.microsoft.com/office/drawing/2014/main" xmlns="" id="{61E876CE-EF3C-4AA7-8321-D96BB28B7E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85C95A-B83A-422C-89CA-D3541F531784}" type="slidenum">
              <a:rPr lang="en-US" altLang="en-US"/>
              <a:pPr/>
              <a:t>53</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a:extLst>
              <a:ext uri="{FF2B5EF4-FFF2-40B4-BE49-F238E27FC236}">
                <a16:creationId xmlns:a16="http://schemas.microsoft.com/office/drawing/2014/main" xmlns="" id="{5D97024D-C084-48E5-A23E-364F1C0C99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a:extLst>
              <a:ext uri="{FF2B5EF4-FFF2-40B4-BE49-F238E27FC236}">
                <a16:creationId xmlns:a16="http://schemas.microsoft.com/office/drawing/2014/main" xmlns="" id="{4B3A5774-92FB-4851-9F6E-8EC06481B91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EDUCATION-BASED SOCCER</a:t>
            </a:r>
          </a:p>
          <a:p>
            <a:endParaRPr lang="en-US" altLang="en-US" b="1"/>
          </a:p>
          <a:p>
            <a:r>
              <a:rPr lang="en-US" altLang="en-US"/>
              <a:t>Mechanics of the NFHS high school soccer game may differ from those of other playing codes because of the need to teach.  Coaches and referees should be teaching student-athletes in every phase of the competition in everything that is done.</a:t>
            </a:r>
          </a:p>
          <a:p>
            <a:endParaRPr lang="en-US" altLang="en-US" b="1"/>
          </a:p>
        </p:txBody>
      </p:sp>
      <p:sp>
        <p:nvSpPr>
          <p:cNvPr id="189444" name="Slide Number Placeholder 3">
            <a:extLst>
              <a:ext uri="{FF2B5EF4-FFF2-40B4-BE49-F238E27FC236}">
                <a16:creationId xmlns:a16="http://schemas.microsoft.com/office/drawing/2014/main" xmlns="" id="{2BF0B410-1448-4327-A9E9-AC5B2A32A1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E9A9BD-3F81-416D-BB71-86430F75914E}" type="slidenum">
              <a:rPr lang="en-US" altLang="en-US">
                <a:solidFill>
                  <a:srgbClr val="000000"/>
                </a:solidFill>
              </a:rPr>
              <a:pPr/>
              <a:t>54</a:t>
            </a:fld>
            <a:endParaRPr lang="en-US" altLang="en-US">
              <a:solidFill>
                <a:srgbClr val="000000"/>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xmlns="" id="{63522B2D-7583-46A1-98AD-4C94CF8A5E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a:extLst>
              <a:ext uri="{FF2B5EF4-FFF2-40B4-BE49-F238E27FC236}">
                <a16:creationId xmlns:a16="http://schemas.microsoft.com/office/drawing/2014/main" xmlns="" id="{6DFF9DC2-1FA8-4D51-B112-AE5C658B49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OFFICIALS EDUCATION</a:t>
            </a:r>
          </a:p>
        </p:txBody>
      </p:sp>
      <p:sp>
        <p:nvSpPr>
          <p:cNvPr id="191492" name="Slide Number Placeholder 3">
            <a:extLst>
              <a:ext uri="{FF2B5EF4-FFF2-40B4-BE49-F238E27FC236}">
                <a16:creationId xmlns:a16="http://schemas.microsoft.com/office/drawing/2014/main" xmlns="" id="{7652CE27-A3D9-45B3-BC7B-CABB7979A0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F8FE4F-3176-46AC-9F5F-5AEB6CB27B75}" type="slidenum">
              <a:rPr lang="en-US" altLang="en-US"/>
              <a:pPr/>
              <a:t>55</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a:extLst>
              <a:ext uri="{FF2B5EF4-FFF2-40B4-BE49-F238E27FC236}">
                <a16:creationId xmlns:a16="http://schemas.microsoft.com/office/drawing/2014/main" xmlns="" id="{EE007900-11F0-4436-A1B5-4B75F1E269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xmlns="" id="{27BDAA08-1B35-48BA-858D-E268EE7AE470}"/>
              </a:ext>
            </a:extLst>
          </p:cNvPr>
          <p:cNvSpPr>
            <a:spLocks noGrp="1" noChangeArrowheads="1"/>
          </p:cNvSpPr>
          <p:nvPr>
            <p:ph type="body" idx="1"/>
          </p:nvPr>
        </p:nvSpPr>
        <p:spPr bwMode="auto"/>
        <p:txBody>
          <a:bodyPr wrap="square" numCol="1" anchor="t" anchorCtr="0" compatLnSpc="1">
            <a:prstTxWarp prst="textNoShape">
              <a:avLst/>
            </a:prstTxWarp>
            <a:normAutofit fontScale="55000" lnSpcReduction="20000"/>
          </a:bodyPr>
          <a:lstStyle/>
          <a:p>
            <a:pPr>
              <a:defRPr/>
            </a:pPr>
            <a:r>
              <a:rPr lang="en-US" altLang="en-US" b="1" dirty="0"/>
              <a:t>OFFICIALS EDUCATION</a:t>
            </a:r>
          </a:p>
          <a:p>
            <a:pPr>
              <a:defRPr/>
            </a:pPr>
            <a:endParaRPr lang="en-US" altLang="en-US" b="1" dirty="0"/>
          </a:p>
          <a:p>
            <a:pPr>
              <a:defRPr/>
            </a:pPr>
            <a:r>
              <a:rPr lang="en-US" altLang="en-US" dirty="0"/>
              <a:t>Every opportunity should be taken to improve upon officiating.  Clinics, course work, observations, video review, association meetings should all be considered when attempting to improve one’s skills in officiating.  The NFHS has provided opportunities for officials and prospective officials to take courses and to review video to support learning and developing officiating skills.</a:t>
            </a:r>
          </a:p>
          <a:p>
            <a:pPr>
              <a:defRPr/>
            </a:pPr>
            <a:endParaRPr lang="en-US" altLang="en-US" sz="800" dirty="0"/>
          </a:p>
          <a:p>
            <a:pPr>
              <a:defRPr/>
            </a:pPr>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 cost of these courses is $10.00 to NFHS Officials Association members and $20 for non-members.  </a:t>
            </a:r>
          </a:p>
          <a:p>
            <a:pPr>
              <a:defRPr/>
            </a:pPr>
            <a:endParaRPr lang="en-US" altLang="en-US" sz="800" dirty="0"/>
          </a:p>
          <a:p>
            <a:pPr>
              <a:defRPr/>
            </a:pPr>
            <a:r>
              <a:rPr lang="en-US" altLang="en-US" dirty="0"/>
              <a:t>“Interscholastic Officiating” is a general course on sports officiating and it is free to members and cost $20 for non-members.  This course provides an introduction to skills and concepts used as an official.  Several topics are covered such as:  basics of becoming and staying an official, science of officiating, art of officiating, how to combine these skills for successful officiating.</a:t>
            </a:r>
          </a:p>
          <a:p>
            <a:pPr>
              <a:defRPr/>
            </a:pPr>
            <a:endParaRPr lang="en-US" altLang="en-US" sz="800" dirty="0"/>
          </a:p>
          <a:p>
            <a:pPr>
              <a:defRPr/>
            </a:pPr>
            <a:r>
              <a:rPr lang="en-US" altLang="en-US" dirty="0"/>
              <a:t>Video clips are made available to NFHS Officials Association members.  The video is clipped on specific topics and provides the rules references as well as dialogue on the topic.  </a:t>
            </a:r>
          </a:p>
          <a:p>
            <a:pPr>
              <a:defRPr/>
            </a:pPr>
            <a:endParaRPr lang="en-US" altLang="en-US" sz="800" dirty="0"/>
          </a:p>
          <a:p>
            <a:pPr>
              <a:defRPr/>
            </a:pPr>
            <a:r>
              <a:rPr lang="en-US" altLang="en-US" dirty="0"/>
              <a:t>The courses and videos are offered at </a:t>
            </a:r>
            <a:r>
              <a:rPr lang="en-US" altLang="en-US" u="sng" dirty="0">
                <a:hlinkClick r:id="rId3"/>
              </a:rPr>
              <a:t>www.NFHSLearn.com</a:t>
            </a:r>
            <a:r>
              <a:rPr lang="en-US" altLang="en-US" dirty="0"/>
              <a:t> . </a:t>
            </a:r>
          </a:p>
          <a:p>
            <a:pPr>
              <a:defRPr/>
            </a:pPr>
            <a:endParaRPr lang="en-US" altLang="en-US" sz="800" dirty="0"/>
          </a:p>
          <a:p>
            <a:pPr>
              <a:defRPr/>
            </a:pPr>
            <a:r>
              <a:rPr lang="en-US" altLang="en-US" b="1" u="sng" dirty="0">
                <a:solidFill>
                  <a:schemeClr val="accent2"/>
                </a:solidFill>
              </a:rPr>
              <a:t>Courses Available:</a:t>
            </a:r>
          </a:p>
          <a:p>
            <a:pPr lvl="1">
              <a:defRPr/>
            </a:pPr>
            <a:r>
              <a:rPr lang="en-US" altLang="en-US" b="1" dirty="0"/>
              <a:t>Officiating Football</a:t>
            </a:r>
            <a:r>
              <a:rPr lang="en-US" altLang="en-US" dirty="0"/>
              <a:t> </a:t>
            </a:r>
          </a:p>
          <a:p>
            <a:pPr lvl="1">
              <a:defRPr/>
            </a:pPr>
            <a:r>
              <a:rPr lang="en-US" altLang="en-US" b="1" dirty="0"/>
              <a:t>Officiating Volleyball – </a:t>
            </a:r>
            <a:r>
              <a:rPr lang="en-US" altLang="en-US" dirty="0"/>
              <a:t>Ball Handling</a:t>
            </a:r>
          </a:p>
          <a:p>
            <a:pPr lvl="1" eaLnBrk="1" hangingPunct="1">
              <a:spcBef>
                <a:spcPct val="0"/>
              </a:spcBef>
              <a:defRPr/>
            </a:pPr>
            <a:r>
              <a:rPr lang="en-US" altLang="en-US" b="1" dirty="0"/>
              <a:t>Officiating Volleyball </a:t>
            </a:r>
            <a:r>
              <a:rPr lang="en-US" altLang="en-US" dirty="0"/>
              <a:t>– Alignment</a:t>
            </a:r>
          </a:p>
          <a:p>
            <a:pPr lvl="1" eaLnBrk="1" hangingPunct="1">
              <a:spcBef>
                <a:spcPct val="0"/>
              </a:spcBef>
              <a:defRPr/>
            </a:pPr>
            <a:r>
              <a:rPr lang="en-US" altLang="en-US" b="1" dirty="0"/>
              <a:t>Officiating Basketball</a:t>
            </a:r>
            <a:endParaRPr lang="en-US" altLang="en-US" dirty="0"/>
          </a:p>
          <a:p>
            <a:pPr lvl="1">
              <a:defRPr/>
            </a:pPr>
            <a:r>
              <a:rPr lang="en-US" altLang="en-US" b="1" dirty="0"/>
              <a:t>Officiating Basketball – </a:t>
            </a:r>
            <a:r>
              <a:rPr lang="en-US" altLang="en-US" dirty="0"/>
              <a:t>Three-Person Mechanics</a:t>
            </a:r>
          </a:p>
          <a:p>
            <a:pPr lvl="1">
              <a:defRPr/>
            </a:pPr>
            <a:r>
              <a:rPr lang="en-US" altLang="en-US" b="1" dirty="0"/>
              <a:t>Soccer</a:t>
            </a:r>
            <a:r>
              <a:rPr lang="en-US" altLang="en-US" dirty="0"/>
              <a:t> – Fouls and Misconduct</a:t>
            </a:r>
          </a:p>
          <a:p>
            <a:pPr lvl="1" eaLnBrk="1" hangingPunct="1">
              <a:spcBef>
                <a:spcPct val="0"/>
              </a:spcBef>
              <a:defRPr/>
            </a:pPr>
            <a:r>
              <a:rPr lang="en-US" altLang="en-US" b="1" dirty="0"/>
              <a:t>Soccer - </a:t>
            </a:r>
            <a:r>
              <a:rPr lang="en-US" altLang="en-US" dirty="0"/>
              <a:t>Offside</a:t>
            </a:r>
          </a:p>
          <a:p>
            <a:pPr lvl="1">
              <a:defRPr/>
            </a:pPr>
            <a:r>
              <a:rPr lang="en-US" altLang="en-US" b="1" dirty="0"/>
              <a:t>Swimming and Diving</a:t>
            </a:r>
            <a:endParaRPr lang="en-US" altLang="en-US" dirty="0"/>
          </a:p>
          <a:p>
            <a:pPr lvl="1">
              <a:defRPr/>
            </a:pPr>
            <a:r>
              <a:rPr lang="en-US" altLang="en-US" b="1" dirty="0"/>
              <a:t>Officiating Wrestling</a:t>
            </a:r>
            <a:r>
              <a:rPr lang="en-US" altLang="en-US" dirty="0"/>
              <a:t> </a:t>
            </a:r>
          </a:p>
          <a:p>
            <a:pPr lvl="1">
              <a:defRPr/>
            </a:pPr>
            <a:r>
              <a:rPr lang="en-US" altLang="en-US" b="1" dirty="0"/>
              <a:t>Umpiring Softball</a:t>
            </a:r>
          </a:p>
          <a:p>
            <a:pPr>
              <a:defRPr/>
            </a:pPr>
            <a:endParaRPr lang="en-US" altLang="en-US" dirty="0"/>
          </a:p>
          <a:p>
            <a:pPr>
              <a:defRPr/>
            </a:pPr>
            <a:r>
              <a:rPr lang="en-US" altLang="en-US" b="1" u="sng" dirty="0">
                <a:solidFill>
                  <a:schemeClr val="accent2"/>
                </a:solidFill>
              </a:rPr>
              <a:t>Future Courses to be Considered:</a:t>
            </a:r>
          </a:p>
          <a:p>
            <a:pPr lvl="1">
              <a:defRPr/>
            </a:pPr>
            <a:r>
              <a:rPr lang="en-US" altLang="en-US" b="1" dirty="0"/>
              <a:t>Umpiring Baseball</a:t>
            </a:r>
          </a:p>
          <a:p>
            <a:pPr lvl="1">
              <a:defRPr/>
            </a:pPr>
            <a:r>
              <a:rPr lang="en-US" altLang="en-US" b="1" dirty="0"/>
              <a:t>Field Hockey</a:t>
            </a:r>
          </a:p>
          <a:p>
            <a:pPr lvl="1">
              <a:defRPr/>
            </a:pPr>
            <a:r>
              <a:rPr lang="en-US" altLang="en-US" b="1" dirty="0"/>
              <a:t>Track and Field</a:t>
            </a:r>
          </a:p>
          <a:p>
            <a:pPr lvl="1">
              <a:defRPr/>
            </a:pPr>
            <a:r>
              <a:rPr lang="en-US" altLang="en-US" b="1" dirty="0"/>
              <a:t>Umpiring Softball – </a:t>
            </a:r>
            <a:r>
              <a:rPr lang="en-US" altLang="en-US" dirty="0"/>
              <a:t>Mechanics</a:t>
            </a:r>
          </a:p>
          <a:p>
            <a:pPr lvl="1">
              <a:defRPr/>
            </a:pPr>
            <a:r>
              <a:rPr lang="en-US" altLang="en-US" b="1" dirty="0"/>
              <a:t>Communication Among Officials and Coaches</a:t>
            </a:r>
          </a:p>
          <a:p>
            <a:pPr>
              <a:defRPr/>
            </a:pPr>
            <a:endParaRPr lang="en-US" altLang="en-US" dirty="0"/>
          </a:p>
        </p:txBody>
      </p:sp>
      <p:sp>
        <p:nvSpPr>
          <p:cNvPr id="193540" name="Slide Number Placeholder 3">
            <a:extLst>
              <a:ext uri="{FF2B5EF4-FFF2-40B4-BE49-F238E27FC236}">
                <a16:creationId xmlns:a16="http://schemas.microsoft.com/office/drawing/2014/main" xmlns="" id="{D1F14E39-6DDF-4439-BB93-BF1F874397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282EE1-6B55-48CF-AF48-B3603E33B2B4}" type="slidenum">
              <a:rPr lang="en-US" altLang="en-US">
                <a:solidFill>
                  <a:srgbClr val="000000"/>
                </a:solidFill>
              </a:rPr>
              <a:pPr/>
              <a:t>56</a:t>
            </a:fld>
            <a:endParaRPr lang="en-US" altLang="en-US">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a:extLst>
              <a:ext uri="{FF2B5EF4-FFF2-40B4-BE49-F238E27FC236}">
                <a16:creationId xmlns:a16="http://schemas.microsoft.com/office/drawing/2014/main" xmlns="" id="{DDFC91E4-6581-4BC0-9A4D-DE9E84FF0A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xmlns="" id="{B488E8DD-7580-4891-8375-B7019C3D57FE}"/>
              </a:ext>
            </a:extLst>
          </p:cNvPr>
          <p:cNvSpPr>
            <a:spLocks noGrp="1"/>
          </p:cNvSpPr>
          <p:nvPr>
            <p:ph type="body" idx="1"/>
          </p:nvPr>
        </p:nvSpPr>
        <p:spPr/>
        <p:txBody>
          <a:bodyPr/>
          <a:lstStyle/>
          <a:p>
            <a:pPr>
              <a:defRPr/>
            </a:pPr>
            <a:r>
              <a:rPr lang="en-US" b="1" dirty="0"/>
              <a:t>NFHS CENTER FOR OFFICIALS SERVICES (COS)</a:t>
            </a:r>
          </a:p>
          <a:p>
            <a:pPr>
              <a:defRPr/>
            </a:pPr>
            <a:endParaRPr lang="en-US" b="1" dirty="0"/>
          </a:p>
          <a:p>
            <a:pPr>
              <a:defRPr/>
            </a:pPr>
            <a:r>
              <a:rPr lang="en-US" b="1" dirty="0"/>
              <a:t>Your Complete Solution for Officials Management and More:</a:t>
            </a:r>
          </a:p>
          <a:p>
            <a:pPr marL="171450" indent="-171450">
              <a:buFont typeface="Arial" panose="020B0604020202020204" pitchFamily="34" charset="0"/>
              <a:buChar char="•"/>
              <a:defRPr/>
            </a:pPr>
            <a:r>
              <a:rPr lang="en-US" dirty="0"/>
              <a:t>Registration</a:t>
            </a:r>
          </a:p>
          <a:p>
            <a:pPr marL="171450" indent="-171450">
              <a:buFont typeface="Arial" panose="020B0604020202020204" pitchFamily="34" charset="0"/>
              <a:buChar char="•"/>
              <a:defRPr/>
            </a:pPr>
            <a:r>
              <a:rPr lang="en-US" dirty="0"/>
              <a:t>Assignment</a:t>
            </a:r>
          </a:p>
          <a:p>
            <a:pPr marL="171450" indent="-171450">
              <a:buFont typeface="Arial" panose="020B0604020202020204" pitchFamily="34" charset="0"/>
              <a:buChar char="•"/>
              <a:defRPr/>
            </a:pPr>
            <a:r>
              <a:rPr lang="en-US" dirty="0"/>
              <a:t>Payment</a:t>
            </a:r>
          </a:p>
          <a:p>
            <a:pPr marL="171450" indent="-171450">
              <a:buFont typeface="Arial" panose="020B0604020202020204" pitchFamily="34" charset="0"/>
              <a:buChar char="•"/>
              <a:defRPr/>
            </a:pPr>
            <a:r>
              <a:rPr lang="en-US" dirty="0"/>
              <a:t>Testing</a:t>
            </a:r>
          </a:p>
          <a:p>
            <a:pPr marL="171450" indent="-171450">
              <a:buFont typeface="Arial" panose="020B0604020202020204" pitchFamily="34" charset="0"/>
              <a:buChar char="•"/>
              <a:defRPr/>
            </a:pPr>
            <a:r>
              <a:rPr lang="en-US" dirty="0"/>
              <a:t>Background Checks</a:t>
            </a:r>
          </a:p>
          <a:p>
            <a:pPr>
              <a:defRPr/>
            </a:pPr>
            <a:endParaRPr lang="en-US" dirty="0"/>
          </a:p>
          <a:p>
            <a:pPr>
              <a:defRPr/>
            </a:pPr>
            <a:r>
              <a:rPr lang="en-US" b="1" dirty="0"/>
              <a:t>For More Information on the NFHS – Center for Officials Services (COS) Contact:</a:t>
            </a:r>
          </a:p>
          <a:p>
            <a:pPr>
              <a:defRPr/>
            </a:pPr>
            <a:r>
              <a:rPr lang="en-US" dirty="0"/>
              <a:t>Davis Whitfield, NFHS, </a:t>
            </a:r>
            <a:r>
              <a:rPr lang="en-US" dirty="0">
                <a:hlinkClick r:id="rId3"/>
              </a:rPr>
              <a:t>dwhitfield@nfhs.org</a:t>
            </a:r>
            <a:endParaRPr lang="en-US" dirty="0"/>
          </a:p>
          <a:p>
            <a:pPr>
              <a:defRPr/>
            </a:pPr>
            <a:r>
              <a:rPr lang="en-US" dirty="0"/>
              <a:t>Karissa </a:t>
            </a:r>
            <a:r>
              <a:rPr lang="en-US" dirty="0" err="1"/>
              <a:t>Niehoff</a:t>
            </a:r>
            <a:r>
              <a:rPr lang="en-US" dirty="0"/>
              <a:t>, NFHS, </a:t>
            </a:r>
            <a:r>
              <a:rPr lang="en-US" dirty="0">
                <a:hlinkClick r:id="rId4"/>
              </a:rPr>
              <a:t>kniehoff@nfhs.org</a:t>
            </a:r>
            <a:endParaRPr lang="en-US" dirty="0"/>
          </a:p>
          <a:p>
            <a:pPr>
              <a:defRPr/>
            </a:pPr>
            <a:endParaRPr lang="en-US" dirty="0"/>
          </a:p>
          <a:p>
            <a:pPr>
              <a:defRPr/>
            </a:pPr>
            <a:r>
              <a:rPr lang="en-US" b="1" dirty="0"/>
              <a:t>Also If You’re Interested in Eligibility and Monitoring Requirements Contact </a:t>
            </a:r>
            <a:br>
              <a:rPr lang="en-US" b="1" dirty="0"/>
            </a:br>
            <a:r>
              <a:rPr lang="en-US" b="1" dirty="0"/>
              <a:t>the Folks at Dragonfly:</a:t>
            </a:r>
          </a:p>
          <a:p>
            <a:pPr>
              <a:defRPr/>
            </a:pPr>
            <a:r>
              <a:rPr lang="en-US" dirty="0"/>
              <a:t>Kirk Miller, Dragonfly, </a:t>
            </a:r>
            <a:r>
              <a:rPr lang="en-US" dirty="0">
                <a:hlinkClick r:id="rId5"/>
              </a:rPr>
              <a:t>kirk@dragonflyathletics.com</a:t>
            </a:r>
            <a:endParaRPr lang="en-US" dirty="0"/>
          </a:p>
          <a:p>
            <a:pPr>
              <a:defRPr/>
            </a:pPr>
            <a:r>
              <a:rPr lang="en-US" dirty="0"/>
              <a:t>Brandon Wallace, Dragonfly, </a:t>
            </a:r>
            <a:r>
              <a:rPr lang="en-US" dirty="0">
                <a:hlinkClick r:id="rId6"/>
              </a:rPr>
              <a:t>brandon@dragonflyathletics.com</a:t>
            </a:r>
            <a:endParaRPr lang="en-US" dirty="0"/>
          </a:p>
        </p:txBody>
      </p:sp>
      <p:sp>
        <p:nvSpPr>
          <p:cNvPr id="195588" name="Slide Number Placeholder 3">
            <a:extLst>
              <a:ext uri="{FF2B5EF4-FFF2-40B4-BE49-F238E27FC236}">
                <a16:creationId xmlns:a16="http://schemas.microsoft.com/office/drawing/2014/main" xmlns="" id="{5719536E-08BB-4DA0-AFF3-C5D71C917B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E23BBB-C27D-4FE4-B931-58005F4071E5}" type="slidenum">
              <a:rPr lang="en-US" altLang="en-US">
                <a:solidFill>
                  <a:srgbClr val="000000"/>
                </a:solidFill>
              </a:rPr>
              <a:pPr/>
              <a:t>57</a:t>
            </a:fld>
            <a:endParaRPr lang="en-US" altLang="en-US">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a:extLst>
              <a:ext uri="{FF2B5EF4-FFF2-40B4-BE49-F238E27FC236}">
                <a16:creationId xmlns:a16="http://schemas.microsoft.com/office/drawing/2014/main" xmlns="" id="{1B0B5F88-FCF0-4F6C-9A2B-C4E296EAA42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a:extLst>
              <a:ext uri="{FF2B5EF4-FFF2-40B4-BE49-F238E27FC236}">
                <a16:creationId xmlns:a16="http://schemas.microsoft.com/office/drawing/2014/main" xmlns="" id="{4BD3A5CD-FCA1-4554-B545-95623CBA49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LEARNING CENTER</a:t>
            </a:r>
          </a:p>
        </p:txBody>
      </p:sp>
      <p:sp>
        <p:nvSpPr>
          <p:cNvPr id="197636" name="Slide Number Placeholder 3">
            <a:extLst>
              <a:ext uri="{FF2B5EF4-FFF2-40B4-BE49-F238E27FC236}">
                <a16:creationId xmlns:a16="http://schemas.microsoft.com/office/drawing/2014/main" xmlns="" id="{86886810-45F4-4E83-BB5C-5223EC90C8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88C53E-881A-4554-AB6D-A54890DD468B}" type="slidenum">
              <a:rPr lang="en-US" altLang="en-US"/>
              <a:pPr/>
              <a:t>58</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a:extLst>
              <a:ext uri="{FF2B5EF4-FFF2-40B4-BE49-F238E27FC236}">
                <a16:creationId xmlns:a16="http://schemas.microsoft.com/office/drawing/2014/main" xmlns="" id="{19E03FAE-71A7-41BB-9CC1-7956C5B69F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a:extLst>
              <a:ext uri="{FF2B5EF4-FFF2-40B4-BE49-F238E27FC236}">
                <a16:creationId xmlns:a16="http://schemas.microsoft.com/office/drawing/2014/main" xmlns="" id="{46E5C8F4-8ED1-4CFF-A091-5B4E364AAC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NFHS Learning Center</a:t>
            </a:r>
            <a:r>
              <a:rPr lang="en-US" altLang="en-US"/>
              <a:t>, accessed at NFHSLearn.com has over 70 online professional development courses for the entire interscholastic community, including coaches, administrators, officials, parents, students, and individuals within performing arts programs. The mission and purpose of the NFHS Learning Center is focused on growing professional development opportunities. Those opportunities include courses, but now also incorporate additional videos such as “The Parent Seat” and “Beyond The Scoreboard,” which are short videos created to show to parents at Parent Meetings or show during events. The NFHS Learning Center has delivered over 10,000,000 courses and looks to continue to educate and be a valuable resource for the entire interscholastic community. Learn more at NFHSLearn.com!</a:t>
            </a:r>
          </a:p>
          <a:p>
            <a:endParaRPr lang="en-US" altLang="en-US"/>
          </a:p>
        </p:txBody>
      </p:sp>
      <p:sp>
        <p:nvSpPr>
          <p:cNvPr id="199684" name="Slide Number Placeholder 3">
            <a:extLst>
              <a:ext uri="{FF2B5EF4-FFF2-40B4-BE49-F238E27FC236}">
                <a16:creationId xmlns:a16="http://schemas.microsoft.com/office/drawing/2014/main" xmlns="" id="{160F2E06-6C90-4EB5-8120-0F80EEF4A3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AC8B8D-83E4-44A4-A69E-85213C3CC1B6}" type="slidenum">
              <a:rPr lang="en-US" altLang="en-US"/>
              <a:pPr/>
              <a:t>59</a:t>
            </a:fld>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xmlns="" id="{549215EF-09E0-46D7-B591-65C1FCBAE92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a:extLst>
              <a:ext uri="{FF2B5EF4-FFF2-40B4-BE49-F238E27FC236}">
                <a16:creationId xmlns:a16="http://schemas.microsoft.com/office/drawing/2014/main" xmlns="" id="{A9D77711-7A37-4525-9012-B45167CBC1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NETWORK</a:t>
            </a:r>
          </a:p>
        </p:txBody>
      </p:sp>
      <p:sp>
        <p:nvSpPr>
          <p:cNvPr id="201732" name="Slide Number Placeholder 3">
            <a:extLst>
              <a:ext uri="{FF2B5EF4-FFF2-40B4-BE49-F238E27FC236}">
                <a16:creationId xmlns:a16="http://schemas.microsoft.com/office/drawing/2014/main" xmlns="" id="{52419120-DB0D-42D2-8473-75A38356A4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7A4829-8CFF-46B1-B309-50D78ED3C1D4}" type="slidenum">
              <a:rPr lang="en-US" altLang="en-US"/>
              <a:pPr/>
              <a:t>60</a:t>
            </a:fld>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a:extLst>
              <a:ext uri="{FF2B5EF4-FFF2-40B4-BE49-F238E27FC236}">
                <a16:creationId xmlns:a16="http://schemas.microsoft.com/office/drawing/2014/main" xmlns="" id="{CC64BEB0-6589-4086-954C-694F174A85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a:extLst>
              <a:ext uri="{FF2B5EF4-FFF2-40B4-BE49-F238E27FC236}">
                <a16:creationId xmlns:a16="http://schemas.microsoft.com/office/drawing/2014/main" xmlns="" id="{A37CF04A-BD74-435A-8250-02C85D79EA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NFHS Network </a:t>
            </a:r>
            <a:r>
              <a:rPr lang="en-US" altLang="en-US"/>
              <a:t>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203780" name="Slide Number Placeholder 3">
            <a:extLst>
              <a:ext uri="{FF2B5EF4-FFF2-40B4-BE49-F238E27FC236}">
                <a16:creationId xmlns:a16="http://schemas.microsoft.com/office/drawing/2014/main" xmlns="" id="{558CAF5F-C6D2-4A20-BF00-924CA54D6A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CF5E1E-50C9-403E-99AE-BB8D49D695CF}" type="slidenum">
              <a:rPr lang="en-US" altLang="en-US"/>
              <a:pPr/>
              <a:t>61</a:t>
            </a:fld>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a:extLst>
              <a:ext uri="{FF2B5EF4-FFF2-40B4-BE49-F238E27FC236}">
                <a16:creationId xmlns:a16="http://schemas.microsoft.com/office/drawing/2014/main" xmlns="" id="{26F80658-3E05-44D8-8655-CE00919AB4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a:extLst>
              <a:ext uri="{FF2B5EF4-FFF2-40B4-BE49-F238E27FC236}">
                <a16:creationId xmlns:a16="http://schemas.microsoft.com/office/drawing/2014/main" xmlns="" id="{8D2D940B-E2B3-44A6-971A-D6D9F823ED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NFHS Network </a:t>
            </a:r>
            <a:r>
              <a:rPr lang="en-US" altLang="en-US"/>
              <a:t>will broadcast over 150,000 live events this year. If your school is not a member of the NFHS Network School Broadcast Program, please contact us at Mark.Koski@NFHSnetwork.com</a:t>
            </a:r>
          </a:p>
          <a:p>
            <a:endParaRPr lang="en-US" altLang="en-US"/>
          </a:p>
        </p:txBody>
      </p:sp>
      <p:sp>
        <p:nvSpPr>
          <p:cNvPr id="205828" name="Slide Number Placeholder 3">
            <a:extLst>
              <a:ext uri="{FF2B5EF4-FFF2-40B4-BE49-F238E27FC236}">
                <a16:creationId xmlns:a16="http://schemas.microsoft.com/office/drawing/2014/main" xmlns="" id="{7BCCB4D1-FF08-4ECA-A16A-D284402D438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7362C1-2BB3-460B-84F3-8357D8917C76}" type="slidenum">
              <a:rPr lang="en-US" altLang="en-US"/>
              <a:pPr/>
              <a:t>62</a:t>
            </a:fld>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a:extLst>
              <a:ext uri="{FF2B5EF4-FFF2-40B4-BE49-F238E27FC236}">
                <a16:creationId xmlns:a16="http://schemas.microsoft.com/office/drawing/2014/main" xmlns="" id="{DBFCD6BC-BDF7-4CE4-B9E1-AD8B9D93BF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Notes Placeholder 2">
            <a:extLst>
              <a:ext uri="{FF2B5EF4-FFF2-40B4-BE49-F238E27FC236}">
                <a16:creationId xmlns:a16="http://schemas.microsoft.com/office/drawing/2014/main" xmlns="" id="{8CCFB219-B059-4B06-9DCE-3B8C42A64B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a:r>
              <a:rPr lang="en-US" altLang="en-US" b="1"/>
              <a:t>THANK YOU.</a:t>
            </a:r>
          </a:p>
          <a:p>
            <a:endParaRPr lang="en-US" altLang="en-US" b="1"/>
          </a:p>
          <a:p>
            <a:pPr algn="ctr" eaLnBrk="1" hangingPunct="1">
              <a:spcBef>
                <a:spcPct val="0"/>
              </a:spcBef>
              <a:buFont typeface="Wingdings" panose="05000000000000000000" pitchFamily="2" charset="2"/>
              <a:buNone/>
            </a:pPr>
            <a:r>
              <a:rPr lang="en-US" altLang="en-US" sz="2600" b="1">
                <a:solidFill>
                  <a:srgbClr val="414B56"/>
                </a:solidFill>
              </a:rPr>
              <a:t>National Federation of State High School Associations</a:t>
            </a:r>
            <a:r>
              <a:rPr lang="en-US" altLang="en-US" sz="2600">
                <a:solidFill>
                  <a:srgbClr val="414B56"/>
                </a:solidFill>
              </a:rPr>
              <a:t/>
            </a:r>
            <a:br>
              <a:rPr lang="en-US" altLang="en-US" sz="2600">
                <a:solidFill>
                  <a:srgbClr val="414B56"/>
                </a:solidFill>
              </a:rPr>
            </a:br>
            <a:r>
              <a:rPr lang="en-US" altLang="en-US" sz="2600">
                <a:solidFill>
                  <a:srgbClr val="414B56"/>
                </a:solidFill>
              </a:rPr>
              <a:t>PO Box 690 | Indianapolis, IN 46206</a:t>
            </a:r>
            <a:br>
              <a:rPr lang="en-US" altLang="en-US" sz="2600">
                <a:solidFill>
                  <a:srgbClr val="414B56"/>
                </a:solidFill>
              </a:rPr>
            </a:br>
            <a:r>
              <a:rPr lang="en-US" altLang="en-US" sz="2600">
                <a:solidFill>
                  <a:srgbClr val="414B56"/>
                </a:solidFill>
              </a:rPr>
              <a:t>Phone: 317-972-6900 | Fax: 317.822.5700</a:t>
            </a:r>
            <a:br>
              <a:rPr lang="en-US" altLang="en-US" sz="2600">
                <a:solidFill>
                  <a:srgbClr val="414B56"/>
                </a:solidFill>
              </a:rPr>
            </a:br>
            <a:r>
              <a:rPr lang="en-US" altLang="en-US" sz="2600">
                <a:solidFill>
                  <a:srgbClr val="414B56"/>
                </a:solidFill>
              </a:rPr>
              <a:t>www.nfhs.org | www.nfhslearn.com | www.nfhsnetwork.com</a:t>
            </a:r>
          </a:p>
          <a:p>
            <a:endParaRPr lang="en-US" altLang="en-US" b="1"/>
          </a:p>
        </p:txBody>
      </p:sp>
      <p:sp>
        <p:nvSpPr>
          <p:cNvPr id="207876" name="Slide Number Placeholder 3">
            <a:extLst>
              <a:ext uri="{FF2B5EF4-FFF2-40B4-BE49-F238E27FC236}">
                <a16:creationId xmlns:a16="http://schemas.microsoft.com/office/drawing/2014/main" xmlns="" id="{01B6C6FD-5275-4FD1-A86A-E349C365E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8F4D6A-B088-4CFC-A24C-1F9C1CEB98EA}" type="slidenum">
              <a:rPr lang="en-US" altLang="en-US"/>
              <a:pPr/>
              <a:t>63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55D54F8C-762F-4B60-A280-3E693F54555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a:extLst>
              <a:ext uri="{FF2B5EF4-FFF2-40B4-BE49-F238E27FC236}">
                <a16:creationId xmlns:a16="http://schemas.microsoft.com/office/drawing/2014/main" xmlns="" id="{C8F80EAA-421E-4B84-9777-51680C55C2A8}"/>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175"/>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044B4233-14D9-4455-870E-6D41C8A9F33A}"/>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092F7D23-F2C1-4933-9DE5-ED4220F184FB}"/>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a:extLst>
              <a:ext uri="{FF2B5EF4-FFF2-40B4-BE49-F238E27FC236}">
                <a16:creationId xmlns:a16="http://schemas.microsoft.com/office/drawing/2014/main" xmlns="" id="{8865950E-CE9B-470E-A9AB-6FF55EEA16E6}"/>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a:extLst>
              <a:ext uri="{FF2B5EF4-FFF2-40B4-BE49-F238E27FC236}">
                <a16:creationId xmlns:a16="http://schemas.microsoft.com/office/drawing/2014/main" xmlns="" id="{E16C1BE2-0375-4AF6-B8B0-D955D8DE10CC}"/>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10" name="Picture 24">
            <a:extLst>
              <a:ext uri="{FF2B5EF4-FFF2-40B4-BE49-F238E27FC236}">
                <a16:creationId xmlns:a16="http://schemas.microsoft.com/office/drawing/2014/main" xmlns="" id="{E4276D58-E9C6-442C-A8ED-FAF63C810DD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4520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6CD004A-C334-4B20-9460-169E89BDB448}"/>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932C5B9E-B405-4EB9-940F-C1E98DE474C0}"/>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08DE934C-823E-4D18-83C7-F9D107F5FC72}"/>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CD8F3FD0-29EC-4860-ACC0-C65169A442A7}"/>
              </a:ext>
            </a:extLst>
          </p:cNvPr>
          <p:cNvSpPr txBox="1">
            <a:spLocks noChangeArrowheads="1"/>
          </p:cNvSpPr>
          <p:nvPr userDrawn="1"/>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rPr>
              <a:t>Take Part. Get Set For Life.®</a:t>
            </a:r>
          </a:p>
        </p:txBody>
      </p:sp>
      <p:sp>
        <p:nvSpPr>
          <p:cNvPr id="8" name="TextBox 7">
            <a:extLst>
              <a:ext uri="{FF2B5EF4-FFF2-40B4-BE49-F238E27FC236}">
                <a16:creationId xmlns:a16="http://schemas.microsoft.com/office/drawing/2014/main" xmlns="" id="{8ED22DD2-D3B5-4B18-B1F0-80054BC962A1}"/>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67B63B54-3A7D-472F-AAFF-688F78D900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2146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B078D34-1160-41F9-BC73-ACD22255EC36}"/>
              </a:ext>
            </a:extLst>
          </p:cNvPr>
          <p:cNvSpPr>
            <a:spLocks noGrp="1"/>
          </p:cNvSpPr>
          <p:nvPr>
            <p:ph type="dt" sz="half" idx="10"/>
          </p:nvPr>
        </p:nvSpPr>
        <p:spPr/>
        <p:txBody>
          <a:bodyPr/>
          <a:lstStyle>
            <a:lvl1pPr>
              <a:defRPr/>
            </a:lvl1pPr>
          </a:lstStyle>
          <a:p>
            <a:pPr>
              <a:defRPr/>
            </a:pPr>
            <a:fld id="{1E5AA361-72C3-4F75-965E-1EE1884B873D}"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CE70E5F2-8935-40CE-A9C1-0C6C96FCCA2E}"/>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3ADEAAEB-AE97-4F5A-BA00-6770D8DC772E}"/>
              </a:ext>
            </a:extLst>
          </p:cNvPr>
          <p:cNvSpPr>
            <a:spLocks noGrp="1"/>
          </p:cNvSpPr>
          <p:nvPr>
            <p:ph type="sldNum" sz="quarter" idx="12"/>
          </p:nvPr>
        </p:nvSpPr>
        <p:spPr/>
        <p:txBody>
          <a:bodyPr/>
          <a:lstStyle>
            <a:lvl1pPr>
              <a:defRPr/>
            </a:lvl1pPr>
          </a:lstStyle>
          <a:p>
            <a:fld id="{D52A245A-76AC-479E-ADD2-4F0F353D9BE2}" type="slidenum">
              <a:rPr lang="en-US" altLang="en-US"/>
              <a:pPr/>
              <a:t>‹#›</a:t>
            </a:fld>
            <a:endParaRPr lang="en-US" altLang="en-US"/>
          </a:p>
        </p:txBody>
      </p:sp>
    </p:spTree>
    <p:extLst>
      <p:ext uri="{BB962C8B-B14F-4D97-AF65-F5344CB8AC3E}">
        <p14:creationId xmlns:p14="http://schemas.microsoft.com/office/powerpoint/2010/main" val="4073675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D4343B6-5444-433D-9EED-64E809A43B72}"/>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25C30EE2-2232-4D85-AD97-7BD0D8609DA4}"/>
              </a:ext>
            </a:extLst>
          </p:cNvPr>
          <p:cNvSpPr>
            <a:spLocks noGrp="1"/>
          </p:cNvSpPr>
          <p:nvPr>
            <p:ph type="dt" sz="half" idx="10"/>
          </p:nvPr>
        </p:nvSpPr>
        <p:spPr/>
        <p:txBody>
          <a:bodyPr/>
          <a:lstStyle>
            <a:lvl1pPr>
              <a:defRPr/>
            </a:lvl1pPr>
          </a:lstStyle>
          <a:p>
            <a:pPr>
              <a:defRPr/>
            </a:pPr>
            <a:fld id="{3F9D48A9-F0AC-469A-A5BB-2E9B51732765}"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02BB3BD9-9879-4CDF-A5B9-8BA352785850}"/>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7DF135-E88E-4389-96DC-4D398D2A8EEF}"/>
              </a:ext>
            </a:extLst>
          </p:cNvPr>
          <p:cNvSpPr>
            <a:spLocks noGrp="1"/>
          </p:cNvSpPr>
          <p:nvPr>
            <p:ph type="sldNum" sz="quarter" idx="12"/>
          </p:nvPr>
        </p:nvSpPr>
        <p:spPr/>
        <p:txBody>
          <a:bodyPr/>
          <a:lstStyle>
            <a:lvl1pPr>
              <a:defRPr/>
            </a:lvl1pPr>
          </a:lstStyle>
          <a:p>
            <a:fld id="{33896CC9-8DA3-49AD-A86E-3A7898D1EF6C}" type="slidenum">
              <a:rPr lang="en-US" altLang="en-US"/>
              <a:pPr/>
              <a:t>‹#›</a:t>
            </a:fld>
            <a:endParaRPr lang="en-US" altLang="en-US"/>
          </a:p>
        </p:txBody>
      </p:sp>
    </p:spTree>
    <p:extLst>
      <p:ext uri="{BB962C8B-B14F-4D97-AF65-F5344CB8AC3E}">
        <p14:creationId xmlns:p14="http://schemas.microsoft.com/office/powerpoint/2010/main" val="1435164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C003587-E5AE-4A78-9208-8D06645E3B59}"/>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316073AE-E7CF-4947-9EA8-785DB97149C2}"/>
              </a:ext>
            </a:extLst>
          </p:cNvPr>
          <p:cNvSpPr>
            <a:spLocks noGrp="1"/>
          </p:cNvSpPr>
          <p:nvPr>
            <p:ph type="dt" sz="half" idx="10"/>
          </p:nvPr>
        </p:nvSpPr>
        <p:spPr/>
        <p:txBody>
          <a:bodyPr/>
          <a:lstStyle>
            <a:lvl1pPr>
              <a:defRPr/>
            </a:lvl1pPr>
          </a:lstStyle>
          <a:p>
            <a:pPr>
              <a:defRPr/>
            </a:pPr>
            <a:fld id="{EB6C92DE-FA12-43F0-B678-8EEC243B3789}"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DCB07DE0-E4DA-4F57-ADCB-62578EA3DD7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5419990C-C702-4CF6-8AAC-490E0A2634E6}"/>
              </a:ext>
            </a:extLst>
          </p:cNvPr>
          <p:cNvSpPr>
            <a:spLocks noGrp="1"/>
          </p:cNvSpPr>
          <p:nvPr>
            <p:ph type="sldNum" sz="quarter" idx="12"/>
          </p:nvPr>
        </p:nvSpPr>
        <p:spPr/>
        <p:txBody>
          <a:bodyPr/>
          <a:lstStyle>
            <a:lvl1pPr>
              <a:defRPr/>
            </a:lvl1pPr>
          </a:lstStyle>
          <a:p>
            <a:fld id="{EFF39BAD-D0A4-400C-8C8A-25DCD35D6738}" type="slidenum">
              <a:rPr lang="en-US" altLang="en-US"/>
              <a:pPr/>
              <a:t>‹#›</a:t>
            </a:fld>
            <a:endParaRPr lang="en-US" altLang="en-US"/>
          </a:p>
        </p:txBody>
      </p:sp>
    </p:spTree>
    <p:extLst>
      <p:ext uri="{BB962C8B-B14F-4D97-AF65-F5344CB8AC3E}">
        <p14:creationId xmlns:p14="http://schemas.microsoft.com/office/powerpoint/2010/main" val="3446309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B2316D8-34F7-453D-96AD-31EE19411926}"/>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357340F7-6698-4A7D-BCE3-775B08510C66}"/>
              </a:ext>
            </a:extLst>
          </p:cNvPr>
          <p:cNvSpPr>
            <a:spLocks noGrp="1"/>
          </p:cNvSpPr>
          <p:nvPr>
            <p:ph type="dt" sz="half" idx="10"/>
          </p:nvPr>
        </p:nvSpPr>
        <p:spPr/>
        <p:txBody>
          <a:bodyPr/>
          <a:lstStyle>
            <a:lvl1pPr>
              <a:defRPr/>
            </a:lvl1pPr>
          </a:lstStyle>
          <a:p>
            <a:pPr>
              <a:defRPr/>
            </a:pPr>
            <a:fld id="{65D6BE68-AD09-43A5-B903-656152D51455}"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FE5FA015-2955-4F3A-B6C0-5ABB19364A48}"/>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C8AE7F30-D97E-4CF4-BC63-4428B7168329}"/>
              </a:ext>
            </a:extLst>
          </p:cNvPr>
          <p:cNvSpPr>
            <a:spLocks noGrp="1"/>
          </p:cNvSpPr>
          <p:nvPr>
            <p:ph type="sldNum" sz="quarter" idx="12"/>
          </p:nvPr>
        </p:nvSpPr>
        <p:spPr/>
        <p:txBody>
          <a:bodyPr/>
          <a:lstStyle>
            <a:lvl1pPr>
              <a:defRPr/>
            </a:lvl1pPr>
          </a:lstStyle>
          <a:p>
            <a:fld id="{1DC037E4-332F-4571-A963-3202B4EE75C1}" type="slidenum">
              <a:rPr lang="en-US" altLang="en-US"/>
              <a:pPr/>
              <a:t>‹#›</a:t>
            </a:fld>
            <a:endParaRPr lang="en-US" altLang="en-US"/>
          </a:p>
        </p:txBody>
      </p:sp>
    </p:spTree>
    <p:extLst>
      <p:ext uri="{BB962C8B-B14F-4D97-AF65-F5344CB8AC3E}">
        <p14:creationId xmlns:p14="http://schemas.microsoft.com/office/powerpoint/2010/main" val="820859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AFCB01E-B799-48DC-8869-C745260DDC2F}"/>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1EABFB63-ABF9-48E3-B31F-50E618B67946}"/>
              </a:ext>
            </a:extLst>
          </p:cNvPr>
          <p:cNvSpPr>
            <a:spLocks noGrp="1"/>
          </p:cNvSpPr>
          <p:nvPr>
            <p:ph type="dt" sz="half" idx="10"/>
          </p:nvPr>
        </p:nvSpPr>
        <p:spPr/>
        <p:txBody>
          <a:bodyPr/>
          <a:lstStyle>
            <a:lvl1pPr>
              <a:defRPr/>
            </a:lvl1pPr>
          </a:lstStyle>
          <a:p>
            <a:pPr>
              <a:defRPr/>
            </a:pPr>
            <a:fld id="{3ED5F853-FE3A-45CC-BD2F-51E92BAE5F3A}"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6588F8B7-D413-4D5B-88C8-88A4D62DB0B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C0608E5E-2F18-4F08-B220-60742B3527D8}"/>
              </a:ext>
            </a:extLst>
          </p:cNvPr>
          <p:cNvSpPr>
            <a:spLocks noGrp="1"/>
          </p:cNvSpPr>
          <p:nvPr>
            <p:ph type="sldNum" sz="quarter" idx="12"/>
          </p:nvPr>
        </p:nvSpPr>
        <p:spPr/>
        <p:txBody>
          <a:bodyPr/>
          <a:lstStyle>
            <a:lvl1pPr>
              <a:defRPr/>
            </a:lvl1pPr>
          </a:lstStyle>
          <a:p>
            <a:fld id="{D8244279-7589-4F65-8BD0-8E0086CB5E50}" type="slidenum">
              <a:rPr lang="en-US" altLang="en-US"/>
              <a:pPr/>
              <a:t>‹#›</a:t>
            </a:fld>
            <a:endParaRPr lang="en-US" altLang="en-US"/>
          </a:p>
        </p:txBody>
      </p:sp>
    </p:spTree>
    <p:extLst>
      <p:ext uri="{BB962C8B-B14F-4D97-AF65-F5344CB8AC3E}">
        <p14:creationId xmlns:p14="http://schemas.microsoft.com/office/powerpoint/2010/main" val="761307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09B74D-7D4D-421A-8C80-713E7685B45D}"/>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6D54A7C-31D2-4242-B009-5757D6493E85}"/>
              </a:ext>
            </a:extLst>
          </p:cNvPr>
          <p:cNvSpPr>
            <a:spLocks noGrp="1"/>
          </p:cNvSpPr>
          <p:nvPr>
            <p:ph type="dt" sz="half" idx="10"/>
          </p:nvPr>
        </p:nvSpPr>
        <p:spPr/>
        <p:txBody>
          <a:bodyPr/>
          <a:lstStyle>
            <a:lvl1pPr>
              <a:defRPr/>
            </a:lvl1pPr>
          </a:lstStyle>
          <a:p>
            <a:pPr>
              <a:defRPr/>
            </a:pPr>
            <a:fld id="{9BCA92CE-8667-456A-AF5A-B3A778F797F8}"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63556DFC-5657-492E-BC18-57FFC4CE7BF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B1C590E4-CD81-4ADC-8756-8266AE9098F3}"/>
              </a:ext>
            </a:extLst>
          </p:cNvPr>
          <p:cNvSpPr>
            <a:spLocks noGrp="1"/>
          </p:cNvSpPr>
          <p:nvPr>
            <p:ph type="sldNum" sz="quarter" idx="12"/>
          </p:nvPr>
        </p:nvSpPr>
        <p:spPr/>
        <p:txBody>
          <a:bodyPr/>
          <a:lstStyle>
            <a:lvl1pPr>
              <a:defRPr/>
            </a:lvl1pPr>
          </a:lstStyle>
          <a:p>
            <a:fld id="{BE10D85D-1EBF-4F1A-8B98-193F511FE1BA}" type="slidenum">
              <a:rPr lang="en-US" altLang="en-US"/>
              <a:pPr/>
              <a:t>‹#›</a:t>
            </a:fld>
            <a:endParaRPr lang="en-US" altLang="en-US"/>
          </a:p>
        </p:txBody>
      </p:sp>
    </p:spTree>
    <p:extLst>
      <p:ext uri="{BB962C8B-B14F-4D97-AF65-F5344CB8AC3E}">
        <p14:creationId xmlns:p14="http://schemas.microsoft.com/office/powerpoint/2010/main" val="2575354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B2F2B87-865C-4B9C-A481-A9F187217C37}"/>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FCD275DD-F923-439D-9731-761B7CBD8FE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07F8CCF7-E286-49B8-90A4-106EFACA4E55}"/>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495FE537-EDD7-477C-89ED-8E42A83BD2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2">
            <a:extLst>
              <a:ext uri="{FF2B5EF4-FFF2-40B4-BE49-F238E27FC236}">
                <a16:creationId xmlns:a16="http://schemas.microsoft.com/office/drawing/2014/main" xmlns="" id="{05118F0F-CB3E-4C2F-AC26-013956262BF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9525"/>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27033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player, sport, game&#10;&#10;Description automatically generated">
            <a:extLst>
              <a:ext uri="{FF2B5EF4-FFF2-40B4-BE49-F238E27FC236}">
                <a16:creationId xmlns:a16="http://schemas.microsoft.com/office/drawing/2014/main" xmlns="" id="{68B62A74-0188-40FF-ADF6-2D41A1B32DE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AF3CB452-427F-46E3-8B40-F6E96347A56E}"/>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BAED2E0C-1C08-417F-A738-69BDA4BE3F7F}"/>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F1F5146E-7D81-40FE-8BA7-9EF5616EC7A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71780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AF56E12-CA40-4612-A3C8-D756856B5B9B}"/>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a:extLst>
              <a:ext uri="{FF2B5EF4-FFF2-40B4-BE49-F238E27FC236}">
                <a16:creationId xmlns:a16="http://schemas.microsoft.com/office/drawing/2014/main" xmlns="" id="{7C259C79-DFB4-439F-BFCD-00FB5EC4D959}"/>
              </a:ext>
            </a:extLst>
          </p:cNvPr>
          <p:cNvPicPr>
            <a:picLocks noChangeAspect="1"/>
          </p:cNvPicPr>
          <p:nvPr userDrawn="1"/>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51234D99-42E1-4768-8182-4DC397741664}"/>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a:extLst>
              <a:ext uri="{FF2B5EF4-FFF2-40B4-BE49-F238E27FC236}">
                <a16:creationId xmlns:a16="http://schemas.microsoft.com/office/drawing/2014/main" xmlns="" id="{40067DE3-2D91-4989-8738-2D0EA768E4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7544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5E611D4-3F6B-4B81-AD8A-CE0EEE2D0679}"/>
              </a:ext>
            </a:extLst>
          </p:cNvPr>
          <p:cNvSpPr>
            <a:spLocks noGrp="1"/>
          </p:cNvSpPr>
          <p:nvPr>
            <p:ph type="dt" sz="half" idx="10"/>
          </p:nvPr>
        </p:nvSpPr>
        <p:spPr/>
        <p:txBody>
          <a:bodyPr/>
          <a:lstStyle>
            <a:lvl1pPr>
              <a:defRPr/>
            </a:lvl1pPr>
          </a:lstStyle>
          <a:p>
            <a:pPr>
              <a:defRPr/>
            </a:pPr>
            <a:fld id="{DE3CAD30-98E3-45B6-A9C4-D8B31C244AD7}"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0C243255-6A1A-4283-89AC-588EC6778B9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FD06570E-E9E8-48AD-BFF0-ADA16B585A00}"/>
              </a:ext>
            </a:extLst>
          </p:cNvPr>
          <p:cNvSpPr>
            <a:spLocks noGrp="1"/>
          </p:cNvSpPr>
          <p:nvPr>
            <p:ph type="sldNum" sz="quarter" idx="12"/>
          </p:nvPr>
        </p:nvSpPr>
        <p:spPr/>
        <p:txBody>
          <a:bodyPr/>
          <a:lstStyle>
            <a:lvl1pPr>
              <a:defRPr/>
            </a:lvl1pPr>
          </a:lstStyle>
          <a:p>
            <a:fld id="{AFB2E1BB-EC86-46BA-ABC3-D3C01CA57D5F}" type="slidenum">
              <a:rPr lang="en-US" altLang="en-US"/>
              <a:pPr/>
              <a:t>‹#›</a:t>
            </a:fld>
            <a:endParaRPr lang="en-US" altLang="en-US"/>
          </a:p>
        </p:txBody>
      </p:sp>
    </p:spTree>
    <p:extLst>
      <p:ext uri="{BB962C8B-B14F-4D97-AF65-F5344CB8AC3E}">
        <p14:creationId xmlns:p14="http://schemas.microsoft.com/office/powerpoint/2010/main" val="3685717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011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8B2BF53C-B0C1-45EB-9C31-959F0C2A1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A8074452-E5AB-4D07-9013-FAD25AE4C212}"/>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1D0EF296-5379-49C9-8B1C-88D8E1D2807F}"/>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AEC8D07C-3E75-4B0E-8616-ED2B7ABF79FF}"/>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xmlns="" id="{ED91641F-4C12-49BC-8637-11E73EDE3B79}"/>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E7116A75-0C2C-4E67-A4A4-47F9EAF9D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70611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B589E31-8D9F-4B25-8319-D0C2B8FC36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92E2BC61-287C-410C-9684-3BDDFD114230}"/>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9625CC9-A78D-4451-913F-DB43DD90EF9C}"/>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47F08D50-E257-490B-A72F-AC73F6045CAA}"/>
              </a:ext>
            </a:extLst>
          </p:cNvPr>
          <p:cNvSpPr txBox="1">
            <a:spLocks noChangeArrowheads="1"/>
          </p:cNvSpPr>
          <p:nvPr/>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rPr>
              <a:t>Take Part. Get Set For Life.®</a:t>
            </a:r>
          </a:p>
        </p:txBody>
      </p:sp>
      <p:sp>
        <p:nvSpPr>
          <p:cNvPr id="8" name="TextBox 7">
            <a:extLst>
              <a:ext uri="{FF2B5EF4-FFF2-40B4-BE49-F238E27FC236}">
                <a16:creationId xmlns:a16="http://schemas.microsoft.com/office/drawing/2014/main" xmlns="" id="{77302B01-A43E-49B3-91AB-C137270953A9}"/>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EE53420B-8AA6-42E2-9661-D30E3A86B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83495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6982CEA-6199-4351-8F9B-F2131B0DB4C1}"/>
              </a:ext>
            </a:extLst>
          </p:cNvPr>
          <p:cNvSpPr>
            <a:spLocks noGrp="1"/>
          </p:cNvSpPr>
          <p:nvPr>
            <p:ph type="dt" sz="half" idx="10"/>
          </p:nvPr>
        </p:nvSpPr>
        <p:spPr/>
        <p:txBody>
          <a:bodyPr/>
          <a:lstStyle>
            <a:lvl1pPr>
              <a:defRPr/>
            </a:lvl1pPr>
          </a:lstStyle>
          <a:p>
            <a:pPr>
              <a:defRPr/>
            </a:pPr>
            <a:fld id="{81D01954-814F-4AF5-8D99-BEA1ED0869DA}"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CA28214B-5D2A-4100-8733-D588A9B80395}"/>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B253186C-A9A8-4770-9FC5-D22D632B750B}"/>
              </a:ext>
            </a:extLst>
          </p:cNvPr>
          <p:cNvSpPr>
            <a:spLocks noGrp="1"/>
          </p:cNvSpPr>
          <p:nvPr>
            <p:ph type="sldNum" sz="quarter" idx="12"/>
          </p:nvPr>
        </p:nvSpPr>
        <p:spPr/>
        <p:txBody>
          <a:bodyPr/>
          <a:lstStyle>
            <a:lvl1pPr>
              <a:defRPr/>
            </a:lvl1pPr>
          </a:lstStyle>
          <a:p>
            <a:fld id="{7A013676-7F44-4A74-9E9C-834D624E21B6}" type="slidenum">
              <a:rPr lang="en-US" altLang="en-US"/>
              <a:pPr/>
              <a:t>‹#›</a:t>
            </a:fld>
            <a:endParaRPr lang="en-US" altLang="en-US"/>
          </a:p>
        </p:txBody>
      </p:sp>
    </p:spTree>
    <p:extLst>
      <p:ext uri="{BB962C8B-B14F-4D97-AF65-F5344CB8AC3E}">
        <p14:creationId xmlns:p14="http://schemas.microsoft.com/office/powerpoint/2010/main" val="2855236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FD6D66A-03C7-4053-97B0-DA9E4108CBCC}"/>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9819C4C-0684-4CB1-9A33-8F8BBC05C382}"/>
              </a:ext>
            </a:extLst>
          </p:cNvPr>
          <p:cNvSpPr>
            <a:spLocks noGrp="1"/>
          </p:cNvSpPr>
          <p:nvPr>
            <p:ph type="dt" sz="half" idx="10"/>
          </p:nvPr>
        </p:nvSpPr>
        <p:spPr/>
        <p:txBody>
          <a:bodyPr/>
          <a:lstStyle>
            <a:lvl1pPr>
              <a:defRPr/>
            </a:lvl1pPr>
          </a:lstStyle>
          <a:p>
            <a:pPr>
              <a:defRPr/>
            </a:pPr>
            <a:fld id="{7F082176-A07F-45A0-BB2A-C9FA3FBC5901}"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331B74D9-2436-4C26-815D-F3C3B2B809D2}"/>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F2332468-4349-41EE-B940-236CAF51D524}"/>
              </a:ext>
            </a:extLst>
          </p:cNvPr>
          <p:cNvSpPr>
            <a:spLocks noGrp="1"/>
          </p:cNvSpPr>
          <p:nvPr>
            <p:ph type="sldNum" sz="quarter" idx="12"/>
          </p:nvPr>
        </p:nvSpPr>
        <p:spPr/>
        <p:txBody>
          <a:bodyPr/>
          <a:lstStyle>
            <a:lvl1pPr>
              <a:defRPr/>
            </a:lvl1pPr>
          </a:lstStyle>
          <a:p>
            <a:fld id="{E3FFF5B8-3A51-4EAC-A0DA-6CBC6E748D96}" type="slidenum">
              <a:rPr lang="en-US" altLang="en-US"/>
              <a:pPr/>
              <a:t>‹#›</a:t>
            </a:fld>
            <a:endParaRPr lang="en-US" altLang="en-US"/>
          </a:p>
        </p:txBody>
      </p:sp>
    </p:spTree>
    <p:extLst>
      <p:ext uri="{BB962C8B-B14F-4D97-AF65-F5344CB8AC3E}">
        <p14:creationId xmlns:p14="http://schemas.microsoft.com/office/powerpoint/2010/main" val="1019418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CE6B73E-9D9D-4D69-B505-2947782AA0C5}"/>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EF6B67D5-BDCF-4C2C-BAA2-039C066E28EB}"/>
              </a:ext>
            </a:extLst>
          </p:cNvPr>
          <p:cNvSpPr>
            <a:spLocks noGrp="1"/>
          </p:cNvSpPr>
          <p:nvPr>
            <p:ph type="dt" sz="half" idx="10"/>
          </p:nvPr>
        </p:nvSpPr>
        <p:spPr/>
        <p:txBody>
          <a:bodyPr/>
          <a:lstStyle>
            <a:lvl1pPr>
              <a:defRPr/>
            </a:lvl1pPr>
          </a:lstStyle>
          <a:p>
            <a:pPr>
              <a:defRPr/>
            </a:pPr>
            <a:fld id="{C473EF49-B60F-48D9-9C75-854D01AEA5D7}"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3A2D5F25-35BD-40E6-9330-B7BC6EFD417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CFB279FB-3EC0-4C5D-BFA4-0C35773EA8CD}"/>
              </a:ext>
            </a:extLst>
          </p:cNvPr>
          <p:cNvSpPr>
            <a:spLocks noGrp="1"/>
          </p:cNvSpPr>
          <p:nvPr>
            <p:ph type="sldNum" sz="quarter" idx="12"/>
          </p:nvPr>
        </p:nvSpPr>
        <p:spPr/>
        <p:txBody>
          <a:bodyPr/>
          <a:lstStyle>
            <a:lvl1pPr>
              <a:defRPr/>
            </a:lvl1pPr>
          </a:lstStyle>
          <a:p>
            <a:fld id="{009EE977-D860-4DB9-8996-57EE7A221F80}" type="slidenum">
              <a:rPr lang="en-US" altLang="en-US"/>
              <a:pPr/>
              <a:t>‹#›</a:t>
            </a:fld>
            <a:endParaRPr lang="en-US" altLang="en-US"/>
          </a:p>
        </p:txBody>
      </p:sp>
    </p:spTree>
    <p:extLst>
      <p:ext uri="{BB962C8B-B14F-4D97-AF65-F5344CB8AC3E}">
        <p14:creationId xmlns:p14="http://schemas.microsoft.com/office/powerpoint/2010/main" val="3716357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7D13755-B82C-4B15-8EAA-22583334B4BA}"/>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7820B40E-CFF2-4626-B6C3-4DA9A685AC40}"/>
              </a:ext>
            </a:extLst>
          </p:cNvPr>
          <p:cNvSpPr>
            <a:spLocks noGrp="1"/>
          </p:cNvSpPr>
          <p:nvPr>
            <p:ph type="dt" sz="half" idx="10"/>
          </p:nvPr>
        </p:nvSpPr>
        <p:spPr/>
        <p:txBody>
          <a:bodyPr/>
          <a:lstStyle>
            <a:lvl1pPr>
              <a:defRPr/>
            </a:lvl1pPr>
          </a:lstStyle>
          <a:p>
            <a:pPr>
              <a:defRPr/>
            </a:pPr>
            <a:fld id="{568A3DB7-3AD4-43CC-B7D8-A3F202A8D925}"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6C2FF8AB-BC88-44D9-B1D7-C8B38D7E80E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2C1E49C8-8821-43D4-8822-927F6662A112}"/>
              </a:ext>
            </a:extLst>
          </p:cNvPr>
          <p:cNvSpPr>
            <a:spLocks noGrp="1"/>
          </p:cNvSpPr>
          <p:nvPr>
            <p:ph type="sldNum" sz="quarter" idx="12"/>
          </p:nvPr>
        </p:nvSpPr>
        <p:spPr/>
        <p:txBody>
          <a:bodyPr/>
          <a:lstStyle>
            <a:lvl1pPr>
              <a:defRPr/>
            </a:lvl1pPr>
          </a:lstStyle>
          <a:p>
            <a:fld id="{9CD5DFC4-5CDF-47B8-BCF9-35402B474626}" type="slidenum">
              <a:rPr lang="en-US" altLang="en-US"/>
              <a:pPr/>
              <a:t>‹#›</a:t>
            </a:fld>
            <a:endParaRPr lang="en-US" altLang="en-US"/>
          </a:p>
        </p:txBody>
      </p:sp>
    </p:spTree>
    <p:extLst>
      <p:ext uri="{BB962C8B-B14F-4D97-AF65-F5344CB8AC3E}">
        <p14:creationId xmlns:p14="http://schemas.microsoft.com/office/powerpoint/2010/main" val="1121259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4ABEF1B-C7EE-410D-8679-D0F0B91F45B1}"/>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7DDCBBC5-AA9F-4456-9ACD-CE9DBD0567D6}"/>
              </a:ext>
            </a:extLst>
          </p:cNvPr>
          <p:cNvSpPr>
            <a:spLocks noGrp="1"/>
          </p:cNvSpPr>
          <p:nvPr>
            <p:ph type="dt" sz="half" idx="10"/>
          </p:nvPr>
        </p:nvSpPr>
        <p:spPr/>
        <p:txBody>
          <a:bodyPr/>
          <a:lstStyle>
            <a:lvl1pPr>
              <a:defRPr/>
            </a:lvl1pPr>
          </a:lstStyle>
          <a:p>
            <a:pPr>
              <a:defRPr/>
            </a:pPr>
            <a:fld id="{35202F9E-2B24-4194-A32B-A1BEBE8228A1}"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EBE22B46-3808-4F70-8480-E95D159103E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80E7A8C-B470-4EB5-B97B-3999DE809DA7}"/>
              </a:ext>
            </a:extLst>
          </p:cNvPr>
          <p:cNvSpPr>
            <a:spLocks noGrp="1"/>
          </p:cNvSpPr>
          <p:nvPr>
            <p:ph type="sldNum" sz="quarter" idx="12"/>
          </p:nvPr>
        </p:nvSpPr>
        <p:spPr/>
        <p:txBody>
          <a:bodyPr/>
          <a:lstStyle>
            <a:lvl1pPr>
              <a:defRPr/>
            </a:lvl1pPr>
          </a:lstStyle>
          <a:p>
            <a:fld id="{A6EEEBA6-8C9C-487D-9441-B854D54FE521}" type="slidenum">
              <a:rPr lang="en-US" altLang="en-US"/>
              <a:pPr/>
              <a:t>‹#›</a:t>
            </a:fld>
            <a:endParaRPr lang="en-US" altLang="en-US"/>
          </a:p>
        </p:txBody>
      </p:sp>
    </p:spTree>
    <p:extLst>
      <p:ext uri="{BB962C8B-B14F-4D97-AF65-F5344CB8AC3E}">
        <p14:creationId xmlns:p14="http://schemas.microsoft.com/office/powerpoint/2010/main" val="2333677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205F836-F643-4A56-A506-4ED096121EC8}"/>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87276E9-6B27-444B-8954-DAA86BDBE55E}"/>
              </a:ext>
            </a:extLst>
          </p:cNvPr>
          <p:cNvSpPr>
            <a:spLocks noGrp="1"/>
          </p:cNvSpPr>
          <p:nvPr>
            <p:ph type="dt" sz="half" idx="10"/>
          </p:nvPr>
        </p:nvSpPr>
        <p:spPr/>
        <p:txBody>
          <a:bodyPr/>
          <a:lstStyle>
            <a:lvl1pPr>
              <a:defRPr/>
            </a:lvl1pPr>
          </a:lstStyle>
          <a:p>
            <a:pPr>
              <a:defRPr/>
            </a:pPr>
            <a:fld id="{C1F578A2-0CCD-4090-BE7E-E5694AD69260}"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F823E3F2-11E2-4D64-B000-938C8796E4A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875A73B-A966-41FE-A27F-E17B5C55D187}"/>
              </a:ext>
            </a:extLst>
          </p:cNvPr>
          <p:cNvSpPr>
            <a:spLocks noGrp="1"/>
          </p:cNvSpPr>
          <p:nvPr>
            <p:ph type="sldNum" sz="quarter" idx="12"/>
          </p:nvPr>
        </p:nvSpPr>
        <p:spPr/>
        <p:txBody>
          <a:bodyPr/>
          <a:lstStyle>
            <a:lvl1pPr>
              <a:defRPr/>
            </a:lvl1pPr>
          </a:lstStyle>
          <a:p>
            <a:fld id="{91923F87-B152-406C-B83C-75358F3AB6CD}" type="slidenum">
              <a:rPr lang="en-US" altLang="en-US"/>
              <a:pPr/>
              <a:t>‹#›</a:t>
            </a:fld>
            <a:endParaRPr lang="en-US" altLang="en-US"/>
          </a:p>
        </p:txBody>
      </p:sp>
    </p:spTree>
    <p:extLst>
      <p:ext uri="{BB962C8B-B14F-4D97-AF65-F5344CB8AC3E}">
        <p14:creationId xmlns:p14="http://schemas.microsoft.com/office/powerpoint/2010/main" val="4066197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15295C1-1EA1-40CD-89B8-1C00A5F2A9B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7892B181-A914-4B65-9937-6DFC9ABC5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C098301E-CE27-4F60-B478-594CCEF75827}"/>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66421F17-ACFA-4C10-A756-DF987E5E7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88904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player, sport, game&#10;&#10;Description automatically generated">
            <a:extLst>
              <a:ext uri="{FF2B5EF4-FFF2-40B4-BE49-F238E27FC236}">
                <a16:creationId xmlns:a16="http://schemas.microsoft.com/office/drawing/2014/main" xmlns="" id="{416267B4-CD2D-4DC1-8EB1-661F9ED234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19533B9F-6C01-4A0E-9322-725EC4714092}"/>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68949413-8CA8-49C1-95C9-8BDFCDE3B8F5}"/>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D180584E-52BA-4958-8E8D-E896A88B3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09987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4DC979D-5665-4D9A-9CE6-FA38E4898335}"/>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a:extLst>
              <a:ext uri="{FF2B5EF4-FFF2-40B4-BE49-F238E27FC236}">
                <a16:creationId xmlns:a16="http://schemas.microsoft.com/office/drawing/2014/main" xmlns="" id="{2B57E3E2-F481-4D8B-B844-6759C5C765F8}"/>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C65331A0-BB69-443E-968C-FFCE727FC29A}"/>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a:extLst>
              <a:ext uri="{FF2B5EF4-FFF2-40B4-BE49-F238E27FC236}">
                <a16:creationId xmlns:a16="http://schemas.microsoft.com/office/drawing/2014/main" xmlns="" id="{82C6DF4A-7C2E-4C23-B2F2-2CDF98ED6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26292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B8E4FFD-0327-44D8-B63F-FF1F3D0BAF67}"/>
              </a:ext>
            </a:extLst>
          </p:cNvPr>
          <p:cNvSpPr>
            <a:spLocks noGrp="1"/>
          </p:cNvSpPr>
          <p:nvPr>
            <p:ph type="dt" sz="half" idx="10"/>
          </p:nvPr>
        </p:nvSpPr>
        <p:spPr/>
        <p:txBody>
          <a:bodyPr/>
          <a:lstStyle>
            <a:lvl1pPr>
              <a:defRPr/>
            </a:lvl1pPr>
          </a:lstStyle>
          <a:p>
            <a:pPr>
              <a:defRPr/>
            </a:pPr>
            <a:fld id="{0E9DBF83-5D2A-428A-8139-A931A276B837}"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3A8103C5-E70D-4DAB-9A38-8478FD09563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F4FE0F8-EA18-4F1F-8BDB-98194A83E066}"/>
              </a:ext>
            </a:extLst>
          </p:cNvPr>
          <p:cNvSpPr>
            <a:spLocks noGrp="1"/>
          </p:cNvSpPr>
          <p:nvPr>
            <p:ph type="sldNum" sz="quarter" idx="12"/>
          </p:nvPr>
        </p:nvSpPr>
        <p:spPr/>
        <p:txBody>
          <a:bodyPr/>
          <a:lstStyle>
            <a:lvl1pPr>
              <a:defRPr/>
            </a:lvl1pPr>
          </a:lstStyle>
          <a:p>
            <a:fld id="{B75CA835-461F-4A8C-8017-C3C79DA9558E}" type="slidenum">
              <a:rPr lang="en-US" altLang="en-US"/>
              <a:pPr/>
              <a:t>‹#›</a:t>
            </a:fld>
            <a:endParaRPr lang="en-US" altLang="en-US"/>
          </a:p>
        </p:txBody>
      </p:sp>
    </p:spTree>
    <p:extLst>
      <p:ext uri="{BB962C8B-B14F-4D97-AF65-F5344CB8AC3E}">
        <p14:creationId xmlns:p14="http://schemas.microsoft.com/office/powerpoint/2010/main" val="3173935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24819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E8BE24B4-84B1-4B48-91EA-DC93EC27FF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551FBC4F-069E-43F3-B313-A49BDD90B6CE}"/>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E8A7A8F5-93FB-4D27-8893-4B778F7AF4B1}"/>
              </a:ext>
            </a:extLst>
          </p:cNvPr>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xmlns="" id="{F33C299D-7739-44ED-B305-F3B752E12C82}"/>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xmlns="" id="{48F34811-9D8E-4D7E-BC91-1EFE9918BC6B}"/>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9" name="Picture 22" descr="A picture containing drawing&#10;&#10;Description automatically generated">
            <a:extLst>
              <a:ext uri="{FF2B5EF4-FFF2-40B4-BE49-F238E27FC236}">
                <a16:creationId xmlns:a16="http://schemas.microsoft.com/office/drawing/2014/main" xmlns="" id="{177A64EE-ACA7-4B00-BD00-CC52509B180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79643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7CE7E080-04AE-41A3-A405-25D1CDC84E87}"/>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A3145DA3-2C2B-4A9F-BDB1-5C5FD6E5545B}"/>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71706973-6FA5-434C-A8C0-DB577B0CFC4A}"/>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FBF8DB97-2DF9-43E6-A247-107550897164}"/>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8" name="Picture 21" descr="A picture containing drawing&#10;&#10;Description automatically generated">
            <a:extLst>
              <a:ext uri="{FF2B5EF4-FFF2-40B4-BE49-F238E27FC236}">
                <a16:creationId xmlns:a16="http://schemas.microsoft.com/office/drawing/2014/main" xmlns="" id="{CB21BE7F-A2D2-45BE-9D97-D4B0A9D004D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08786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05BDBD8-60B6-46A0-9F76-44495D458EFF}"/>
              </a:ext>
            </a:extLst>
          </p:cNvPr>
          <p:cNvSpPr>
            <a:spLocks noGrp="1"/>
          </p:cNvSpPr>
          <p:nvPr>
            <p:ph type="dt" sz="half" idx="10"/>
          </p:nvPr>
        </p:nvSpPr>
        <p:spPr/>
        <p:txBody>
          <a:bodyPr/>
          <a:lstStyle>
            <a:lvl1pPr>
              <a:defRPr/>
            </a:lvl1pPr>
          </a:lstStyle>
          <a:p>
            <a:pPr>
              <a:defRPr/>
            </a:pPr>
            <a:fld id="{365BDCA3-A839-49DB-8825-2C068B39FAE6}"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CFFAB733-6E6B-418E-A729-68AD8ABB3B35}"/>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19ABC1AB-9B41-489E-A1C7-8B0BD30C7A6A}"/>
              </a:ext>
            </a:extLst>
          </p:cNvPr>
          <p:cNvSpPr>
            <a:spLocks noGrp="1"/>
          </p:cNvSpPr>
          <p:nvPr>
            <p:ph type="sldNum" sz="quarter" idx="12"/>
          </p:nvPr>
        </p:nvSpPr>
        <p:spPr/>
        <p:txBody>
          <a:bodyPr/>
          <a:lstStyle>
            <a:lvl1pPr>
              <a:defRPr/>
            </a:lvl1pPr>
          </a:lstStyle>
          <a:p>
            <a:fld id="{437D6F12-E5F7-4205-8B3F-AB14C7862F64}" type="slidenum">
              <a:rPr lang="en-US" altLang="en-US"/>
              <a:pPr/>
              <a:t>‹#›</a:t>
            </a:fld>
            <a:endParaRPr lang="en-US" altLang="en-US"/>
          </a:p>
        </p:txBody>
      </p:sp>
    </p:spTree>
    <p:extLst>
      <p:ext uri="{BB962C8B-B14F-4D97-AF65-F5344CB8AC3E}">
        <p14:creationId xmlns:p14="http://schemas.microsoft.com/office/powerpoint/2010/main" val="1208813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9DCE81E-C814-42FA-8628-3C2C727F37F7}"/>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55BF1479-8F0C-48FC-AC8A-4EFBF1C74DF4}"/>
              </a:ext>
            </a:extLst>
          </p:cNvPr>
          <p:cNvSpPr>
            <a:spLocks noGrp="1"/>
          </p:cNvSpPr>
          <p:nvPr>
            <p:ph type="dt" sz="half" idx="10"/>
          </p:nvPr>
        </p:nvSpPr>
        <p:spPr/>
        <p:txBody>
          <a:bodyPr/>
          <a:lstStyle>
            <a:lvl1pPr>
              <a:defRPr/>
            </a:lvl1pPr>
          </a:lstStyle>
          <a:p>
            <a:pPr>
              <a:defRPr/>
            </a:pPr>
            <a:fld id="{60B76B5E-F12D-4CD5-B4B0-976365D9A455}"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79E71BDC-9B51-49D1-85EF-8411C2052F3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CF7BB6E9-497C-4EC7-904A-A37CEDFC2329}"/>
              </a:ext>
            </a:extLst>
          </p:cNvPr>
          <p:cNvSpPr>
            <a:spLocks noGrp="1"/>
          </p:cNvSpPr>
          <p:nvPr>
            <p:ph type="sldNum" sz="quarter" idx="12"/>
          </p:nvPr>
        </p:nvSpPr>
        <p:spPr/>
        <p:txBody>
          <a:bodyPr/>
          <a:lstStyle>
            <a:lvl1pPr>
              <a:defRPr/>
            </a:lvl1pPr>
          </a:lstStyle>
          <a:p>
            <a:fld id="{F073E59E-0FFA-4DD6-9284-58259F5B1D00}" type="slidenum">
              <a:rPr lang="en-US" altLang="en-US"/>
              <a:pPr/>
              <a:t>‹#›</a:t>
            </a:fld>
            <a:endParaRPr lang="en-US" altLang="en-US"/>
          </a:p>
        </p:txBody>
      </p:sp>
    </p:spTree>
    <p:extLst>
      <p:ext uri="{BB962C8B-B14F-4D97-AF65-F5344CB8AC3E}">
        <p14:creationId xmlns:p14="http://schemas.microsoft.com/office/powerpoint/2010/main" val="16450628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E943F30-E4A5-4AB7-BAF0-5587BB8AD6A5}"/>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6BD1B21-AA12-408D-8B63-DEFC9F81C9CE}"/>
              </a:ext>
            </a:extLst>
          </p:cNvPr>
          <p:cNvSpPr>
            <a:spLocks noGrp="1"/>
          </p:cNvSpPr>
          <p:nvPr>
            <p:ph type="dt" sz="half" idx="10"/>
          </p:nvPr>
        </p:nvSpPr>
        <p:spPr/>
        <p:txBody>
          <a:bodyPr/>
          <a:lstStyle>
            <a:lvl1pPr>
              <a:defRPr/>
            </a:lvl1pPr>
          </a:lstStyle>
          <a:p>
            <a:pPr>
              <a:defRPr/>
            </a:pPr>
            <a:fld id="{6C78C4B1-E274-4E86-9B31-5CEEFA5984A8}"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AD56518A-C99A-488C-9BDB-D5AE1D0DD25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1FEF273-C0B5-45C9-9B64-3F5BD650441E}"/>
              </a:ext>
            </a:extLst>
          </p:cNvPr>
          <p:cNvSpPr>
            <a:spLocks noGrp="1"/>
          </p:cNvSpPr>
          <p:nvPr>
            <p:ph type="sldNum" sz="quarter" idx="12"/>
          </p:nvPr>
        </p:nvSpPr>
        <p:spPr/>
        <p:txBody>
          <a:bodyPr/>
          <a:lstStyle>
            <a:lvl1pPr>
              <a:defRPr/>
            </a:lvl1pPr>
          </a:lstStyle>
          <a:p>
            <a:fld id="{42C65DDE-0C2C-44CC-9B03-4A809976FA0F}" type="slidenum">
              <a:rPr lang="en-US" altLang="en-US"/>
              <a:pPr/>
              <a:t>‹#›</a:t>
            </a:fld>
            <a:endParaRPr lang="en-US" altLang="en-US"/>
          </a:p>
        </p:txBody>
      </p:sp>
    </p:spTree>
    <p:extLst>
      <p:ext uri="{BB962C8B-B14F-4D97-AF65-F5344CB8AC3E}">
        <p14:creationId xmlns:p14="http://schemas.microsoft.com/office/powerpoint/2010/main" val="1468711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C3ECE7A-D490-4777-817C-2BF4048268A6}"/>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11535F8C-914D-431F-98BC-EFD578401103}"/>
              </a:ext>
            </a:extLst>
          </p:cNvPr>
          <p:cNvSpPr>
            <a:spLocks noGrp="1"/>
          </p:cNvSpPr>
          <p:nvPr>
            <p:ph type="dt" sz="half" idx="10"/>
          </p:nvPr>
        </p:nvSpPr>
        <p:spPr/>
        <p:txBody>
          <a:bodyPr/>
          <a:lstStyle>
            <a:lvl1pPr>
              <a:defRPr/>
            </a:lvl1pPr>
          </a:lstStyle>
          <a:p>
            <a:pPr>
              <a:defRPr/>
            </a:pPr>
            <a:fld id="{4101DC94-31E8-4D82-AC68-745DEB6F2F7F}"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B7430456-7EB1-405E-B695-A99AFC8F4FE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5A40262-A42B-434E-9AA9-9D2D83327677}"/>
              </a:ext>
            </a:extLst>
          </p:cNvPr>
          <p:cNvSpPr>
            <a:spLocks noGrp="1"/>
          </p:cNvSpPr>
          <p:nvPr>
            <p:ph type="sldNum" sz="quarter" idx="12"/>
          </p:nvPr>
        </p:nvSpPr>
        <p:spPr/>
        <p:txBody>
          <a:bodyPr/>
          <a:lstStyle>
            <a:lvl1pPr>
              <a:defRPr/>
            </a:lvl1pPr>
          </a:lstStyle>
          <a:p>
            <a:fld id="{A842993F-39DA-4BAC-9580-1232F522918A}" type="slidenum">
              <a:rPr lang="en-US" altLang="en-US"/>
              <a:pPr/>
              <a:t>‹#›</a:t>
            </a:fld>
            <a:endParaRPr lang="en-US" altLang="en-US"/>
          </a:p>
        </p:txBody>
      </p:sp>
    </p:spTree>
    <p:extLst>
      <p:ext uri="{BB962C8B-B14F-4D97-AF65-F5344CB8AC3E}">
        <p14:creationId xmlns:p14="http://schemas.microsoft.com/office/powerpoint/2010/main" val="574769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B4A3935-2DF0-4854-9F8B-A13A6B465228}"/>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B856242D-E225-4727-9D09-F9DF7C7BB189}"/>
              </a:ext>
            </a:extLst>
          </p:cNvPr>
          <p:cNvSpPr>
            <a:spLocks noGrp="1"/>
          </p:cNvSpPr>
          <p:nvPr>
            <p:ph type="dt" sz="half" idx="10"/>
          </p:nvPr>
        </p:nvSpPr>
        <p:spPr/>
        <p:txBody>
          <a:bodyPr/>
          <a:lstStyle>
            <a:lvl1pPr>
              <a:defRPr/>
            </a:lvl1pPr>
          </a:lstStyle>
          <a:p>
            <a:pPr>
              <a:defRPr/>
            </a:pPr>
            <a:fld id="{AD1C8A8D-CE96-4BB1-A7E0-1DEA6877071E}"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9FEB4071-10AE-4ABB-AB1E-C4426E9FEBC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BFD024D-CB63-449C-AD5E-489CFB69E125}"/>
              </a:ext>
            </a:extLst>
          </p:cNvPr>
          <p:cNvSpPr>
            <a:spLocks noGrp="1"/>
          </p:cNvSpPr>
          <p:nvPr>
            <p:ph type="sldNum" sz="quarter" idx="12"/>
          </p:nvPr>
        </p:nvSpPr>
        <p:spPr/>
        <p:txBody>
          <a:bodyPr/>
          <a:lstStyle>
            <a:lvl1pPr>
              <a:defRPr/>
            </a:lvl1pPr>
          </a:lstStyle>
          <a:p>
            <a:fld id="{00D5E31F-1BCC-4050-8BCC-37F3A988E09F}" type="slidenum">
              <a:rPr lang="en-US" altLang="en-US"/>
              <a:pPr/>
              <a:t>‹#›</a:t>
            </a:fld>
            <a:endParaRPr lang="en-US" altLang="en-US"/>
          </a:p>
        </p:txBody>
      </p:sp>
    </p:spTree>
    <p:extLst>
      <p:ext uri="{BB962C8B-B14F-4D97-AF65-F5344CB8AC3E}">
        <p14:creationId xmlns:p14="http://schemas.microsoft.com/office/powerpoint/2010/main" val="22101985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DF1C3ED-0936-455B-A577-05B40B1BEE42}"/>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B6F14224-239E-4BCC-90AC-B92FD5A7DBAC}"/>
              </a:ext>
            </a:extLst>
          </p:cNvPr>
          <p:cNvSpPr>
            <a:spLocks noGrp="1"/>
          </p:cNvSpPr>
          <p:nvPr>
            <p:ph type="dt" sz="half" idx="10"/>
          </p:nvPr>
        </p:nvSpPr>
        <p:spPr/>
        <p:txBody>
          <a:bodyPr/>
          <a:lstStyle>
            <a:lvl1pPr>
              <a:defRPr/>
            </a:lvl1pPr>
          </a:lstStyle>
          <a:p>
            <a:pPr>
              <a:defRPr/>
            </a:pPr>
            <a:fld id="{6FE6A5F3-1E34-413D-AC61-62327572092B}"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07A80EF7-74E2-4737-9730-C8549211B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15FDC37-690E-45D3-98EE-6C8AE8E1C0A6}"/>
              </a:ext>
            </a:extLst>
          </p:cNvPr>
          <p:cNvSpPr>
            <a:spLocks noGrp="1"/>
          </p:cNvSpPr>
          <p:nvPr>
            <p:ph type="sldNum" sz="quarter" idx="12"/>
          </p:nvPr>
        </p:nvSpPr>
        <p:spPr/>
        <p:txBody>
          <a:bodyPr/>
          <a:lstStyle>
            <a:lvl1pPr>
              <a:defRPr/>
            </a:lvl1pPr>
          </a:lstStyle>
          <a:p>
            <a:fld id="{608A7630-0B91-4A8F-BBBF-E00FF2BA8A75}" type="slidenum">
              <a:rPr lang="en-US" altLang="en-US"/>
              <a:pPr/>
              <a:t>‹#›</a:t>
            </a:fld>
            <a:endParaRPr lang="en-US" altLang="en-US"/>
          </a:p>
        </p:txBody>
      </p:sp>
    </p:spTree>
    <p:extLst>
      <p:ext uri="{BB962C8B-B14F-4D97-AF65-F5344CB8AC3E}">
        <p14:creationId xmlns:p14="http://schemas.microsoft.com/office/powerpoint/2010/main" val="39502272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AE9607F1-ADCC-44F8-B73F-8F2F8E6139A3}"/>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0C546C8D-637B-4C71-AFDF-055AB4B34DDF}"/>
              </a:ext>
            </a:extLst>
          </p:cNvPr>
          <p:cNvSpPr>
            <a:spLocks noGrp="1"/>
          </p:cNvSpPr>
          <p:nvPr>
            <p:ph type="dt" sz="half" idx="10"/>
          </p:nvPr>
        </p:nvSpPr>
        <p:spPr/>
        <p:txBody>
          <a:bodyPr/>
          <a:lstStyle>
            <a:lvl1pPr>
              <a:defRPr/>
            </a:lvl1pPr>
          </a:lstStyle>
          <a:p>
            <a:pPr>
              <a:defRPr/>
            </a:pPr>
            <a:fld id="{DF179CCB-CE18-448D-9240-5208F3A70208}"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76354AE0-8383-4F9D-8AE5-A454479DEEA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08360EEA-EDEC-4951-B83C-57432F242A8F}"/>
              </a:ext>
            </a:extLst>
          </p:cNvPr>
          <p:cNvSpPr>
            <a:spLocks noGrp="1"/>
          </p:cNvSpPr>
          <p:nvPr>
            <p:ph type="sldNum" sz="quarter" idx="12"/>
          </p:nvPr>
        </p:nvSpPr>
        <p:spPr/>
        <p:txBody>
          <a:bodyPr/>
          <a:lstStyle>
            <a:lvl1pPr>
              <a:defRPr/>
            </a:lvl1pPr>
          </a:lstStyle>
          <a:p>
            <a:fld id="{20E40EAF-EE45-4308-B6B3-E12DEE07FD68}" type="slidenum">
              <a:rPr lang="en-US" altLang="en-US"/>
              <a:pPr/>
              <a:t>‹#›</a:t>
            </a:fld>
            <a:endParaRPr lang="en-US" altLang="en-US"/>
          </a:p>
        </p:txBody>
      </p:sp>
    </p:spTree>
    <p:extLst>
      <p:ext uri="{BB962C8B-B14F-4D97-AF65-F5344CB8AC3E}">
        <p14:creationId xmlns:p14="http://schemas.microsoft.com/office/powerpoint/2010/main" val="19527636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AA4D272-DF7D-44FC-BFAC-41D911D48501}"/>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F156978A-1C3B-4026-AF22-4A93406FD5B1}"/>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19" descr="A close up of a sign&#10;&#10;Description automatically generated">
            <a:extLst>
              <a:ext uri="{FF2B5EF4-FFF2-40B4-BE49-F238E27FC236}">
                <a16:creationId xmlns:a16="http://schemas.microsoft.com/office/drawing/2014/main" xmlns="" id="{DBC06C58-3B84-48CE-AD11-717FDD5FDAA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091092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10B9E1F-30DE-4827-8B2F-300341C0BC30}"/>
              </a:ext>
            </a:extLst>
          </p:cNvPr>
          <p:cNvSpPr>
            <a:spLocks noGrp="1"/>
          </p:cNvSpPr>
          <p:nvPr>
            <p:ph type="dt" sz="half" idx="10"/>
          </p:nvPr>
        </p:nvSpPr>
        <p:spPr/>
        <p:txBody>
          <a:bodyPr/>
          <a:lstStyle>
            <a:lvl1pPr>
              <a:defRPr/>
            </a:lvl1pPr>
          </a:lstStyle>
          <a:p>
            <a:pPr>
              <a:defRPr/>
            </a:pPr>
            <a:fld id="{D1D750F4-E4B0-4AF2-AFC8-E0519B6C71AE}"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C1FFE0D1-E8D1-49FC-BD7D-9F21165EC6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F49A5D6E-4B31-457B-B551-1BEEB03E9407}"/>
              </a:ext>
            </a:extLst>
          </p:cNvPr>
          <p:cNvSpPr>
            <a:spLocks noGrp="1"/>
          </p:cNvSpPr>
          <p:nvPr>
            <p:ph type="sldNum" sz="quarter" idx="12"/>
          </p:nvPr>
        </p:nvSpPr>
        <p:spPr/>
        <p:txBody>
          <a:bodyPr/>
          <a:lstStyle>
            <a:lvl1pPr>
              <a:defRPr/>
            </a:lvl1pPr>
          </a:lstStyle>
          <a:p>
            <a:fld id="{94ADB0BB-6EBA-43F1-A430-0A62AA6C78F2}" type="slidenum">
              <a:rPr lang="en-US" altLang="en-US"/>
              <a:pPr/>
              <a:t>‹#›</a:t>
            </a:fld>
            <a:endParaRPr lang="en-US" altLang="en-US"/>
          </a:p>
        </p:txBody>
      </p:sp>
    </p:spTree>
    <p:extLst>
      <p:ext uri="{BB962C8B-B14F-4D97-AF65-F5344CB8AC3E}">
        <p14:creationId xmlns:p14="http://schemas.microsoft.com/office/powerpoint/2010/main" val="997826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2816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95120D47-D0D2-4027-B82C-3C2674AA76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DDF70BDF-F34B-4AF6-9F29-8ABA86B1F8C6}"/>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4FB01520-B5D1-4356-BE3A-4C4A47F6D14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AFD0D9BF-2CA1-4008-B3C9-D9C2255918F8}"/>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xmlns="" id="{DCCE6AA7-038A-4902-BC3F-85A58D10C07E}"/>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149B5DB-ED61-44E2-A6FF-01EE4592BB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370239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BBC5A9B-5FF7-478D-BB65-89EA4869152F}"/>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EB589949-D82B-432D-8CFF-CA0D1378502C}"/>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D3730E78-89AE-4FA9-9110-DDBAEE8631D8}"/>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4C2D08D0-CAA1-449C-ACC7-50FB89C0ED34}"/>
              </a:ext>
            </a:extLst>
          </p:cNvPr>
          <p:cNvSpPr txBox="1">
            <a:spLocks noChangeArrowheads="1"/>
          </p:cNvSpPr>
          <p:nvPr/>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rPr>
              <a:t>Take Part. Get Set For Life.®</a:t>
            </a:r>
          </a:p>
        </p:txBody>
      </p:sp>
      <p:sp>
        <p:nvSpPr>
          <p:cNvPr id="8" name="TextBox 7">
            <a:extLst>
              <a:ext uri="{FF2B5EF4-FFF2-40B4-BE49-F238E27FC236}">
                <a16:creationId xmlns:a16="http://schemas.microsoft.com/office/drawing/2014/main" xmlns="" id="{E92ED30A-E3E4-404A-B410-014994C0F244}"/>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1B08167A-C126-4D8C-BD52-F6F8BAB3F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59299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2E93A95-825A-4184-B42E-6D393F66BD70}"/>
              </a:ext>
            </a:extLst>
          </p:cNvPr>
          <p:cNvSpPr>
            <a:spLocks noGrp="1"/>
          </p:cNvSpPr>
          <p:nvPr>
            <p:ph type="dt" sz="half" idx="10"/>
          </p:nvPr>
        </p:nvSpPr>
        <p:spPr/>
        <p:txBody>
          <a:bodyPr/>
          <a:lstStyle>
            <a:lvl1pPr>
              <a:defRPr/>
            </a:lvl1pPr>
          </a:lstStyle>
          <a:p>
            <a:pPr>
              <a:defRPr/>
            </a:pPr>
            <a:fld id="{2E643834-0FD1-4999-A03C-2074B2719A65}"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A79F234D-D095-498E-AFA3-08844B58F079}"/>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AD549D03-F292-4BCA-9FAF-D9488E2A8366}"/>
              </a:ext>
            </a:extLst>
          </p:cNvPr>
          <p:cNvSpPr>
            <a:spLocks noGrp="1"/>
          </p:cNvSpPr>
          <p:nvPr>
            <p:ph type="sldNum" sz="quarter" idx="12"/>
          </p:nvPr>
        </p:nvSpPr>
        <p:spPr/>
        <p:txBody>
          <a:bodyPr/>
          <a:lstStyle>
            <a:lvl1pPr>
              <a:defRPr/>
            </a:lvl1pPr>
          </a:lstStyle>
          <a:p>
            <a:fld id="{94702B5C-D955-43F6-8FC1-E7269EBD3933}" type="slidenum">
              <a:rPr lang="en-US" altLang="en-US"/>
              <a:pPr/>
              <a:t>‹#›</a:t>
            </a:fld>
            <a:endParaRPr lang="en-US" altLang="en-US"/>
          </a:p>
        </p:txBody>
      </p:sp>
    </p:spTree>
    <p:extLst>
      <p:ext uri="{BB962C8B-B14F-4D97-AF65-F5344CB8AC3E}">
        <p14:creationId xmlns:p14="http://schemas.microsoft.com/office/powerpoint/2010/main" val="42473307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B9FC7A2-669B-427C-A426-E1468C7EDA34}"/>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C8782B08-E5AD-4C2E-AC32-1DFCE6CE5F20}"/>
              </a:ext>
            </a:extLst>
          </p:cNvPr>
          <p:cNvSpPr>
            <a:spLocks noGrp="1"/>
          </p:cNvSpPr>
          <p:nvPr>
            <p:ph type="dt" sz="half" idx="10"/>
          </p:nvPr>
        </p:nvSpPr>
        <p:spPr/>
        <p:txBody>
          <a:bodyPr/>
          <a:lstStyle>
            <a:lvl1pPr>
              <a:defRPr/>
            </a:lvl1pPr>
          </a:lstStyle>
          <a:p>
            <a:pPr>
              <a:defRPr/>
            </a:pPr>
            <a:fld id="{D8C31803-10DE-4365-847A-6CAAEA6EA86B}"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ACBEF883-C9BE-4674-AF27-FF7FD2E4BE1C}"/>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4F9FEDED-C8A7-43F8-8DB6-D079BDE8D778}"/>
              </a:ext>
            </a:extLst>
          </p:cNvPr>
          <p:cNvSpPr>
            <a:spLocks noGrp="1"/>
          </p:cNvSpPr>
          <p:nvPr>
            <p:ph type="sldNum" sz="quarter" idx="12"/>
          </p:nvPr>
        </p:nvSpPr>
        <p:spPr/>
        <p:txBody>
          <a:bodyPr/>
          <a:lstStyle>
            <a:lvl1pPr>
              <a:defRPr/>
            </a:lvl1pPr>
          </a:lstStyle>
          <a:p>
            <a:fld id="{60B3063A-FF0F-4ABF-A862-884F222F8E59}" type="slidenum">
              <a:rPr lang="en-US" altLang="en-US"/>
              <a:pPr/>
              <a:t>‹#›</a:t>
            </a:fld>
            <a:endParaRPr lang="en-US" altLang="en-US"/>
          </a:p>
        </p:txBody>
      </p:sp>
    </p:spTree>
    <p:extLst>
      <p:ext uri="{BB962C8B-B14F-4D97-AF65-F5344CB8AC3E}">
        <p14:creationId xmlns:p14="http://schemas.microsoft.com/office/powerpoint/2010/main" val="42832609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CA52C75-CA68-493F-B060-53E641A236E9}"/>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7F60F604-9486-4AA0-8345-8A00B35F7AFE}"/>
              </a:ext>
            </a:extLst>
          </p:cNvPr>
          <p:cNvSpPr>
            <a:spLocks noGrp="1"/>
          </p:cNvSpPr>
          <p:nvPr>
            <p:ph type="dt" sz="half" idx="10"/>
          </p:nvPr>
        </p:nvSpPr>
        <p:spPr/>
        <p:txBody>
          <a:bodyPr/>
          <a:lstStyle>
            <a:lvl1pPr>
              <a:defRPr/>
            </a:lvl1pPr>
          </a:lstStyle>
          <a:p>
            <a:pPr>
              <a:defRPr/>
            </a:pPr>
            <a:fld id="{91923FC5-472E-4834-9EFD-915495F8EA4F}"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A564A39A-C4EA-4AAE-8DAE-A95C70EC3BA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F4BDCEA5-1B18-49B4-965F-1F54BAC71FDD}"/>
              </a:ext>
            </a:extLst>
          </p:cNvPr>
          <p:cNvSpPr>
            <a:spLocks noGrp="1"/>
          </p:cNvSpPr>
          <p:nvPr>
            <p:ph type="sldNum" sz="quarter" idx="12"/>
          </p:nvPr>
        </p:nvSpPr>
        <p:spPr/>
        <p:txBody>
          <a:bodyPr/>
          <a:lstStyle>
            <a:lvl1pPr>
              <a:defRPr/>
            </a:lvl1pPr>
          </a:lstStyle>
          <a:p>
            <a:fld id="{CC861C39-C9F9-4E2A-ACD0-328B23160245}" type="slidenum">
              <a:rPr lang="en-US" altLang="en-US"/>
              <a:pPr/>
              <a:t>‹#›</a:t>
            </a:fld>
            <a:endParaRPr lang="en-US" altLang="en-US"/>
          </a:p>
        </p:txBody>
      </p:sp>
    </p:spTree>
    <p:extLst>
      <p:ext uri="{BB962C8B-B14F-4D97-AF65-F5344CB8AC3E}">
        <p14:creationId xmlns:p14="http://schemas.microsoft.com/office/powerpoint/2010/main" val="668485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7D32B3B-CB70-4463-8C7D-DC8FBE95AD7D}"/>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49FC26A-DC95-4851-97C6-FF53AC04151B}"/>
              </a:ext>
            </a:extLst>
          </p:cNvPr>
          <p:cNvSpPr>
            <a:spLocks noGrp="1"/>
          </p:cNvSpPr>
          <p:nvPr>
            <p:ph type="dt" sz="half" idx="10"/>
          </p:nvPr>
        </p:nvSpPr>
        <p:spPr/>
        <p:txBody>
          <a:bodyPr/>
          <a:lstStyle>
            <a:lvl1pPr>
              <a:defRPr/>
            </a:lvl1pPr>
          </a:lstStyle>
          <a:p>
            <a:pPr>
              <a:defRPr/>
            </a:pPr>
            <a:fld id="{3657A804-8598-48B5-9E00-435E4E0574BA}"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741827BE-2274-48AE-A082-E0F963E52A9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9E58471-C3F8-4B0C-9034-7318BD94E26C}"/>
              </a:ext>
            </a:extLst>
          </p:cNvPr>
          <p:cNvSpPr>
            <a:spLocks noGrp="1"/>
          </p:cNvSpPr>
          <p:nvPr>
            <p:ph type="sldNum" sz="quarter" idx="12"/>
          </p:nvPr>
        </p:nvSpPr>
        <p:spPr/>
        <p:txBody>
          <a:bodyPr/>
          <a:lstStyle>
            <a:lvl1pPr>
              <a:defRPr/>
            </a:lvl1pPr>
          </a:lstStyle>
          <a:p>
            <a:fld id="{5183B9AB-11AC-4F4D-BF65-D8C8598D4BAF}" type="slidenum">
              <a:rPr lang="en-US" altLang="en-US"/>
              <a:pPr/>
              <a:t>‹#›</a:t>
            </a:fld>
            <a:endParaRPr lang="en-US" altLang="en-US"/>
          </a:p>
        </p:txBody>
      </p:sp>
    </p:spTree>
    <p:extLst>
      <p:ext uri="{BB962C8B-B14F-4D97-AF65-F5344CB8AC3E}">
        <p14:creationId xmlns:p14="http://schemas.microsoft.com/office/powerpoint/2010/main" val="2654892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E4DCD64-5A37-4111-A195-F880BB871532}"/>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A0EAE05-8497-4710-B9EF-8EEEF8869850}"/>
              </a:ext>
            </a:extLst>
          </p:cNvPr>
          <p:cNvSpPr>
            <a:spLocks noGrp="1"/>
          </p:cNvSpPr>
          <p:nvPr>
            <p:ph type="dt" sz="half" idx="10"/>
          </p:nvPr>
        </p:nvSpPr>
        <p:spPr/>
        <p:txBody>
          <a:bodyPr/>
          <a:lstStyle>
            <a:lvl1pPr>
              <a:defRPr/>
            </a:lvl1pPr>
          </a:lstStyle>
          <a:p>
            <a:pPr>
              <a:defRPr/>
            </a:pPr>
            <a:fld id="{25675990-EC95-4E3F-A726-1B5B7690D29E}"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0CC1EACE-E91F-417C-9E0F-C00A73B7C27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E71D46F9-635E-4FAF-99CF-85A8581460CA}"/>
              </a:ext>
            </a:extLst>
          </p:cNvPr>
          <p:cNvSpPr>
            <a:spLocks noGrp="1"/>
          </p:cNvSpPr>
          <p:nvPr>
            <p:ph type="sldNum" sz="quarter" idx="12"/>
          </p:nvPr>
        </p:nvSpPr>
        <p:spPr/>
        <p:txBody>
          <a:bodyPr/>
          <a:lstStyle>
            <a:lvl1pPr>
              <a:defRPr/>
            </a:lvl1pPr>
          </a:lstStyle>
          <a:p>
            <a:fld id="{D5E7D9C9-2990-48A9-86C8-0FBFB9A85704}" type="slidenum">
              <a:rPr lang="en-US" altLang="en-US"/>
              <a:pPr/>
              <a:t>‹#›</a:t>
            </a:fld>
            <a:endParaRPr lang="en-US" altLang="en-US"/>
          </a:p>
        </p:txBody>
      </p:sp>
    </p:spTree>
    <p:extLst>
      <p:ext uri="{BB962C8B-B14F-4D97-AF65-F5344CB8AC3E}">
        <p14:creationId xmlns:p14="http://schemas.microsoft.com/office/powerpoint/2010/main" val="641109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7C8D77F-7B99-481B-A4F7-47DAF60BEF76}"/>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2039DB8C-75D3-4D54-8B2A-041C7D549660}"/>
              </a:ext>
            </a:extLst>
          </p:cNvPr>
          <p:cNvSpPr>
            <a:spLocks noGrp="1"/>
          </p:cNvSpPr>
          <p:nvPr>
            <p:ph type="dt" sz="half" idx="10"/>
          </p:nvPr>
        </p:nvSpPr>
        <p:spPr/>
        <p:txBody>
          <a:bodyPr/>
          <a:lstStyle>
            <a:lvl1pPr>
              <a:defRPr/>
            </a:lvl1pPr>
          </a:lstStyle>
          <a:p>
            <a:pPr>
              <a:defRPr/>
            </a:pPr>
            <a:fld id="{091F4027-42D5-464C-8D4F-E90E126D1DDE}"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C37F8604-0023-4282-BFD4-2ECAA14C6EA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3F729AA1-954F-46F0-830A-E71BEB2C2861}"/>
              </a:ext>
            </a:extLst>
          </p:cNvPr>
          <p:cNvSpPr>
            <a:spLocks noGrp="1"/>
          </p:cNvSpPr>
          <p:nvPr>
            <p:ph type="sldNum" sz="quarter" idx="12"/>
          </p:nvPr>
        </p:nvSpPr>
        <p:spPr/>
        <p:txBody>
          <a:bodyPr/>
          <a:lstStyle>
            <a:lvl1pPr>
              <a:defRPr/>
            </a:lvl1pPr>
          </a:lstStyle>
          <a:p>
            <a:fld id="{FD0DB422-7728-4BBF-B0CD-E4E2F1AC3A26}" type="slidenum">
              <a:rPr lang="en-US" altLang="en-US"/>
              <a:pPr/>
              <a:t>‹#›</a:t>
            </a:fld>
            <a:endParaRPr lang="en-US" altLang="en-US"/>
          </a:p>
        </p:txBody>
      </p:sp>
    </p:spTree>
    <p:extLst>
      <p:ext uri="{BB962C8B-B14F-4D97-AF65-F5344CB8AC3E}">
        <p14:creationId xmlns:p14="http://schemas.microsoft.com/office/powerpoint/2010/main" val="5072815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05E64E8-CEAF-452E-9427-144F23731FF3}"/>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1893F585-3CA9-458D-A662-A8C167908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CB414CC3-9AEA-44B5-8D1B-B562FCF3E2B6}"/>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2A16BCC2-4522-4763-B0FA-E17E1820E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60414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player, sport, game&#10;&#10;Description automatically generated">
            <a:extLst>
              <a:ext uri="{FF2B5EF4-FFF2-40B4-BE49-F238E27FC236}">
                <a16:creationId xmlns:a16="http://schemas.microsoft.com/office/drawing/2014/main" xmlns="" id="{B1907F97-459A-4A1B-9210-B77F6B218E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78125505-CC49-4DDF-AB0F-0CB22B70DBE3}"/>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9563D2B5-1D3C-4875-BD49-B46DC2F51DD5}"/>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0842CEBA-E310-4BBB-9DD1-3CCF2E833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61869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A594EA5-96D3-4F6C-ABFE-C6E4A58D3AFC}"/>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a:extLst>
              <a:ext uri="{FF2B5EF4-FFF2-40B4-BE49-F238E27FC236}">
                <a16:creationId xmlns:a16="http://schemas.microsoft.com/office/drawing/2014/main" xmlns="" id="{AEEC172B-9521-41DA-803F-38B0B98467D1}"/>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4D6D39D3-4DB1-4E68-87EA-FBE96BFAA37F}"/>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a:extLst>
              <a:ext uri="{FF2B5EF4-FFF2-40B4-BE49-F238E27FC236}">
                <a16:creationId xmlns:a16="http://schemas.microsoft.com/office/drawing/2014/main" xmlns="" id="{CD4ED0B5-F085-4599-879B-2D9F02830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848040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6121828-ACF0-4274-8F1A-6268928DCFB8}"/>
              </a:ext>
            </a:extLst>
          </p:cNvPr>
          <p:cNvSpPr>
            <a:spLocks noGrp="1"/>
          </p:cNvSpPr>
          <p:nvPr>
            <p:ph type="dt" sz="half" idx="10"/>
          </p:nvPr>
        </p:nvSpPr>
        <p:spPr/>
        <p:txBody>
          <a:bodyPr/>
          <a:lstStyle>
            <a:lvl1pPr>
              <a:defRPr/>
            </a:lvl1pPr>
          </a:lstStyle>
          <a:p>
            <a:pPr>
              <a:defRPr/>
            </a:pPr>
            <a:fld id="{FB0E545E-6014-4DEB-BE6A-FD2A7A803AF9}"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BE4BB2AE-F040-4753-AA40-63AB2D4C94F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130001A9-DF3C-40E7-A6C2-9C0537036B6A}"/>
              </a:ext>
            </a:extLst>
          </p:cNvPr>
          <p:cNvSpPr>
            <a:spLocks noGrp="1"/>
          </p:cNvSpPr>
          <p:nvPr>
            <p:ph type="sldNum" sz="quarter" idx="12"/>
          </p:nvPr>
        </p:nvSpPr>
        <p:spPr/>
        <p:txBody>
          <a:bodyPr/>
          <a:lstStyle>
            <a:lvl1pPr>
              <a:defRPr/>
            </a:lvl1pPr>
          </a:lstStyle>
          <a:p>
            <a:fld id="{4F104968-661F-4545-AE63-1C9AF26C7AB9}" type="slidenum">
              <a:rPr lang="en-US" altLang="en-US"/>
              <a:pPr/>
              <a:t>‹#›</a:t>
            </a:fld>
            <a:endParaRPr lang="en-US" altLang="en-US"/>
          </a:p>
        </p:txBody>
      </p:sp>
    </p:spTree>
    <p:extLst>
      <p:ext uri="{BB962C8B-B14F-4D97-AF65-F5344CB8AC3E}">
        <p14:creationId xmlns:p14="http://schemas.microsoft.com/office/powerpoint/2010/main" val="10164572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574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F1C4880-8151-4057-9C4D-E403854504D8}"/>
              </a:ext>
            </a:extLst>
          </p:cNvPr>
          <p:cNvSpPr>
            <a:spLocks noGrp="1"/>
          </p:cNvSpPr>
          <p:nvPr>
            <p:ph type="dt" sz="half" idx="10"/>
          </p:nvPr>
        </p:nvSpPr>
        <p:spPr/>
        <p:txBody>
          <a:bodyPr/>
          <a:lstStyle>
            <a:lvl1pPr>
              <a:defRPr/>
            </a:lvl1pPr>
          </a:lstStyle>
          <a:p>
            <a:pPr>
              <a:defRPr/>
            </a:pPr>
            <a:fld id="{077AF607-0BE3-4DAC-80E6-9714B90F64E7}"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4D8DAB40-9B7B-4CAF-980C-2D08DFE0CD1F}"/>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14A1CDBF-7164-4134-A401-5947A3298573}"/>
              </a:ext>
            </a:extLst>
          </p:cNvPr>
          <p:cNvSpPr>
            <a:spLocks noGrp="1"/>
          </p:cNvSpPr>
          <p:nvPr>
            <p:ph type="sldNum" sz="quarter" idx="12"/>
          </p:nvPr>
        </p:nvSpPr>
        <p:spPr/>
        <p:txBody>
          <a:bodyPr/>
          <a:lstStyle>
            <a:lvl1pPr>
              <a:defRPr/>
            </a:lvl1pPr>
          </a:lstStyle>
          <a:p>
            <a:fld id="{5814B8FD-0BBB-470F-877F-4A200B429961}" type="slidenum">
              <a:rPr lang="en-US" altLang="en-US"/>
              <a:pPr/>
              <a:t>‹#›</a:t>
            </a:fld>
            <a:endParaRPr lang="en-US" altLang="en-US"/>
          </a:p>
        </p:txBody>
      </p:sp>
    </p:spTree>
    <p:extLst>
      <p:ext uri="{BB962C8B-B14F-4D97-AF65-F5344CB8AC3E}">
        <p14:creationId xmlns:p14="http://schemas.microsoft.com/office/powerpoint/2010/main" val="972978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1BF8795C-C59E-41F6-8A7A-A25B22A3B7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83D53792-E195-4CF6-AB5B-E2906052E77F}"/>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B3D18AA1-87BD-4BE3-A994-FD4FCCBF1E80}"/>
              </a:ext>
            </a:extLst>
          </p:cNvPr>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xmlns="" id="{5AEB0640-B429-4856-90F2-C61188D98569}"/>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xmlns="" id="{A7E2982D-79AE-4AF3-A86A-19DCE5DF5670}"/>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9" name="Picture 22" descr="A picture containing drawing&#10;&#10;Description automatically generated">
            <a:extLst>
              <a:ext uri="{FF2B5EF4-FFF2-40B4-BE49-F238E27FC236}">
                <a16:creationId xmlns:a16="http://schemas.microsoft.com/office/drawing/2014/main" xmlns="" id="{ABE590FF-281D-4462-848A-4FF97094C2E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53209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777A33B-8EB4-42EF-BEEE-2FCE8388DE67}"/>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F8107FA3-E227-41BD-8B6A-0FE1BDBB38FE}"/>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00604FFF-EBBC-451D-9FD5-2F6AB7A07882}"/>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07A55093-E828-4E25-8871-7CD27ABE4BC0}"/>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8" name="Picture 21" descr="A picture containing drawing&#10;&#10;Description automatically generated">
            <a:extLst>
              <a:ext uri="{FF2B5EF4-FFF2-40B4-BE49-F238E27FC236}">
                <a16:creationId xmlns:a16="http://schemas.microsoft.com/office/drawing/2014/main" xmlns="" id="{16A326C8-5947-4D7B-97EE-BF88839050E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2602104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95ECAB8-F0F3-486E-A26E-EF185FE835BF}"/>
              </a:ext>
            </a:extLst>
          </p:cNvPr>
          <p:cNvSpPr>
            <a:spLocks noGrp="1"/>
          </p:cNvSpPr>
          <p:nvPr>
            <p:ph type="dt" sz="half" idx="10"/>
          </p:nvPr>
        </p:nvSpPr>
        <p:spPr/>
        <p:txBody>
          <a:bodyPr/>
          <a:lstStyle>
            <a:lvl1pPr>
              <a:defRPr/>
            </a:lvl1pPr>
          </a:lstStyle>
          <a:p>
            <a:pPr>
              <a:defRPr/>
            </a:pPr>
            <a:fld id="{C0D0B2C4-3583-4F1B-8EA2-EFF1B68F3975}"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5A7CE68E-A15A-48BA-A6BF-D5561305CC66}"/>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321F4DE5-A9B8-4094-AD1A-34A66D4CFBC8}"/>
              </a:ext>
            </a:extLst>
          </p:cNvPr>
          <p:cNvSpPr>
            <a:spLocks noGrp="1"/>
          </p:cNvSpPr>
          <p:nvPr>
            <p:ph type="sldNum" sz="quarter" idx="12"/>
          </p:nvPr>
        </p:nvSpPr>
        <p:spPr/>
        <p:txBody>
          <a:bodyPr/>
          <a:lstStyle>
            <a:lvl1pPr>
              <a:defRPr/>
            </a:lvl1pPr>
          </a:lstStyle>
          <a:p>
            <a:fld id="{09CBBD26-0100-4CE2-BFDB-BE45B31F8ADC}" type="slidenum">
              <a:rPr lang="en-US" altLang="en-US"/>
              <a:pPr/>
              <a:t>‹#›</a:t>
            </a:fld>
            <a:endParaRPr lang="en-US" altLang="en-US"/>
          </a:p>
        </p:txBody>
      </p:sp>
    </p:spTree>
    <p:extLst>
      <p:ext uri="{BB962C8B-B14F-4D97-AF65-F5344CB8AC3E}">
        <p14:creationId xmlns:p14="http://schemas.microsoft.com/office/powerpoint/2010/main" val="39766908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7703FAE-82FE-4FD5-9CE2-965AE55AF9BF}"/>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08A6591C-E4E5-40E2-A338-92A0B0F2A258}"/>
              </a:ext>
            </a:extLst>
          </p:cNvPr>
          <p:cNvSpPr>
            <a:spLocks noGrp="1"/>
          </p:cNvSpPr>
          <p:nvPr>
            <p:ph type="dt" sz="half" idx="10"/>
          </p:nvPr>
        </p:nvSpPr>
        <p:spPr/>
        <p:txBody>
          <a:bodyPr/>
          <a:lstStyle>
            <a:lvl1pPr>
              <a:defRPr/>
            </a:lvl1pPr>
          </a:lstStyle>
          <a:p>
            <a:pPr>
              <a:defRPr/>
            </a:pPr>
            <a:fld id="{1AD88444-6060-440C-BC7F-C1CE3B27C792}"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32BEEC39-4988-469F-9C8C-A7FD0E20E9B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30973106-9F7C-41B3-888D-62B3F77D0153}"/>
              </a:ext>
            </a:extLst>
          </p:cNvPr>
          <p:cNvSpPr>
            <a:spLocks noGrp="1"/>
          </p:cNvSpPr>
          <p:nvPr>
            <p:ph type="sldNum" sz="quarter" idx="12"/>
          </p:nvPr>
        </p:nvSpPr>
        <p:spPr/>
        <p:txBody>
          <a:bodyPr/>
          <a:lstStyle>
            <a:lvl1pPr>
              <a:defRPr/>
            </a:lvl1pPr>
          </a:lstStyle>
          <a:p>
            <a:fld id="{373E8A85-7101-4011-A855-CB032C2ACBEB}" type="slidenum">
              <a:rPr lang="en-US" altLang="en-US"/>
              <a:pPr/>
              <a:t>‹#›</a:t>
            </a:fld>
            <a:endParaRPr lang="en-US" altLang="en-US"/>
          </a:p>
        </p:txBody>
      </p:sp>
    </p:spTree>
    <p:extLst>
      <p:ext uri="{BB962C8B-B14F-4D97-AF65-F5344CB8AC3E}">
        <p14:creationId xmlns:p14="http://schemas.microsoft.com/office/powerpoint/2010/main" val="16513678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5C65FE1-992E-4322-9392-E83DAD55D863}"/>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C5C699ED-3DA6-4851-8BF6-33EE6BC44187}"/>
              </a:ext>
            </a:extLst>
          </p:cNvPr>
          <p:cNvSpPr>
            <a:spLocks noGrp="1"/>
          </p:cNvSpPr>
          <p:nvPr>
            <p:ph type="dt" sz="half" idx="10"/>
          </p:nvPr>
        </p:nvSpPr>
        <p:spPr/>
        <p:txBody>
          <a:bodyPr/>
          <a:lstStyle>
            <a:lvl1pPr>
              <a:defRPr/>
            </a:lvl1pPr>
          </a:lstStyle>
          <a:p>
            <a:pPr>
              <a:defRPr/>
            </a:pPr>
            <a:fld id="{85A98CB9-3A99-484A-83DB-55E949E35C05}"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06DDE806-EC79-46F7-8639-604E5B0D1789}"/>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3FBCE193-F55B-4305-BE8F-F46E00D9AD64}"/>
              </a:ext>
            </a:extLst>
          </p:cNvPr>
          <p:cNvSpPr>
            <a:spLocks noGrp="1"/>
          </p:cNvSpPr>
          <p:nvPr>
            <p:ph type="sldNum" sz="quarter" idx="12"/>
          </p:nvPr>
        </p:nvSpPr>
        <p:spPr/>
        <p:txBody>
          <a:bodyPr/>
          <a:lstStyle>
            <a:lvl1pPr>
              <a:defRPr/>
            </a:lvl1pPr>
          </a:lstStyle>
          <a:p>
            <a:fld id="{3B1EAEBA-7F2A-46EE-BDA1-7BE12D35F699}" type="slidenum">
              <a:rPr lang="en-US" altLang="en-US"/>
              <a:pPr/>
              <a:t>‹#›</a:t>
            </a:fld>
            <a:endParaRPr lang="en-US" altLang="en-US"/>
          </a:p>
        </p:txBody>
      </p:sp>
    </p:spTree>
    <p:extLst>
      <p:ext uri="{BB962C8B-B14F-4D97-AF65-F5344CB8AC3E}">
        <p14:creationId xmlns:p14="http://schemas.microsoft.com/office/powerpoint/2010/main" val="16137164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896E2AD-3557-4B50-B571-C798F7855364}"/>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118CB946-1929-4AA9-995F-ACBD23020905}"/>
              </a:ext>
            </a:extLst>
          </p:cNvPr>
          <p:cNvSpPr>
            <a:spLocks noGrp="1"/>
          </p:cNvSpPr>
          <p:nvPr>
            <p:ph type="dt" sz="half" idx="10"/>
          </p:nvPr>
        </p:nvSpPr>
        <p:spPr/>
        <p:txBody>
          <a:bodyPr/>
          <a:lstStyle>
            <a:lvl1pPr>
              <a:defRPr/>
            </a:lvl1pPr>
          </a:lstStyle>
          <a:p>
            <a:pPr>
              <a:defRPr/>
            </a:pPr>
            <a:fld id="{951B874B-1369-428E-9DBB-B850AEA3D454}"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7298E65C-ECCC-47D9-ADF5-EA228747789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E3F3BC05-B321-47A0-93F6-770EB50EA753}"/>
              </a:ext>
            </a:extLst>
          </p:cNvPr>
          <p:cNvSpPr>
            <a:spLocks noGrp="1"/>
          </p:cNvSpPr>
          <p:nvPr>
            <p:ph type="sldNum" sz="quarter" idx="12"/>
          </p:nvPr>
        </p:nvSpPr>
        <p:spPr/>
        <p:txBody>
          <a:bodyPr/>
          <a:lstStyle>
            <a:lvl1pPr>
              <a:defRPr/>
            </a:lvl1pPr>
          </a:lstStyle>
          <a:p>
            <a:fld id="{8C195EEC-E71A-444B-8D7A-5E472A6308EB}" type="slidenum">
              <a:rPr lang="en-US" altLang="en-US"/>
              <a:pPr/>
              <a:t>‹#›</a:t>
            </a:fld>
            <a:endParaRPr lang="en-US" altLang="en-US"/>
          </a:p>
        </p:txBody>
      </p:sp>
    </p:spTree>
    <p:extLst>
      <p:ext uri="{BB962C8B-B14F-4D97-AF65-F5344CB8AC3E}">
        <p14:creationId xmlns:p14="http://schemas.microsoft.com/office/powerpoint/2010/main" val="33242063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4428E88-F7CD-469D-ABEA-A7805113EB44}"/>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403595C3-6C8A-43C2-954F-B8537F1CE94E}"/>
              </a:ext>
            </a:extLst>
          </p:cNvPr>
          <p:cNvSpPr>
            <a:spLocks noGrp="1"/>
          </p:cNvSpPr>
          <p:nvPr>
            <p:ph type="dt" sz="half" idx="10"/>
          </p:nvPr>
        </p:nvSpPr>
        <p:spPr/>
        <p:txBody>
          <a:bodyPr/>
          <a:lstStyle>
            <a:lvl1pPr>
              <a:defRPr/>
            </a:lvl1pPr>
          </a:lstStyle>
          <a:p>
            <a:pPr>
              <a:defRPr/>
            </a:pPr>
            <a:fld id="{7A735C1E-4371-4F58-9BAB-09D32DA3CBF6}"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4AC50E47-93EC-4A98-983E-F5D8C1DA4D48}"/>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865439C-D399-4657-A9CA-FF5C5DDAF9C1}"/>
              </a:ext>
            </a:extLst>
          </p:cNvPr>
          <p:cNvSpPr>
            <a:spLocks noGrp="1"/>
          </p:cNvSpPr>
          <p:nvPr>
            <p:ph type="sldNum" sz="quarter" idx="12"/>
          </p:nvPr>
        </p:nvSpPr>
        <p:spPr/>
        <p:txBody>
          <a:bodyPr/>
          <a:lstStyle>
            <a:lvl1pPr>
              <a:defRPr/>
            </a:lvl1pPr>
          </a:lstStyle>
          <a:p>
            <a:fld id="{4C022315-3BCC-40B1-BFF3-9D378201A65D}" type="slidenum">
              <a:rPr lang="en-US" altLang="en-US"/>
              <a:pPr/>
              <a:t>‹#›</a:t>
            </a:fld>
            <a:endParaRPr lang="en-US" altLang="en-US"/>
          </a:p>
        </p:txBody>
      </p:sp>
    </p:spTree>
    <p:extLst>
      <p:ext uri="{BB962C8B-B14F-4D97-AF65-F5344CB8AC3E}">
        <p14:creationId xmlns:p14="http://schemas.microsoft.com/office/powerpoint/2010/main" val="11150628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AFFE663-6E9A-418C-9F1A-845A10F1444E}"/>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858E2FE-4FDC-43E4-9C95-BACB9E67EC07}"/>
              </a:ext>
            </a:extLst>
          </p:cNvPr>
          <p:cNvSpPr>
            <a:spLocks noGrp="1"/>
          </p:cNvSpPr>
          <p:nvPr>
            <p:ph type="dt" sz="half" idx="10"/>
          </p:nvPr>
        </p:nvSpPr>
        <p:spPr/>
        <p:txBody>
          <a:bodyPr/>
          <a:lstStyle>
            <a:lvl1pPr>
              <a:defRPr/>
            </a:lvl1pPr>
          </a:lstStyle>
          <a:p>
            <a:pPr>
              <a:defRPr/>
            </a:pPr>
            <a:fld id="{9918AC3D-54B6-49BA-8A96-3D86AC449EED}"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3C2963B3-09A8-4E88-AB02-6E5F4E53CBA0}"/>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2200121-B5B8-4B23-AEF6-EBD2B55DAB9D}"/>
              </a:ext>
            </a:extLst>
          </p:cNvPr>
          <p:cNvSpPr>
            <a:spLocks noGrp="1"/>
          </p:cNvSpPr>
          <p:nvPr>
            <p:ph type="sldNum" sz="quarter" idx="12"/>
          </p:nvPr>
        </p:nvSpPr>
        <p:spPr/>
        <p:txBody>
          <a:bodyPr/>
          <a:lstStyle>
            <a:lvl1pPr>
              <a:defRPr/>
            </a:lvl1pPr>
          </a:lstStyle>
          <a:p>
            <a:fld id="{32D0B9C4-08DE-40E9-BCE8-A68FADD86BB3}" type="slidenum">
              <a:rPr lang="en-US" altLang="en-US"/>
              <a:pPr/>
              <a:t>‹#›</a:t>
            </a:fld>
            <a:endParaRPr lang="en-US" altLang="en-US"/>
          </a:p>
        </p:txBody>
      </p:sp>
    </p:spTree>
    <p:extLst>
      <p:ext uri="{BB962C8B-B14F-4D97-AF65-F5344CB8AC3E}">
        <p14:creationId xmlns:p14="http://schemas.microsoft.com/office/powerpoint/2010/main" val="34367075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181C9AB-64A9-4E5E-B4D3-57145907F287}"/>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BF536EE4-736C-4AA9-90E1-9E16E10755EC}"/>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19" descr="A close up of a sign&#10;&#10;Description automatically generated">
            <a:extLst>
              <a:ext uri="{FF2B5EF4-FFF2-40B4-BE49-F238E27FC236}">
                <a16:creationId xmlns:a16="http://schemas.microsoft.com/office/drawing/2014/main" xmlns="" id="{A5B91F97-826F-4BC2-B01F-19EBDFE1802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260050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9D42533-0AB5-4C2C-9665-C79D711A08E9}"/>
              </a:ext>
            </a:extLst>
          </p:cNvPr>
          <p:cNvSpPr>
            <a:spLocks noGrp="1"/>
          </p:cNvSpPr>
          <p:nvPr>
            <p:ph type="dt" sz="half" idx="10"/>
          </p:nvPr>
        </p:nvSpPr>
        <p:spPr/>
        <p:txBody>
          <a:bodyPr/>
          <a:lstStyle>
            <a:lvl1pPr>
              <a:defRPr/>
            </a:lvl1pPr>
          </a:lstStyle>
          <a:p>
            <a:pPr>
              <a:defRPr/>
            </a:pPr>
            <a:fld id="{DA962D2E-53BE-43BF-987F-2CA5B3BF2114}"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1B8F7694-EE26-46FB-89CD-C11FAC8A055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7EB06751-BC5B-4B69-81F1-1B83212B8EEC}"/>
              </a:ext>
            </a:extLst>
          </p:cNvPr>
          <p:cNvSpPr>
            <a:spLocks noGrp="1"/>
          </p:cNvSpPr>
          <p:nvPr>
            <p:ph type="sldNum" sz="quarter" idx="12"/>
          </p:nvPr>
        </p:nvSpPr>
        <p:spPr/>
        <p:txBody>
          <a:bodyPr/>
          <a:lstStyle>
            <a:lvl1pPr>
              <a:defRPr/>
            </a:lvl1pPr>
          </a:lstStyle>
          <a:p>
            <a:fld id="{F9EBE720-04B6-47C5-87C1-76FBED65534F}" type="slidenum">
              <a:rPr lang="en-US" altLang="en-US"/>
              <a:pPr/>
              <a:t>‹#›</a:t>
            </a:fld>
            <a:endParaRPr lang="en-US" altLang="en-US"/>
          </a:p>
        </p:txBody>
      </p:sp>
    </p:spTree>
    <p:extLst>
      <p:ext uri="{BB962C8B-B14F-4D97-AF65-F5344CB8AC3E}">
        <p14:creationId xmlns:p14="http://schemas.microsoft.com/office/powerpoint/2010/main" val="15444921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7641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81EB856F-4079-4736-8515-9D7B5EE7B4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C5EE7052-B83B-4FE7-816E-EA9FFE357301}"/>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DE71C88E-D52A-47C5-84A4-35C813FB00D4}"/>
              </a:ext>
            </a:extLst>
          </p:cNvPr>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xmlns="" id="{6676E0C1-4CB2-4EBC-84F0-3FE52CDC5785}"/>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xmlns="" id="{344BAAB1-D50F-40AA-896A-F2428364BDC8}"/>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9" name="Picture 22" descr="A picture containing drawing&#10;&#10;Description automatically generated">
            <a:extLst>
              <a:ext uri="{FF2B5EF4-FFF2-40B4-BE49-F238E27FC236}">
                <a16:creationId xmlns:a16="http://schemas.microsoft.com/office/drawing/2014/main" xmlns="" id="{CEAF70BE-C2BC-4E02-B6B3-9637C23E48E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6579842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D2BAC4D9-2A3D-43DD-B6FF-2DB1F614E18C}"/>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F11C723C-B996-4D2D-821A-A8027501AA3E}"/>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xmlns="" id="{F67F9F7B-9A9C-423F-BE79-CD357E5CDDBE}"/>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a16="http://schemas.microsoft.com/office/drawing/2014/main" xmlns="" id="{BA5C17C1-A75E-4CD2-B04B-6852CED63CE5}"/>
              </a:ext>
            </a:extLst>
          </p:cNvPr>
          <p:cNvSpPr txBox="1">
            <a:spLocks noChangeArrowheads="1"/>
          </p:cNvSpPr>
          <p:nvPr userDrawn="1"/>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100">
                <a:solidFill>
                  <a:srgbClr val="00205B"/>
                </a:solidFill>
                <a:latin typeface="Calibri" panose="020F0502020204030204" pitchFamily="34" charset="0"/>
              </a:rPr>
              <a:t>National Federation of State </a:t>
            </a:r>
          </a:p>
          <a:p>
            <a:pPr algn="ctr">
              <a:defRPr/>
            </a:pPr>
            <a:r>
              <a:rPr lang="en-US" altLang="en-US" sz="1100">
                <a:solidFill>
                  <a:srgbClr val="00205B"/>
                </a:solidFill>
                <a:latin typeface="Calibri" panose="020F0502020204030204" pitchFamily="34" charset="0"/>
              </a:rPr>
              <a:t>High School Associations</a:t>
            </a:r>
          </a:p>
        </p:txBody>
      </p:sp>
      <p:pic>
        <p:nvPicPr>
          <p:cNvPr id="8" name="Picture 21" descr="A picture containing drawing&#10;&#10;Description automatically generated">
            <a:extLst>
              <a:ext uri="{FF2B5EF4-FFF2-40B4-BE49-F238E27FC236}">
                <a16:creationId xmlns:a16="http://schemas.microsoft.com/office/drawing/2014/main" xmlns="" id="{79926CD0-3E1F-4B9C-A142-C9E15C44716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5488" y="5181600"/>
            <a:ext cx="1236662"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8922928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D78D8F9-70DD-4CC4-BF7B-0D775511E05F}"/>
              </a:ext>
            </a:extLst>
          </p:cNvPr>
          <p:cNvSpPr>
            <a:spLocks noGrp="1"/>
          </p:cNvSpPr>
          <p:nvPr>
            <p:ph type="dt" sz="half" idx="10"/>
          </p:nvPr>
        </p:nvSpPr>
        <p:spPr/>
        <p:txBody>
          <a:bodyPr/>
          <a:lstStyle>
            <a:lvl1pPr>
              <a:defRPr/>
            </a:lvl1pPr>
          </a:lstStyle>
          <a:p>
            <a:pPr>
              <a:defRPr/>
            </a:pPr>
            <a:fld id="{893F9EBD-6066-44E9-8891-04C9D3F43875}"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45A50772-A958-4754-B9DE-DCBA0F150F1A}"/>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66DE4234-9B99-40B7-A1B5-E20844D9FD7F}"/>
              </a:ext>
            </a:extLst>
          </p:cNvPr>
          <p:cNvSpPr>
            <a:spLocks noGrp="1"/>
          </p:cNvSpPr>
          <p:nvPr>
            <p:ph type="sldNum" sz="quarter" idx="12"/>
          </p:nvPr>
        </p:nvSpPr>
        <p:spPr/>
        <p:txBody>
          <a:bodyPr/>
          <a:lstStyle>
            <a:lvl1pPr>
              <a:defRPr/>
            </a:lvl1pPr>
          </a:lstStyle>
          <a:p>
            <a:fld id="{7B7EB82D-6C91-4515-8C14-73622A00DC2F}" type="slidenum">
              <a:rPr lang="en-US" altLang="en-US"/>
              <a:pPr/>
              <a:t>‹#›</a:t>
            </a:fld>
            <a:endParaRPr lang="en-US" altLang="en-US"/>
          </a:p>
        </p:txBody>
      </p:sp>
    </p:spTree>
    <p:extLst>
      <p:ext uri="{BB962C8B-B14F-4D97-AF65-F5344CB8AC3E}">
        <p14:creationId xmlns:p14="http://schemas.microsoft.com/office/powerpoint/2010/main" val="42717029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505FDE6-5F64-4FFA-ABB2-BB7B4E190514}"/>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FC5C1E19-8494-4035-AF4E-8B998428A945}"/>
              </a:ext>
            </a:extLst>
          </p:cNvPr>
          <p:cNvSpPr>
            <a:spLocks noGrp="1"/>
          </p:cNvSpPr>
          <p:nvPr>
            <p:ph type="dt" sz="half" idx="10"/>
          </p:nvPr>
        </p:nvSpPr>
        <p:spPr/>
        <p:txBody>
          <a:bodyPr/>
          <a:lstStyle>
            <a:lvl1pPr>
              <a:defRPr/>
            </a:lvl1pPr>
          </a:lstStyle>
          <a:p>
            <a:pPr>
              <a:defRPr/>
            </a:pPr>
            <a:fld id="{3401165F-AFF1-43F8-B915-879F638D288D}"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008E023F-6ACF-444E-BDB0-898243087BA3}"/>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475198-B76A-484E-9100-5E24AA1233D5}"/>
              </a:ext>
            </a:extLst>
          </p:cNvPr>
          <p:cNvSpPr>
            <a:spLocks noGrp="1"/>
          </p:cNvSpPr>
          <p:nvPr>
            <p:ph type="sldNum" sz="quarter" idx="12"/>
          </p:nvPr>
        </p:nvSpPr>
        <p:spPr/>
        <p:txBody>
          <a:bodyPr/>
          <a:lstStyle>
            <a:lvl1pPr>
              <a:defRPr/>
            </a:lvl1pPr>
          </a:lstStyle>
          <a:p>
            <a:fld id="{1F3A0C7F-C3A3-4E96-A6E4-C0E60F00C8FF}" type="slidenum">
              <a:rPr lang="en-US" altLang="en-US"/>
              <a:pPr/>
              <a:t>‹#›</a:t>
            </a:fld>
            <a:endParaRPr lang="en-US" altLang="en-US"/>
          </a:p>
        </p:txBody>
      </p:sp>
    </p:spTree>
    <p:extLst>
      <p:ext uri="{BB962C8B-B14F-4D97-AF65-F5344CB8AC3E}">
        <p14:creationId xmlns:p14="http://schemas.microsoft.com/office/powerpoint/2010/main" val="29677467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AC03C933-0501-4281-9C5F-CA81DD5C739F}"/>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53741776-230B-4F38-ACFD-B500B4ED4601}"/>
              </a:ext>
            </a:extLst>
          </p:cNvPr>
          <p:cNvSpPr>
            <a:spLocks noGrp="1"/>
          </p:cNvSpPr>
          <p:nvPr>
            <p:ph type="dt" sz="half" idx="10"/>
          </p:nvPr>
        </p:nvSpPr>
        <p:spPr/>
        <p:txBody>
          <a:bodyPr/>
          <a:lstStyle>
            <a:lvl1pPr>
              <a:defRPr/>
            </a:lvl1pPr>
          </a:lstStyle>
          <a:p>
            <a:pPr>
              <a:defRPr/>
            </a:pPr>
            <a:fld id="{7613990F-CE63-4C1F-B5F8-59B49374BDB2}"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EB7624DB-44B8-4123-823D-F0913195AA82}"/>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21DC37FB-1D6A-41F6-9D94-28D841070A21}"/>
              </a:ext>
            </a:extLst>
          </p:cNvPr>
          <p:cNvSpPr>
            <a:spLocks noGrp="1"/>
          </p:cNvSpPr>
          <p:nvPr>
            <p:ph type="sldNum" sz="quarter" idx="12"/>
          </p:nvPr>
        </p:nvSpPr>
        <p:spPr/>
        <p:txBody>
          <a:bodyPr/>
          <a:lstStyle>
            <a:lvl1pPr>
              <a:defRPr/>
            </a:lvl1pPr>
          </a:lstStyle>
          <a:p>
            <a:fld id="{2AFF69C5-FAE6-448D-AE71-E4575F7CA96F}" type="slidenum">
              <a:rPr lang="en-US" altLang="en-US"/>
              <a:pPr/>
              <a:t>‹#›</a:t>
            </a:fld>
            <a:endParaRPr lang="en-US" altLang="en-US"/>
          </a:p>
        </p:txBody>
      </p:sp>
    </p:spTree>
    <p:extLst>
      <p:ext uri="{BB962C8B-B14F-4D97-AF65-F5344CB8AC3E}">
        <p14:creationId xmlns:p14="http://schemas.microsoft.com/office/powerpoint/2010/main" val="392759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D094A85-47B8-4111-86C2-5630A327AC00}"/>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40A91366-E12F-4C35-9746-CFF684E8A5C7}"/>
              </a:ext>
            </a:extLst>
          </p:cNvPr>
          <p:cNvSpPr>
            <a:spLocks noGrp="1"/>
          </p:cNvSpPr>
          <p:nvPr>
            <p:ph type="dt" sz="half" idx="10"/>
          </p:nvPr>
        </p:nvSpPr>
        <p:spPr/>
        <p:txBody>
          <a:bodyPr/>
          <a:lstStyle>
            <a:lvl1pPr>
              <a:defRPr/>
            </a:lvl1pPr>
          </a:lstStyle>
          <a:p>
            <a:pPr>
              <a:defRPr/>
            </a:pPr>
            <a:fld id="{95527757-A3A9-4E58-846C-AF3A2E7B5B50}"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19DAB391-CAE9-4614-96F0-4B816D938F8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3C91F6E8-1F2B-4D21-BA02-004492915D70}"/>
              </a:ext>
            </a:extLst>
          </p:cNvPr>
          <p:cNvSpPr>
            <a:spLocks noGrp="1"/>
          </p:cNvSpPr>
          <p:nvPr>
            <p:ph type="sldNum" sz="quarter" idx="12"/>
          </p:nvPr>
        </p:nvSpPr>
        <p:spPr/>
        <p:txBody>
          <a:bodyPr/>
          <a:lstStyle>
            <a:lvl1pPr>
              <a:defRPr/>
            </a:lvl1pPr>
          </a:lstStyle>
          <a:p>
            <a:fld id="{A7B8EFEA-9A71-496A-A4D9-C6F3407C78D2}" type="slidenum">
              <a:rPr lang="en-US" altLang="en-US"/>
              <a:pPr/>
              <a:t>‹#›</a:t>
            </a:fld>
            <a:endParaRPr lang="en-US" altLang="en-US"/>
          </a:p>
        </p:txBody>
      </p:sp>
    </p:spTree>
    <p:extLst>
      <p:ext uri="{BB962C8B-B14F-4D97-AF65-F5344CB8AC3E}">
        <p14:creationId xmlns:p14="http://schemas.microsoft.com/office/powerpoint/2010/main" val="38221332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4EE5050-521E-49F7-B805-173164E0BB71}"/>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5FB34339-FB41-46F2-BEF8-2ABDC953798E}"/>
              </a:ext>
            </a:extLst>
          </p:cNvPr>
          <p:cNvSpPr>
            <a:spLocks noGrp="1"/>
          </p:cNvSpPr>
          <p:nvPr>
            <p:ph type="dt" sz="half" idx="10"/>
          </p:nvPr>
        </p:nvSpPr>
        <p:spPr/>
        <p:txBody>
          <a:bodyPr/>
          <a:lstStyle>
            <a:lvl1pPr>
              <a:defRPr/>
            </a:lvl1pPr>
          </a:lstStyle>
          <a:p>
            <a:pPr>
              <a:defRPr/>
            </a:pPr>
            <a:fld id="{D1F46F70-3A61-4098-B629-B1D04835ECD4}"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BACB8E3C-2D16-43A9-B854-648C6FCF7B0A}"/>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480F3FB9-D9FC-4010-B3AE-FCCA13B04D55}"/>
              </a:ext>
            </a:extLst>
          </p:cNvPr>
          <p:cNvSpPr>
            <a:spLocks noGrp="1"/>
          </p:cNvSpPr>
          <p:nvPr>
            <p:ph type="sldNum" sz="quarter" idx="12"/>
          </p:nvPr>
        </p:nvSpPr>
        <p:spPr/>
        <p:txBody>
          <a:bodyPr/>
          <a:lstStyle>
            <a:lvl1pPr>
              <a:defRPr/>
            </a:lvl1pPr>
          </a:lstStyle>
          <a:p>
            <a:fld id="{DDD4CAB4-EBEC-4394-A02F-5438A53F8690}" type="slidenum">
              <a:rPr lang="en-US" altLang="en-US"/>
              <a:pPr/>
              <a:t>‹#›</a:t>
            </a:fld>
            <a:endParaRPr lang="en-US" altLang="en-US"/>
          </a:p>
        </p:txBody>
      </p:sp>
    </p:spTree>
    <p:extLst>
      <p:ext uri="{BB962C8B-B14F-4D97-AF65-F5344CB8AC3E}">
        <p14:creationId xmlns:p14="http://schemas.microsoft.com/office/powerpoint/2010/main" val="33491935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D8EB60C-ED05-4608-A3AA-78D2FD5AE1FA}"/>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7ADEC452-5532-4B67-963B-9CD3939E51C0}"/>
              </a:ext>
            </a:extLst>
          </p:cNvPr>
          <p:cNvSpPr>
            <a:spLocks noGrp="1"/>
          </p:cNvSpPr>
          <p:nvPr>
            <p:ph type="dt" sz="half" idx="10"/>
          </p:nvPr>
        </p:nvSpPr>
        <p:spPr/>
        <p:txBody>
          <a:bodyPr/>
          <a:lstStyle>
            <a:lvl1pPr>
              <a:defRPr/>
            </a:lvl1pPr>
          </a:lstStyle>
          <a:p>
            <a:pPr>
              <a:defRPr/>
            </a:pPr>
            <a:fld id="{8199E652-23D2-4CC1-8E04-6D7716A330E7}"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EA4463C0-FC50-4276-837F-B32D30599CA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46401FBD-A337-47AB-B2ED-CDDCAED087C5}"/>
              </a:ext>
            </a:extLst>
          </p:cNvPr>
          <p:cNvSpPr>
            <a:spLocks noGrp="1"/>
          </p:cNvSpPr>
          <p:nvPr>
            <p:ph type="sldNum" sz="quarter" idx="12"/>
          </p:nvPr>
        </p:nvSpPr>
        <p:spPr/>
        <p:txBody>
          <a:bodyPr/>
          <a:lstStyle>
            <a:lvl1pPr>
              <a:defRPr/>
            </a:lvl1pPr>
          </a:lstStyle>
          <a:p>
            <a:fld id="{DB88312B-9593-4894-B5C5-94DE83B914E3}" type="slidenum">
              <a:rPr lang="en-US" altLang="en-US"/>
              <a:pPr/>
              <a:t>‹#›</a:t>
            </a:fld>
            <a:endParaRPr lang="en-US" altLang="en-US"/>
          </a:p>
        </p:txBody>
      </p:sp>
    </p:spTree>
    <p:extLst>
      <p:ext uri="{BB962C8B-B14F-4D97-AF65-F5344CB8AC3E}">
        <p14:creationId xmlns:p14="http://schemas.microsoft.com/office/powerpoint/2010/main" val="33760279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EF24CA0-DEC6-4105-9C94-70308AFB3EED}"/>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7B1C42E-B22A-4868-85AA-03047231C5CE}"/>
              </a:ext>
            </a:extLst>
          </p:cNvPr>
          <p:cNvSpPr>
            <a:spLocks noGrp="1"/>
          </p:cNvSpPr>
          <p:nvPr>
            <p:ph type="dt" sz="half" idx="10"/>
          </p:nvPr>
        </p:nvSpPr>
        <p:spPr/>
        <p:txBody>
          <a:bodyPr/>
          <a:lstStyle>
            <a:lvl1pPr>
              <a:defRPr/>
            </a:lvl1pPr>
          </a:lstStyle>
          <a:p>
            <a:pPr>
              <a:defRPr/>
            </a:pPr>
            <a:fld id="{17259D52-39A6-44E3-8AD7-0F83BAED131F}" type="datetimeFigureOut">
              <a:rPr lang="en-US"/>
              <a:pPr>
                <a:defRPr/>
              </a:pPr>
              <a:t>6/25/2020</a:t>
            </a:fld>
            <a:endParaRPr lang="en-US"/>
          </a:p>
        </p:txBody>
      </p:sp>
      <p:sp>
        <p:nvSpPr>
          <p:cNvPr id="6" name="Footer Placeholder 4">
            <a:extLst>
              <a:ext uri="{FF2B5EF4-FFF2-40B4-BE49-F238E27FC236}">
                <a16:creationId xmlns:a16="http://schemas.microsoft.com/office/drawing/2014/main" xmlns="" id="{950B2EB5-B6F5-4199-80CF-2550DFD09AF3}"/>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A682A395-8F21-4896-A108-A434283F541F}"/>
              </a:ext>
            </a:extLst>
          </p:cNvPr>
          <p:cNvSpPr>
            <a:spLocks noGrp="1"/>
          </p:cNvSpPr>
          <p:nvPr>
            <p:ph type="sldNum" sz="quarter" idx="12"/>
          </p:nvPr>
        </p:nvSpPr>
        <p:spPr/>
        <p:txBody>
          <a:bodyPr/>
          <a:lstStyle>
            <a:lvl1pPr>
              <a:defRPr/>
            </a:lvl1pPr>
          </a:lstStyle>
          <a:p>
            <a:fld id="{73B4A6DC-F6E0-42E8-95C5-51D15B0C7A55}" type="slidenum">
              <a:rPr lang="en-US" altLang="en-US"/>
              <a:pPr/>
              <a:t>‹#›</a:t>
            </a:fld>
            <a:endParaRPr lang="en-US" altLang="en-US"/>
          </a:p>
        </p:txBody>
      </p:sp>
    </p:spTree>
    <p:extLst>
      <p:ext uri="{BB962C8B-B14F-4D97-AF65-F5344CB8AC3E}">
        <p14:creationId xmlns:p14="http://schemas.microsoft.com/office/powerpoint/2010/main" val="2876291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6AC3D08-4C15-4C48-815E-98899004FAA7}"/>
              </a:ext>
            </a:extLst>
          </p:cNvPr>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xmlns="" id="{6522758F-D157-44C7-AA57-74813AFE2EBA}"/>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19" descr="A close up of a sign&#10;&#10;Description automatically generated">
            <a:extLst>
              <a:ext uri="{FF2B5EF4-FFF2-40B4-BE49-F238E27FC236}">
                <a16:creationId xmlns:a16="http://schemas.microsoft.com/office/drawing/2014/main" xmlns="" id="{1DF3D5C4-F6B9-4B40-B4D3-48D71CFF45F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136973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6204BA7-48DA-4BEF-98F2-055C194AB26A}"/>
              </a:ext>
            </a:extLst>
          </p:cNvPr>
          <p:cNvSpPr>
            <a:spLocks noGrp="1"/>
          </p:cNvSpPr>
          <p:nvPr>
            <p:ph type="dt" sz="half" idx="10"/>
          </p:nvPr>
        </p:nvSpPr>
        <p:spPr/>
        <p:txBody>
          <a:bodyPr/>
          <a:lstStyle>
            <a:lvl1pPr>
              <a:defRPr/>
            </a:lvl1pPr>
          </a:lstStyle>
          <a:p>
            <a:pPr>
              <a:defRPr/>
            </a:pPr>
            <a:fld id="{8696447A-5002-4A7A-83E0-704777134077}" type="datetimeFigureOut">
              <a:rPr lang="en-US"/>
              <a:pPr>
                <a:defRPr/>
              </a:pPr>
              <a:t>6/25/2020</a:t>
            </a:fld>
            <a:endParaRPr lang="en-US"/>
          </a:p>
        </p:txBody>
      </p:sp>
      <p:sp>
        <p:nvSpPr>
          <p:cNvPr id="6" name="Footer Placeholder 5">
            <a:extLst>
              <a:ext uri="{FF2B5EF4-FFF2-40B4-BE49-F238E27FC236}">
                <a16:creationId xmlns:a16="http://schemas.microsoft.com/office/drawing/2014/main" xmlns="" id="{6B91144D-ED5E-4616-973F-AEF37FD9D4A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405822B2-3F1C-4DD1-B51D-C50291039701}"/>
              </a:ext>
            </a:extLst>
          </p:cNvPr>
          <p:cNvSpPr>
            <a:spLocks noGrp="1"/>
          </p:cNvSpPr>
          <p:nvPr>
            <p:ph type="sldNum" sz="quarter" idx="12"/>
          </p:nvPr>
        </p:nvSpPr>
        <p:spPr/>
        <p:txBody>
          <a:bodyPr/>
          <a:lstStyle>
            <a:lvl1pPr>
              <a:defRPr/>
            </a:lvl1pPr>
          </a:lstStyle>
          <a:p>
            <a:fld id="{03662918-0A00-45AC-BAF1-7F251B576499}" type="slidenum">
              <a:rPr lang="en-US" altLang="en-US"/>
              <a:pPr/>
              <a:t>‹#›</a:t>
            </a:fld>
            <a:endParaRPr lang="en-US" altLang="en-US"/>
          </a:p>
        </p:txBody>
      </p:sp>
    </p:spTree>
    <p:extLst>
      <p:ext uri="{BB962C8B-B14F-4D97-AF65-F5344CB8AC3E}">
        <p14:creationId xmlns:p14="http://schemas.microsoft.com/office/powerpoint/2010/main" val="31126929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43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7.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41D4BEE-2216-447A-BBDC-A735E9E5DFCF}"/>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A4824923-A0B9-4796-A8E0-63AC63E310CA}"/>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C7450AFA-2FF5-4353-A4E4-D958A88E81A1}"/>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C61CEEBD-B06F-443D-A8CF-2D8A7B3B9850}"/>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D386B62-486C-4E72-A774-BD89CB26CDE2}"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9ED5A181-9EFC-43B7-B5CA-21248A7A0FD0}"/>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F5DBB8B6-C177-4E13-9189-E7B1BE8FEEDE}"/>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fld id="{B9B01886-BD71-4D76-8D0D-23436C3D06D6}" type="slidenum">
              <a:rPr lang="en-US" altLang="en-US"/>
              <a:pPr/>
              <a:t>‹#›</a:t>
            </a:fld>
            <a:endParaRPr lang="en-US" altLang="en-US"/>
          </a:p>
        </p:txBody>
      </p:sp>
      <p:sp>
        <p:nvSpPr>
          <p:cNvPr id="7" name="Rectangle 6">
            <a:extLst>
              <a:ext uri="{FF2B5EF4-FFF2-40B4-BE49-F238E27FC236}">
                <a16:creationId xmlns:a16="http://schemas.microsoft.com/office/drawing/2014/main" xmlns="" id="{C4F96DAF-8652-45B9-B9E1-6558326C6A9F}"/>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2EDA7A1-891D-47C5-9CC7-1309BD43F662}"/>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CBDE056C-E8D8-4F6D-AAAC-B307F467DF46}"/>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D74E3D2A-84CB-41A0-ABDB-D8E3E186F8C8}"/>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6767DCD8-D0AE-4FDA-803E-D147E2BF4961}"/>
              </a:ext>
            </a:extLst>
          </p:cNvPr>
          <p:cNvGrpSpPr>
            <a:grpSpLocks/>
          </p:cNvGrpSpPr>
          <p:nvPr userDrawn="1"/>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025A248D-96AD-4437-842A-D4480A278EB7}"/>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DD0486F0-4DD8-43C5-A4E6-E2BDFDD3B989}"/>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F562380D-36D9-43AF-9B2F-83AC1030ADB1}"/>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49" r:id="rId1"/>
    <p:sldLayoutId id="2147484850" r:id="rId2"/>
    <p:sldLayoutId id="2147484842" r:id="rId3"/>
    <p:sldLayoutId id="2147484851" r:id="rId4"/>
    <p:sldLayoutId id="2147484852" r:id="rId5"/>
    <p:sldLayoutId id="2147484853" r:id="rId6"/>
    <p:sldLayoutId id="2147484854" r:id="rId7"/>
    <p:sldLayoutId id="2147484855" r:id="rId8"/>
    <p:sldLayoutId id="2147484856" r:id="rId9"/>
    <p:sldLayoutId id="2147484857" r:id="rId10"/>
    <p:sldLayoutId id="2147484858" r:id="rId11"/>
    <p:sldLayoutId id="2147484859" r:id="rId12"/>
    <p:sldLayoutId id="2147484860" r:id="rId13"/>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C8BDFFA-EB0D-4461-9E5C-93FAA22660BC}"/>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13836AB3-F1EB-4FBB-B36D-2D12FCA5348A}"/>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052" name="Text Placeholder 2">
            <a:extLst>
              <a:ext uri="{FF2B5EF4-FFF2-40B4-BE49-F238E27FC236}">
                <a16:creationId xmlns:a16="http://schemas.microsoft.com/office/drawing/2014/main" xmlns="" id="{5063352C-4701-4712-884D-18EF2A4E7F92}"/>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2CF511D9-2BDA-4C0F-81DB-E667DF7C5609}"/>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B0E6EB5-A93B-4DA3-A562-3D12D31D3CB2}"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EC681BD3-BD39-4DB7-86F2-7C2B0CEEC532}"/>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84AB7F4E-9907-463A-956B-851D0476FABB}"/>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fld id="{07F6B550-8106-429B-B0A6-E8EECF9DD35B}" type="slidenum">
              <a:rPr lang="en-US" altLang="en-US"/>
              <a:pPr/>
              <a:t>‹#›</a:t>
            </a:fld>
            <a:endParaRPr lang="en-US" altLang="en-US"/>
          </a:p>
        </p:txBody>
      </p:sp>
      <p:sp>
        <p:nvSpPr>
          <p:cNvPr id="7" name="Rectangle 6">
            <a:extLst>
              <a:ext uri="{FF2B5EF4-FFF2-40B4-BE49-F238E27FC236}">
                <a16:creationId xmlns:a16="http://schemas.microsoft.com/office/drawing/2014/main" xmlns="" id="{C59078F6-8FEA-427B-9265-1196F2B23F49}"/>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651BB2FB-1E18-4E5C-84AD-CA41F871CB77}"/>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17274FD2-7633-4DE7-B58A-5F6A90611128}"/>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3021D36-E985-4608-AA67-545A92724D9E}"/>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E2FE4CE4-E277-4469-A779-D8FA33699BF7}"/>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98CB8A2E-DD52-4468-B825-CFBFCDDE9DDD}"/>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90FD2D3C-9FC8-4AB6-BB20-C4A903D9359F}"/>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2061" name="Picture 2">
            <a:extLst>
              <a:ext uri="{FF2B5EF4-FFF2-40B4-BE49-F238E27FC236}">
                <a16:creationId xmlns:a16="http://schemas.microsoft.com/office/drawing/2014/main" xmlns="" id="{0D585CB4-6FEA-4F2C-BF6D-569B2CDAF16C}"/>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61" r:id="rId1"/>
    <p:sldLayoutId id="2147484862" r:id="rId2"/>
    <p:sldLayoutId id="2147484843"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 id="2147484872" r:id="rId13"/>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B8D9749-C562-44EE-81B9-4060A7D575BF}"/>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AF849C6B-C54F-4222-8A58-B6EF2C240FC5}"/>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076" name="Text Placeholder 2">
            <a:extLst>
              <a:ext uri="{FF2B5EF4-FFF2-40B4-BE49-F238E27FC236}">
                <a16:creationId xmlns:a16="http://schemas.microsoft.com/office/drawing/2014/main" xmlns="" id="{899B8072-3711-499C-9B05-DDC93F29F545}"/>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3237F99A-4D2C-4C32-BE3E-2AF22FE7EA56}"/>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C1E91CA-0142-4B16-8934-DA2632F8DD73}"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75E701ED-C780-4E7C-BC0B-D5D47F0F291C}"/>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9B7FAA1F-5748-4231-B3B8-FAA030A06ECD}"/>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939699"/>
                </a:solidFill>
                <a:latin typeface="Calibri" panose="020F0502020204030204" pitchFamily="34" charset="0"/>
              </a:defRPr>
            </a:lvl1pPr>
          </a:lstStyle>
          <a:p>
            <a:fld id="{43C35559-7E46-4D5F-A141-26C919F71D8B}" type="slidenum">
              <a:rPr lang="en-US" altLang="en-US"/>
              <a:pPr/>
              <a:t>‹#›</a:t>
            </a:fld>
            <a:endParaRPr lang="en-US" altLang="en-US"/>
          </a:p>
        </p:txBody>
      </p:sp>
      <p:sp>
        <p:nvSpPr>
          <p:cNvPr id="7" name="Rectangle 6">
            <a:extLst>
              <a:ext uri="{FF2B5EF4-FFF2-40B4-BE49-F238E27FC236}">
                <a16:creationId xmlns:a16="http://schemas.microsoft.com/office/drawing/2014/main" xmlns="" id="{11F0F1BA-EDD0-4E48-9BA8-D37291FDEEBA}"/>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36E0B603-CA2C-4CBE-824E-FA457FBFF4FF}"/>
              </a:ext>
            </a:extLst>
          </p:cNvPr>
          <p:cNvSpPr/>
          <p:nvPr/>
        </p:nvSpPr>
        <p:spPr>
          <a:xfrm>
            <a:off x="874713" y="0"/>
            <a:ext cx="4022725"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a:extLst>
              <a:ext uri="{FF2B5EF4-FFF2-40B4-BE49-F238E27FC236}">
                <a16:creationId xmlns:a16="http://schemas.microsoft.com/office/drawing/2014/main" xmlns="" id="{2A0B2D81-0D12-4D1E-8F07-B641A4B13C13}"/>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B6B00BA6-64B6-4422-BBE5-19738C4D4B23}"/>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xmlns="" id="{5521DD6E-3F90-4EE9-A17C-83C5AA8DAC19}"/>
              </a:ext>
            </a:extLst>
          </p:cNvPr>
          <p:cNvGrpSpPr>
            <a:grpSpLocks/>
          </p:cNvGrpSpPr>
          <p:nvPr/>
        </p:nvGrpSpPr>
        <p:grpSpPr bwMode="auto">
          <a:xfrm>
            <a:off x="670984" y="855664"/>
            <a:ext cx="1132416" cy="650875"/>
            <a:chOff x="502921" y="856420"/>
            <a:chExt cx="850391" cy="649605"/>
          </a:xfrm>
          <a:solidFill>
            <a:srgbClr val="00205B"/>
          </a:solidFill>
        </p:grpSpPr>
        <p:sp>
          <p:nvSpPr>
            <p:cNvPr id="19" name="Freeform 18">
              <a:extLst>
                <a:ext uri="{FF2B5EF4-FFF2-40B4-BE49-F238E27FC236}">
                  <a16:creationId xmlns:a16="http://schemas.microsoft.com/office/drawing/2014/main" xmlns="" id="{2E2761FD-2522-4FDF-B03B-F379AB0DE914}"/>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a:extLst>
                <a:ext uri="{FF2B5EF4-FFF2-40B4-BE49-F238E27FC236}">
                  <a16:creationId xmlns:a16="http://schemas.microsoft.com/office/drawing/2014/main" xmlns="" id="{52CEED76-A4AD-40DE-A537-95C04932A70B}"/>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085" name="Picture 2" descr="A close up of a sign&#10;&#10;Description automatically generated">
            <a:extLst>
              <a:ext uri="{FF2B5EF4-FFF2-40B4-BE49-F238E27FC236}">
                <a16:creationId xmlns:a16="http://schemas.microsoft.com/office/drawing/2014/main" xmlns="" id="{248817CE-A146-420A-9E65-58A3FE279580}"/>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65138" y="5748338"/>
            <a:ext cx="814387"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73" r:id="rId1"/>
    <p:sldLayoutId id="2147484874" r:id="rId2"/>
    <p:sldLayoutId id="214748484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 id="2147484883" r:id="rId12"/>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40ADA16-2973-401A-83A6-23BB070F902A}"/>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09162638-86C1-43EE-8F16-686511CCEB4B}"/>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4100" name="Text Placeholder 2">
            <a:extLst>
              <a:ext uri="{FF2B5EF4-FFF2-40B4-BE49-F238E27FC236}">
                <a16:creationId xmlns:a16="http://schemas.microsoft.com/office/drawing/2014/main" xmlns="" id="{6F52D174-F986-4EFF-9056-FCBA6419A0A6}"/>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507EC0BE-7BD7-4A6A-BA8E-00ADA98A4211}"/>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7612D75-FFBB-4608-9C38-C956407CD1A7}"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160DDF34-B4F1-45CD-83C7-C37D6DB619A1}"/>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3D0DEC8E-350A-4CF3-99BB-77A92DA04C5D}"/>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fld id="{593CEE4A-8F42-40CB-9600-A1E40EC95998}" type="slidenum">
              <a:rPr lang="en-US" altLang="en-US"/>
              <a:pPr/>
              <a:t>‹#›</a:t>
            </a:fld>
            <a:endParaRPr lang="en-US" altLang="en-US"/>
          </a:p>
        </p:txBody>
      </p:sp>
      <p:sp>
        <p:nvSpPr>
          <p:cNvPr id="7" name="Rectangle 6">
            <a:extLst>
              <a:ext uri="{FF2B5EF4-FFF2-40B4-BE49-F238E27FC236}">
                <a16:creationId xmlns:a16="http://schemas.microsoft.com/office/drawing/2014/main" xmlns="" id="{0243114D-F77A-4739-80F4-9A14B737E41F}"/>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A2E406F6-36CF-4DA0-BCE3-E5D649E9B496}"/>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59251DB6-8E21-4ADF-98A3-750C820C8560}"/>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7979A3BA-2AE6-4AF7-9C29-F691534DA7B7}"/>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D3B16615-3458-4F15-93A0-D8D00EED69D4}"/>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F9030EAF-7BBF-47EF-B6AF-E24DC20A6C19}"/>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A21FF1B4-D756-4A41-B7E3-62976D45FB4C}"/>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4109" name="Picture 2">
            <a:extLst>
              <a:ext uri="{FF2B5EF4-FFF2-40B4-BE49-F238E27FC236}">
                <a16:creationId xmlns:a16="http://schemas.microsoft.com/office/drawing/2014/main" xmlns="" id="{7813D5D6-5BA4-426A-A1F3-507845CA2F0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84" r:id="rId1"/>
    <p:sldLayoutId id="2147484885" r:id="rId2"/>
    <p:sldLayoutId id="214748484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 id="2147484895" r:id="rId13"/>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188BA2C-2DA1-4C0B-A66E-C236A88BDA43}"/>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E5E8C08D-B45F-4EAF-91CE-004E9C7AAF53}"/>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5124" name="Text Placeholder 2">
            <a:extLst>
              <a:ext uri="{FF2B5EF4-FFF2-40B4-BE49-F238E27FC236}">
                <a16:creationId xmlns:a16="http://schemas.microsoft.com/office/drawing/2014/main" xmlns="" id="{F110C066-61BD-449E-B0EC-7ABDFC7C38C5}"/>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A471B025-599A-4DF1-8B05-B095420264F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58887FA-F05D-4387-9FCA-700BF7FB8987}"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D124CE1B-A5FD-46BC-8429-E8053F5313E7}"/>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011C5D48-51D6-4E9F-A95D-59A6A69D30BE}"/>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39699"/>
                </a:solidFill>
                <a:latin typeface="Calibri" panose="020F0502020204030204" pitchFamily="34" charset="0"/>
              </a:defRPr>
            </a:lvl1pPr>
          </a:lstStyle>
          <a:p>
            <a:fld id="{9757E285-1600-487C-93EE-DBF31435CC7B}" type="slidenum">
              <a:rPr lang="en-US" altLang="en-US"/>
              <a:pPr/>
              <a:t>‹#›</a:t>
            </a:fld>
            <a:endParaRPr lang="en-US" altLang="en-US"/>
          </a:p>
        </p:txBody>
      </p:sp>
      <p:sp>
        <p:nvSpPr>
          <p:cNvPr id="7" name="Rectangle 6">
            <a:extLst>
              <a:ext uri="{FF2B5EF4-FFF2-40B4-BE49-F238E27FC236}">
                <a16:creationId xmlns:a16="http://schemas.microsoft.com/office/drawing/2014/main" xmlns="" id="{525350F5-352C-4875-90FB-0DFE0334DB4C}"/>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E7246C60-418D-44FD-95B2-5F2F8D23D609}"/>
              </a:ext>
            </a:extLst>
          </p:cNvPr>
          <p:cNvSpPr/>
          <p:nvPr/>
        </p:nvSpPr>
        <p:spPr>
          <a:xfrm>
            <a:off x="874713" y="0"/>
            <a:ext cx="4022725"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6E5E1220-2ECD-4A3A-BCAC-51F1B7059746}"/>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DD6059FF-1069-468A-95DB-444A12321CF1}"/>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xmlns="" id="{FFD32B80-9914-4042-BBB5-95780E424AF2}"/>
              </a:ext>
            </a:extLst>
          </p:cNvPr>
          <p:cNvGrpSpPr>
            <a:grpSpLocks/>
          </p:cNvGrpSpPr>
          <p:nvPr/>
        </p:nvGrpSpPr>
        <p:grpSpPr bwMode="auto">
          <a:xfrm>
            <a:off x="670984" y="855664"/>
            <a:ext cx="1132416" cy="650875"/>
            <a:chOff x="502921" y="856420"/>
            <a:chExt cx="850391" cy="649605"/>
          </a:xfrm>
          <a:solidFill>
            <a:srgbClr val="00205B"/>
          </a:solidFill>
        </p:grpSpPr>
        <p:sp>
          <p:nvSpPr>
            <p:cNvPr id="19" name="Freeform 18">
              <a:extLst>
                <a:ext uri="{FF2B5EF4-FFF2-40B4-BE49-F238E27FC236}">
                  <a16:creationId xmlns:a16="http://schemas.microsoft.com/office/drawing/2014/main" xmlns="" id="{1172E915-7172-4EA3-989E-39352C671E0D}"/>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Freeform 17">
              <a:extLst>
                <a:ext uri="{FF2B5EF4-FFF2-40B4-BE49-F238E27FC236}">
                  <a16:creationId xmlns:a16="http://schemas.microsoft.com/office/drawing/2014/main" xmlns="" id="{D811DE51-5C1E-43CA-B864-909FA47091AA}"/>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5133" name="Picture 2" descr="A close up of a sign&#10;&#10;Description automatically generated">
            <a:extLst>
              <a:ext uri="{FF2B5EF4-FFF2-40B4-BE49-F238E27FC236}">
                <a16:creationId xmlns:a16="http://schemas.microsoft.com/office/drawing/2014/main" xmlns="" id="{5C836C24-053D-486A-8B91-726FBF49E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5748338"/>
            <a:ext cx="814387"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46" r:id="rId1"/>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F2CE83A2-80E8-4AAE-9D48-FE892BE61D4C}"/>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F00772B8-A2D5-4C21-A12F-446C5C54D21E}"/>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6148" name="Text Placeholder 2">
            <a:extLst>
              <a:ext uri="{FF2B5EF4-FFF2-40B4-BE49-F238E27FC236}">
                <a16:creationId xmlns:a16="http://schemas.microsoft.com/office/drawing/2014/main" xmlns="" id="{E822006E-39BB-4888-A197-DB662AAB8F2A}"/>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C89A6565-7889-4A02-BFFF-B1AE909C86F3}"/>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F5BA2C4-1BDA-40FA-8380-8EA24E4409FC}"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CB95BF90-B053-4A6D-8723-66196FF25990}"/>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1957F31D-0E95-4A04-A820-561CE845B771}"/>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939699"/>
                </a:solidFill>
                <a:latin typeface="Calibri" panose="020F0502020204030204" pitchFamily="34" charset="0"/>
              </a:defRPr>
            </a:lvl1pPr>
          </a:lstStyle>
          <a:p>
            <a:fld id="{58A1955D-96E0-45FD-A868-145F9FC72F86}" type="slidenum">
              <a:rPr lang="en-US" altLang="en-US"/>
              <a:pPr/>
              <a:t>‹#›</a:t>
            </a:fld>
            <a:endParaRPr lang="en-US" altLang="en-US"/>
          </a:p>
        </p:txBody>
      </p:sp>
      <p:sp>
        <p:nvSpPr>
          <p:cNvPr id="7" name="Rectangle 6">
            <a:extLst>
              <a:ext uri="{FF2B5EF4-FFF2-40B4-BE49-F238E27FC236}">
                <a16:creationId xmlns:a16="http://schemas.microsoft.com/office/drawing/2014/main" xmlns="" id="{BCBD2651-1A87-4C25-A090-F96DD902D04C}"/>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2F605AA7-8F95-480E-944D-2EED43FE1013}"/>
              </a:ext>
            </a:extLst>
          </p:cNvPr>
          <p:cNvSpPr/>
          <p:nvPr/>
        </p:nvSpPr>
        <p:spPr>
          <a:xfrm>
            <a:off x="874713" y="0"/>
            <a:ext cx="4022725"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a:extLst>
              <a:ext uri="{FF2B5EF4-FFF2-40B4-BE49-F238E27FC236}">
                <a16:creationId xmlns:a16="http://schemas.microsoft.com/office/drawing/2014/main" xmlns="" id="{396C5B67-D4BF-415B-8E7A-B0138E97EE6F}"/>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74DB25-80BA-4430-85F2-081DCE6E4EBC}"/>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xmlns="" id="{DEDCF3DA-AC36-4F69-BC47-4C8D72BD596C}"/>
              </a:ext>
            </a:extLst>
          </p:cNvPr>
          <p:cNvGrpSpPr>
            <a:grpSpLocks/>
          </p:cNvGrpSpPr>
          <p:nvPr/>
        </p:nvGrpSpPr>
        <p:grpSpPr bwMode="auto">
          <a:xfrm>
            <a:off x="670984" y="855664"/>
            <a:ext cx="1132416" cy="650875"/>
            <a:chOff x="502921" y="856420"/>
            <a:chExt cx="850391" cy="649605"/>
          </a:xfrm>
          <a:solidFill>
            <a:srgbClr val="00205B"/>
          </a:solidFill>
        </p:grpSpPr>
        <p:sp>
          <p:nvSpPr>
            <p:cNvPr id="19" name="Freeform 18">
              <a:extLst>
                <a:ext uri="{FF2B5EF4-FFF2-40B4-BE49-F238E27FC236}">
                  <a16:creationId xmlns:a16="http://schemas.microsoft.com/office/drawing/2014/main" xmlns="" id="{DDC816E4-4A36-490F-A83F-49C304F8CEE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a:extLst>
                <a:ext uri="{FF2B5EF4-FFF2-40B4-BE49-F238E27FC236}">
                  <a16:creationId xmlns:a16="http://schemas.microsoft.com/office/drawing/2014/main" xmlns="" id="{D3075214-11DE-4FCE-A717-4E6B70413567}"/>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6157" name="Picture 2" descr="A close up of a sign&#10;&#10;Description automatically generated">
            <a:extLst>
              <a:ext uri="{FF2B5EF4-FFF2-40B4-BE49-F238E27FC236}">
                <a16:creationId xmlns:a16="http://schemas.microsoft.com/office/drawing/2014/main" xmlns="" id="{6CB1E087-ED8D-4EA7-8F28-431C5A3D023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65138" y="5748338"/>
            <a:ext cx="814387"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96" r:id="rId1"/>
    <p:sldLayoutId id="2147484897" r:id="rId2"/>
    <p:sldLayoutId id="214748484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21C338A-03B6-4275-BFB7-409408EB261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F03481ED-F8E0-47D1-852A-C7BF0AC75140}"/>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7172" name="Text Placeholder 2">
            <a:extLst>
              <a:ext uri="{FF2B5EF4-FFF2-40B4-BE49-F238E27FC236}">
                <a16:creationId xmlns:a16="http://schemas.microsoft.com/office/drawing/2014/main" xmlns="" id="{B0313745-FCF0-44EA-A474-C1D67672CF4A}"/>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7910007A-2A17-41E0-A8FF-C15264926D8A}"/>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74B1E85-A0BF-41BC-86A6-D57B92D84BC7}" type="datetimeFigureOut">
              <a:rPr lang="en-US"/>
              <a:pPr>
                <a:defRPr/>
              </a:pPr>
              <a:t>6/25/2020</a:t>
            </a:fld>
            <a:endParaRPr lang="en-US" dirty="0"/>
          </a:p>
        </p:txBody>
      </p:sp>
      <p:sp>
        <p:nvSpPr>
          <p:cNvPr id="5" name="Footer Placeholder 4">
            <a:extLst>
              <a:ext uri="{FF2B5EF4-FFF2-40B4-BE49-F238E27FC236}">
                <a16:creationId xmlns:a16="http://schemas.microsoft.com/office/drawing/2014/main" xmlns="" id="{3D1F2E4E-154D-49A1-BAA8-9337190F1B8D}"/>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46FF8210-1362-4022-BB3B-B7753979B6F1}"/>
              </a:ext>
            </a:extLst>
          </p:cNvPr>
          <p:cNvSpPr>
            <a:spLocks noGrp="1"/>
          </p:cNvSpPr>
          <p:nvPr>
            <p:ph type="sldNum" sz="quarter" idx="4"/>
          </p:nvPr>
        </p:nvSpPr>
        <p:spPr>
          <a:xfrm>
            <a:off x="8343900" y="6516688"/>
            <a:ext cx="1389063" cy="303212"/>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939699"/>
                </a:solidFill>
                <a:latin typeface="Calibri" panose="020F0502020204030204" pitchFamily="34" charset="0"/>
              </a:defRPr>
            </a:lvl1pPr>
          </a:lstStyle>
          <a:p>
            <a:fld id="{89BE3C28-93A7-4514-9747-2499848C9129}" type="slidenum">
              <a:rPr lang="en-US" altLang="en-US"/>
              <a:pPr/>
              <a:t>‹#›</a:t>
            </a:fld>
            <a:endParaRPr lang="en-US" altLang="en-US"/>
          </a:p>
        </p:txBody>
      </p:sp>
      <p:sp>
        <p:nvSpPr>
          <p:cNvPr id="7" name="Rectangle 6">
            <a:extLst>
              <a:ext uri="{FF2B5EF4-FFF2-40B4-BE49-F238E27FC236}">
                <a16:creationId xmlns:a16="http://schemas.microsoft.com/office/drawing/2014/main" xmlns="" id="{7789864A-3F94-4F04-93F4-CCF0817292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A5B51CB0-CBCD-4934-9EB8-10FDB5300CE3}"/>
              </a:ext>
            </a:extLst>
          </p:cNvPr>
          <p:cNvSpPr/>
          <p:nvPr/>
        </p:nvSpPr>
        <p:spPr>
          <a:xfrm>
            <a:off x="874713" y="0"/>
            <a:ext cx="4022725"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a:extLst>
              <a:ext uri="{FF2B5EF4-FFF2-40B4-BE49-F238E27FC236}">
                <a16:creationId xmlns:a16="http://schemas.microsoft.com/office/drawing/2014/main" xmlns="" id="{DD72EBC7-C93F-4D6D-B05E-1598911116C8}"/>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E8D5E36E-272E-450F-BE6F-5038E4B05420}"/>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xmlns="" id="{09CDCB03-8D01-42DF-8237-3FD94DAC5EC8}"/>
              </a:ext>
            </a:extLst>
          </p:cNvPr>
          <p:cNvGrpSpPr>
            <a:grpSpLocks/>
          </p:cNvGrpSpPr>
          <p:nvPr/>
        </p:nvGrpSpPr>
        <p:grpSpPr bwMode="auto">
          <a:xfrm>
            <a:off x="670984" y="855664"/>
            <a:ext cx="1132416" cy="650875"/>
            <a:chOff x="502921" y="856420"/>
            <a:chExt cx="850391" cy="649605"/>
          </a:xfrm>
          <a:solidFill>
            <a:srgbClr val="00205B"/>
          </a:solidFill>
        </p:grpSpPr>
        <p:sp>
          <p:nvSpPr>
            <p:cNvPr id="19" name="Freeform 18">
              <a:extLst>
                <a:ext uri="{FF2B5EF4-FFF2-40B4-BE49-F238E27FC236}">
                  <a16:creationId xmlns:a16="http://schemas.microsoft.com/office/drawing/2014/main" xmlns="" id="{272FEB43-D467-46D7-835D-0C43D7E9D93F}"/>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a:extLst>
                <a:ext uri="{FF2B5EF4-FFF2-40B4-BE49-F238E27FC236}">
                  <a16:creationId xmlns:a16="http://schemas.microsoft.com/office/drawing/2014/main" xmlns="" id="{F243C6EF-2112-4EE0-B0E8-1E3E6FF69608}"/>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7181" name="Picture 2" descr="A close up of a sign&#10;&#10;Description automatically generated">
            <a:extLst>
              <a:ext uri="{FF2B5EF4-FFF2-40B4-BE49-F238E27FC236}">
                <a16:creationId xmlns:a16="http://schemas.microsoft.com/office/drawing/2014/main" xmlns="" id="{F6FF91E1-9B26-47BA-8938-85B7CB6B3A3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65138" y="5748338"/>
            <a:ext cx="814387"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06" r:id="rId1"/>
    <p:sldLayoutId id="2147484907" r:id="rId2"/>
    <p:sldLayoutId id="2147484848" r:id="rId3"/>
    <p:sldLayoutId id="2147484908" r:id="rId4"/>
    <p:sldLayoutId id="2147484909" r:id="rId5"/>
    <p:sldLayoutId id="2147484910" r:id="rId6"/>
    <p:sldLayoutId id="2147484911" r:id="rId7"/>
    <p:sldLayoutId id="2147484912" r:id="rId8"/>
    <p:sldLayoutId id="2147484913" r:id="rId9"/>
    <p:sldLayoutId id="2147484914" r:id="rId10"/>
    <p:sldLayoutId id="2147484915" r:id="rId11"/>
    <p:sldLayoutId id="2147484916" r:id="rId12"/>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5.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jpeg"/><Relationship Id="rId2" Type="http://schemas.openxmlformats.org/officeDocument/2006/relationships/notesSlide" Target="../notesSlides/notesSlide6.xml"/><Relationship Id="rId16" Type="http://schemas.openxmlformats.org/officeDocument/2006/relationships/image" Target="../media/image36.jpeg"/><Relationship Id="rId20" Type="http://schemas.openxmlformats.org/officeDocument/2006/relationships/image" Target="../media/image40.jpeg"/><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jpeg"/><Relationship Id="rId19" Type="http://schemas.openxmlformats.org/officeDocument/2006/relationships/image" Target="../media/image39.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68.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5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6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B2CDB94-A0C2-475B-A5E8-8932FD3308FD}"/>
              </a:ext>
            </a:extLst>
          </p:cNvPr>
          <p:cNvSpPr>
            <a:spLocks noGrp="1"/>
          </p:cNvSpPr>
          <p:nvPr>
            <p:ph type="title"/>
          </p:nvPr>
        </p:nvSpPr>
        <p:spPr/>
        <p:txBody>
          <a:bodyPr/>
          <a:lstStyle/>
          <a:p>
            <a:pPr eaLnBrk="1" hangingPunct="1">
              <a:defRPr/>
            </a:pPr>
            <a:r>
              <a:rPr lang="en-US" sz="3600" dirty="0">
                <a:solidFill>
                  <a:srgbClr val="04296F"/>
                </a:solidFill>
              </a:rPr>
              <a:t>Please note the tips below </a:t>
            </a:r>
            <a:br>
              <a:rPr lang="en-US" sz="3600" dirty="0">
                <a:solidFill>
                  <a:srgbClr val="04296F"/>
                </a:solidFill>
              </a:rPr>
            </a:br>
            <a:r>
              <a:rPr lang="en-US" sz="3600" dirty="0">
                <a:solidFill>
                  <a:srgbClr val="04296F"/>
                </a:solidFill>
              </a:rPr>
              <a:t>as we wait for the meeting to begin…</a:t>
            </a:r>
            <a:endParaRPr lang="en-US" dirty="0"/>
          </a:p>
        </p:txBody>
      </p:sp>
      <p:pic>
        <p:nvPicPr>
          <p:cNvPr id="79875" name="Picture 4">
            <a:extLst>
              <a:ext uri="{FF2B5EF4-FFF2-40B4-BE49-F238E27FC236}">
                <a16:creationId xmlns:a16="http://schemas.microsoft.com/office/drawing/2014/main" xmlns="" id="{427D6592-A94B-4ABA-B5D6-BBF5C2BC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1682750"/>
            <a:ext cx="7388225" cy="507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TextBox 5">
            <a:extLst>
              <a:ext uri="{FF2B5EF4-FFF2-40B4-BE49-F238E27FC236}">
                <a16:creationId xmlns:a16="http://schemas.microsoft.com/office/drawing/2014/main" xmlns="" id="{FB156460-C14F-4821-993E-608411677114}"/>
              </a:ext>
            </a:extLst>
          </p:cNvPr>
          <p:cNvSpPr txBox="1">
            <a:spLocks noChangeArrowheads="1"/>
          </p:cNvSpPr>
          <p:nvPr/>
        </p:nvSpPr>
        <p:spPr bwMode="auto">
          <a:xfrm>
            <a:off x="1727200" y="5146675"/>
            <a:ext cx="2513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800" b="1" u="sng">
                <a:solidFill>
                  <a:srgbClr val="D50032"/>
                </a:solidFill>
                <a:latin typeface="Arial" panose="020B0604020202020204" pitchFamily="34" charset="0"/>
              </a:rPr>
              <a:t>Important:</a:t>
            </a:r>
          </a:p>
          <a:p>
            <a:pPr eaLnBrk="1" hangingPunct="1">
              <a:buFontTx/>
              <a:buNone/>
            </a:pPr>
            <a:r>
              <a:rPr lang="en-US" altLang="en-US" sz="1800">
                <a:solidFill>
                  <a:srgbClr val="D50032"/>
                </a:solidFill>
                <a:latin typeface="Arial" panose="020B0604020202020204" pitchFamily="34" charset="0"/>
              </a:rPr>
              <a:t>Please keep your audio on mute unless speaking.</a:t>
            </a:r>
          </a:p>
        </p:txBody>
      </p:sp>
      <p:pic>
        <p:nvPicPr>
          <p:cNvPr id="79877" name="Picture 6" descr="A screenshot of a stereo&#10;&#10;Description automatically generated">
            <a:extLst>
              <a:ext uri="{FF2B5EF4-FFF2-40B4-BE49-F238E27FC236}">
                <a16:creationId xmlns:a16="http://schemas.microsoft.com/office/drawing/2014/main" xmlns="" id="{5A575F40-1D64-4DE3-A86B-059B45FC98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0925" y="2125663"/>
            <a:ext cx="3394075"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61FD21-5FF8-4427-807A-AFC1A813A49D}"/>
              </a:ext>
            </a:extLst>
          </p:cNvPr>
          <p:cNvSpPr>
            <a:spLocks noGrp="1"/>
          </p:cNvSpPr>
          <p:nvPr>
            <p:ph type="ctrTitle"/>
          </p:nvPr>
        </p:nvSpPr>
        <p:spPr>
          <a:xfrm>
            <a:off x="609600" y="3092450"/>
            <a:ext cx="11298238" cy="1241425"/>
          </a:xfrm>
        </p:spPr>
        <p:txBody>
          <a:bodyPr/>
          <a:lstStyle/>
          <a:p>
            <a:pPr eaLnBrk="1" hangingPunct="1">
              <a:defRPr/>
            </a:pPr>
            <a:r>
              <a:rPr lang="en-US" dirty="0"/>
              <a:t>NFHS SOCCER Rules Power Point</a:t>
            </a:r>
          </a:p>
        </p:txBody>
      </p:sp>
      <p:sp>
        <p:nvSpPr>
          <p:cNvPr id="81923" name="Subtitle 3">
            <a:extLst>
              <a:ext uri="{FF2B5EF4-FFF2-40B4-BE49-F238E27FC236}">
                <a16:creationId xmlns:a16="http://schemas.microsoft.com/office/drawing/2014/main" xmlns="" id="{C8E60858-F20D-4613-A755-C0C0E9FADD1E}"/>
              </a:ext>
            </a:extLst>
          </p:cNvPr>
          <p:cNvSpPr>
            <a:spLocks noGrp="1" noChangeArrowheads="1"/>
          </p:cNvSpPr>
          <p:nvPr>
            <p:ph type="subTitle" idx="1"/>
          </p:nvPr>
        </p:nvSpPr>
        <p:spPr>
          <a:xfrm>
            <a:off x="3179763" y="5033963"/>
            <a:ext cx="8829675" cy="1709737"/>
          </a:xfrm>
        </p:spPr>
        <p:txBody>
          <a:bodyPr/>
          <a:lstStyle/>
          <a:p>
            <a:pPr eaLnBrk="1" hangingPunct="1"/>
            <a:r>
              <a:rPr lang="en-US" altLang="en-US"/>
              <a:t>2020-21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xmlns="" id="{7CCC7145-CF4B-496C-A0BA-E1335EED46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88"/>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90A318D1-9556-4666-9F22-90118A1A5AE8}"/>
              </a:ext>
            </a:extLst>
          </p:cNvPr>
          <p:cNvSpPr>
            <a:spLocks noGrp="1"/>
          </p:cNvSpPr>
          <p:nvPr>
            <p:ph type="title"/>
          </p:nvPr>
        </p:nvSpPr>
        <p:spPr>
          <a:xfrm>
            <a:off x="963613" y="4406900"/>
            <a:ext cx="8867775" cy="1362075"/>
          </a:xfrm>
        </p:spPr>
        <p:txBody>
          <a:bodyPr/>
          <a:lstStyle/>
          <a:p>
            <a:pPr eaLnBrk="1" hangingPunct="1">
              <a:defRPr/>
            </a:pPr>
            <a:r>
              <a:rPr lang="en-US" dirty="0"/>
              <a:t>National federation of</a:t>
            </a:r>
            <a:br>
              <a:rPr lang="en-US" dirty="0"/>
            </a:br>
            <a:r>
              <a:rPr lang="en-US" dirty="0"/>
              <a:t>state high school associations  (NFHS) </a:t>
            </a:r>
          </a:p>
        </p:txBody>
      </p:sp>
      <p:sp>
        <p:nvSpPr>
          <p:cNvPr id="83972" name="Text Placeholder 2">
            <a:extLst>
              <a:ext uri="{FF2B5EF4-FFF2-40B4-BE49-F238E27FC236}">
                <a16:creationId xmlns:a16="http://schemas.microsoft.com/office/drawing/2014/main" xmlns="" id="{6EE61D5E-3D4C-4AF4-8913-CDFCEB3D642D}"/>
              </a:ext>
            </a:extLst>
          </p:cNvPr>
          <p:cNvSpPr>
            <a:spLocks noGrp="1" noChangeArrowheads="1"/>
          </p:cNvSpPr>
          <p:nvPr>
            <p:ph type="body" idx="1"/>
          </p:nvPr>
        </p:nvSpPr>
        <p:spPr>
          <a:xfrm>
            <a:off x="963613" y="2906713"/>
            <a:ext cx="10363200" cy="1500187"/>
          </a:xfrm>
        </p:spPr>
        <p:txBody>
          <a:bodyPr/>
          <a:lstStyle/>
          <a:p>
            <a:pPr eaLnBrk="1" hangingPunct="1"/>
            <a:r>
              <a:rPr lang="en-US" altLang="en-US"/>
              <a:t>2020-21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D2102D-8755-4B7B-B98C-F38193A4194E}"/>
              </a:ext>
            </a:extLst>
          </p:cNvPr>
          <p:cNvSpPr>
            <a:spLocks noGrp="1"/>
          </p:cNvSpPr>
          <p:nvPr>
            <p:ph type="title"/>
          </p:nvPr>
        </p:nvSpPr>
        <p:spPr/>
        <p:txBody>
          <a:bodyPr/>
          <a:lstStyle/>
          <a:p>
            <a:pPr eaLnBrk="1" hangingPunct="1">
              <a:defRPr/>
            </a:pPr>
            <a:r>
              <a:rPr lang="en-US" dirty="0"/>
              <a:t>National Federation of </a:t>
            </a:r>
            <a:br>
              <a:rPr lang="en-US" dirty="0"/>
            </a:br>
            <a:r>
              <a:rPr lang="en-US" dirty="0"/>
              <a:t>State High School Associations</a:t>
            </a:r>
          </a:p>
        </p:txBody>
      </p:sp>
      <p:sp>
        <p:nvSpPr>
          <p:cNvPr id="86019" name="Content Placeholder 2">
            <a:extLst>
              <a:ext uri="{FF2B5EF4-FFF2-40B4-BE49-F238E27FC236}">
                <a16:creationId xmlns:a16="http://schemas.microsoft.com/office/drawing/2014/main" xmlns="" id="{7C0B3E03-E589-447E-9E9D-4E002DED5613}"/>
              </a:ext>
            </a:extLst>
          </p:cNvPr>
          <p:cNvSpPr>
            <a:spLocks noGrp="1" noChangeArrowheads="1"/>
          </p:cNvSpPr>
          <p:nvPr>
            <p:ph idx="1"/>
          </p:nvPr>
        </p:nvSpPr>
        <p:spPr>
          <a:xfrm>
            <a:off x="2165350" y="1828800"/>
            <a:ext cx="10026650" cy="4695825"/>
          </a:xfrm>
        </p:spPr>
        <p:txBody>
          <a:bodyPr/>
          <a:lstStyle/>
          <a:p>
            <a:pPr marL="0" indent="0" eaLnBrk="1" hangingPunct="1">
              <a:buFont typeface="Wingdings" panose="05000000000000000000" pitchFamily="2" charset="2"/>
              <a:buNone/>
            </a:pPr>
            <a:r>
              <a:rPr lang="en-US" altLang="en-US" sz="2400"/>
              <a:t>NFHS (located in Indianapolis, IN – Est. 1920):</a:t>
            </a:r>
          </a:p>
          <a:p>
            <a:pPr lvl="1" eaLnBrk="1" hangingPunct="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eaLnBrk="1" hangingPunct="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eaLnBrk="1" hangingPunct="1"/>
            <a:r>
              <a:rPr lang="en-US" altLang="en-US" sz="2200"/>
              <a:t>Writes playing rules for 17 high school </a:t>
            </a:r>
            <a:br>
              <a:rPr lang="en-US" altLang="en-US" sz="2200"/>
            </a:br>
            <a:r>
              <a:rPr lang="en-US" altLang="en-US" sz="2200"/>
              <a:t>sports for boys and girls.</a:t>
            </a:r>
          </a:p>
          <a:p>
            <a:pPr lvl="1" eaLnBrk="1" hangingPunct="1"/>
            <a:r>
              <a:rPr lang="en-US" altLang="en-US" sz="2200"/>
              <a:t>Offers online education courses for high school coaches, </a:t>
            </a:r>
            <a:br>
              <a:rPr lang="en-US" altLang="en-US" sz="2200"/>
            </a:br>
            <a:r>
              <a:rPr lang="en-US" altLang="en-US" sz="2200"/>
              <a:t>officials, parents, students and others.</a:t>
            </a:r>
          </a:p>
          <a:p>
            <a:pPr lvl="1" eaLnBrk="1" hangingPunct="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FEC205DB-10D4-4E6C-80DE-32B5D104B9E0}"/>
              </a:ext>
            </a:extLst>
          </p:cNvPr>
          <p:cNvSpPr>
            <a:spLocks noGrp="1"/>
          </p:cNvSpPr>
          <p:nvPr>
            <p:ph type="ftr" sz="quarter" idx="11"/>
          </p:nvPr>
        </p:nvSpPr>
        <p:spPr/>
        <p:txBody>
          <a:bodyPr/>
          <a:lstStyle/>
          <a:p>
            <a:pPr>
              <a:defRPr/>
            </a:pPr>
            <a:r>
              <a:rPr lang="en-US"/>
              <a:t>www.nfhs.org</a:t>
            </a:r>
          </a:p>
        </p:txBody>
      </p:sp>
      <p:pic>
        <p:nvPicPr>
          <p:cNvPr id="86021" name="Picture 2">
            <a:extLst>
              <a:ext uri="{FF2B5EF4-FFF2-40B4-BE49-F238E27FC236}">
                <a16:creationId xmlns:a16="http://schemas.microsoft.com/office/drawing/2014/main" xmlns="" id="{870BD72C-B4A3-47CD-9284-248404C66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178675" y="2486025"/>
            <a:ext cx="4691063"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4E8510-DB96-4402-A9AF-A732FE2959BA}"/>
              </a:ext>
            </a:extLst>
          </p:cNvPr>
          <p:cNvSpPr>
            <a:spLocks noGrp="1"/>
          </p:cNvSpPr>
          <p:nvPr>
            <p:ph type="title"/>
          </p:nvPr>
        </p:nvSpPr>
        <p:spPr/>
        <p:txBody>
          <a:bodyPr/>
          <a:lstStyle/>
          <a:p>
            <a:pPr eaLnBrk="1" hangingPunct="1">
              <a:defRPr/>
            </a:pPr>
            <a:r>
              <a:rPr lang="en-US" dirty="0"/>
              <a:t>NFHS Rules Review Committee</a:t>
            </a:r>
          </a:p>
        </p:txBody>
      </p:sp>
      <p:sp>
        <p:nvSpPr>
          <p:cNvPr id="88067" name="Content Placeholder 2">
            <a:extLst>
              <a:ext uri="{FF2B5EF4-FFF2-40B4-BE49-F238E27FC236}">
                <a16:creationId xmlns:a16="http://schemas.microsoft.com/office/drawing/2014/main" xmlns="" id="{F239032A-6F5B-4072-AD49-FDDA032365CB}"/>
              </a:ext>
            </a:extLst>
          </p:cNvPr>
          <p:cNvSpPr>
            <a:spLocks noGrp="1" noChangeArrowheads="1"/>
          </p:cNvSpPr>
          <p:nvPr>
            <p:ph idx="1"/>
          </p:nvPr>
        </p:nvSpPr>
        <p:spPr>
          <a:xfrm>
            <a:off x="1941513" y="1989138"/>
            <a:ext cx="10026650" cy="2290762"/>
          </a:xfrm>
        </p:spPr>
        <p:txBody>
          <a:bodyPr/>
          <a:lstStyle/>
          <a:p>
            <a:pPr marL="0" indent="0" eaLnBrk="1" hangingPunct="1">
              <a:buFont typeface="Wingdings" panose="05000000000000000000" pitchFamily="2" charset="2"/>
              <a:buNone/>
            </a:pPr>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2576EBF3-0996-4379-A5C4-2D22F93C0D94}"/>
              </a:ext>
            </a:extLst>
          </p:cNvPr>
          <p:cNvSpPr>
            <a:spLocks noGrp="1"/>
          </p:cNvSpPr>
          <p:nvPr>
            <p:ph type="ftr" sz="quarter" idx="11"/>
          </p:nvPr>
        </p:nvSpPr>
        <p:spPr/>
        <p:txBody>
          <a:bodyPr/>
          <a:lstStyle/>
          <a:p>
            <a:pPr>
              <a:defRPr/>
            </a:pPr>
            <a:r>
              <a:rPr lang="en-US">
                <a:solidFill>
                  <a:srgbClr val="414B56"/>
                </a:solidFill>
              </a:rPr>
              <a:t>www.nfhs.org</a:t>
            </a:r>
          </a:p>
        </p:txBody>
      </p:sp>
      <p:pic>
        <p:nvPicPr>
          <p:cNvPr id="88069" name="Picture 4">
            <a:extLst>
              <a:ext uri="{FF2B5EF4-FFF2-40B4-BE49-F238E27FC236}">
                <a16:creationId xmlns:a16="http://schemas.microsoft.com/office/drawing/2014/main" xmlns="" id="{5CA7CB55-C668-4908-907F-01505577F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712450"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5">
            <a:extLst>
              <a:ext uri="{FF2B5EF4-FFF2-40B4-BE49-F238E27FC236}">
                <a16:creationId xmlns:a16="http://schemas.microsoft.com/office/drawing/2014/main" xmlns="" id="{A0336FB6-0562-4095-831B-58FB21CB7E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4550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6">
            <a:extLst>
              <a:ext uri="{FF2B5EF4-FFF2-40B4-BE49-F238E27FC236}">
                <a16:creationId xmlns:a16="http://schemas.microsoft.com/office/drawing/2014/main" xmlns="" id="{86A5341E-78C1-4835-9E1B-D1A1325C93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39798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7">
            <a:extLst>
              <a:ext uri="{FF2B5EF4-FFF2-40B4-BE49-F238E27FC236}">
                <a16:creationId xmlns:a16="http://schemas.microsoft.com/office/drawing/2014/main" xmlns="" id="{D21216E4-5250-4CD0-A57D-35E051B9A3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17462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8">
            <a:extLst>
              <a:ext uri="{FF2B5EF4-FFF2-40B4-BE49-F238E27FC236}">
                <a16:creationId xmlns:a16="http://schemas.microsoft.com/office/drawing/2014/main" xmlns="" id="{55B59A4D-917B-4A83-A3B5-FEDBE29C8E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2166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4" name="Picture 9">
            <a:extLst>
              <a:ext uri="{FF2B5EF4-FFF2-40B4-BE49-F238E27FC236}">
                <a16:creationId xmlns:a16="http://schemas.microsoft.com/office/drawing/2014/main" xmlns="" id="{C7B27FDE-A4F5-465C-82C5-C18582176F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0958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5" name="Picture 10">
            <a:extLst>
              <a:ext uri="{FF2B5EF4-FFF2-40B4-BE49-F238E27FC236}">
                <a16:creationId xmlns:a16="http://schemas.microsoft.com/office/drawing/2014/main" xmlns="" id="{872D5CA3-4978-4004-9665-B0E37DF7B8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865" t="14619" r="14200" b="28159"/>
          <a:stretch>
            <a:fillRect/>
          </a:stretch>
        </p:blipFill>
        <p:spPr bwMode="auto">
          <a:xfrm>
            <a:off x="9583738" y="4665663"/>
            <a:ext cx="10556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6" name="TextBox 1">
            <a:extLst>
              <a:ext uri="{FF2B5EF4-FFF2-40B4-BE49-F238E27FC236}">
                <a16:creationId xmlns:a16="http://schemas.microsoft.com/office/drawing/2014/main" xmlns="" id="{B08F624C-27EF-4D91-8E4B-347F3C298AB1}"/>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Davis Whitfield</a:t>
            </a:r>
          </a:p>
          <a:p>
            <a:pPr algn="ctr" eaLnBrk="1" hangingPunct="1">
              <a:buFontTx/>
              <a:buNone/>
            </a:pPr>
            <a:r>
              <a:rPr lang="en-US" altLang="en-US" sz="800">
                <a:solidFill>
                  <a:srgbClr val="414B56"/>
                </a:solidFill>
                <a:cs typeface="Calibri" panose="020F0502020204030204" pitchFamily="34" charset="0"/>
              </a:rPr>
              <a:t>Chief Operating Officer</a:t>
            </a:r>
          </a:p>
        </p:txBody>
      </p:sp>
      <p:sp>
        <p:nvSpPr>
          <p:cNvPr id="88077" name="TextBox 31">
            <a:extLst>
              <a:ext uri="{FF2B5EF4-FFF2-40B4-BE49-F238E27FC236}">
                <a16:creationId xmlns:a16="http://schemas.microsoft.com/office/drawing/2014/main" xmlns="" id="{D082F22A-2942-46D3-BC4A-00CE0BC7803F}"/>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Bob Colgate</a:t>
            </a:r>
          </a:p>
          <a:p>
            <a:pPr algn="ctr" eaLnBrk="1" hangingPunct="1">
              <a:buFontTx/>
              <a:buNone/>
            </a:pPr>
            <a:r>
              <a:rPr lang="en-US" altLang="en-US" sz="800">
                <a:solidFill>
                  <a:srgbClr val="414B56"/>
                </a:solidFill>
                <a:cs typeface="Calibri" panose="020F0502020204030204" pitchFamily="34" charset="0"/>
              </a:rPr>
              <a:t>Football and Sports </a:t>
            </a:r>
          </a:p>
          <a:p>
            <a:pPr algn="ctr" eaLnBrk="1" hangingPunct="1">
              <a:buFontTx/>
              <a:buNone/>
            </a:pPr>
            <a:r>
              <a:rPr lang="en-US" altLang="en-US" sz="800">
                <a:solidFill>
                  <a:srgbClr val="414B56"/>
                </a:solidFill>
                <a:cs typeface="Calibri" panose="020F0502020204030204" pitchFamily="34" charset="0"/>
              </a:rPr>
              <a:t>Medicine</a:t>
            </a:r>
          </a:p>
        </p:txBody>
      </p:sp>
      <p:sp>
        <p:nvSpPr>
          <p:cNvPr id="88078" name="TextBox 32">
            <a:extLst>
              <a:ext uri="{FF2B5EF4-FFF2-40B4-BE49-F238E27FC236}">
                <a16:creationId xmlns:a16="http://schemas.microsoft.com/office/drawing/2014/main" xmlns="" id="{81A1C7AE-C105-41FE-AC09-A1C6B84673E9}"/>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Elliot Hopkins</a:t>
            </a:r>
          </a:p>
          <a:p>
            <a:pPr algn="ctr" eaLnBrk="1" hangingPunct="1">
              <a:buFontTx/>
              <a:buNone/>
            </a:pPr>
            <a:r>
              <a:rPr lang="en-US" altLang="en-US" sz="800">
                <a:solidFill>
                  <a:srgbClr val="414B56"/>
                </a:solidFill>
                <a:cs typeface="Calibri" panose="020F0502020204030204" pitchFamily="34" charset="0"/>
              </a:rPr>
              <a:t>Baseball and Wrestling</a:t>
            </a:r>
          </a:p>
        </p:txBody>
      </p:sp>
      <p:sp>
        <p:nvSpPr>
          <p:cNvPr id="88079" name="TextBox 33">
            <a:extLst>
              <a:ext uri="{FF2B5EF4-FFF2-40B4-BE49-F238E27FC236}">
                <a16:creationId xmlns:a16="http://schemas.microsoft.com/office/drawing/2014/main" xmlns="" id="{6333E0C2-88F3-48F5-9868-733C791EE827}"/>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Lindsey Atkinson</a:t>
            </a:r>
          </a:p>
          <a:p>
            <a:pPr algn="ctr" eaLnBrk="1" hangingPunct="1">
              <a:buFontTx/>
              <a:buNone/>
            </a:pPr>
            <a:r>
              <a:rPr lang="en-US" altLang="en-US" sz="800">
                <a:solidFill>
                  <a:srgbClr val="414B56"/>
                </a:solidFill>
                <a:cs typeface="Calibri" panose="020F0502020204030204" pitchFamily="34" charset="0"/>
              </a:rPr>
              <a:t>Girls Lacrosse and Volleyball</a:t>
            </a:r>
          </a:p>
        </p:txBody>
      </p:sp>
      <p:sp>
        <p:nvSpPr>
          <p:cNvPr id="88080" name="TextBox 34">
            <a:extLst>
              <a:ext uri="{FF2B5EF4-FFF2-40B4-BE49-F238E27FC236}">
                <a16:creationId xmlns:a16="http://schemas.microsoft.com/office/drawing/2014/main" xmlns="" id="{68828729-6449-47B6-9E4F-5D7FE05FDC0C}"/>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Julie Cochran</a:t>
            </a:r>
          </a:p>
          <a:p>
            <a:pPr algn="ctr" eaLnBrk="1" hangingPunct="1">
              <a:buFontTx/>
              <a:buNone/>
            </a:pPr>
            <a:r>
              <a:rPr lang="en-US" altLang="en-US" sz="800">
                <a:solidFill>
                  <a:srgbClr val="414B56"/>
                </a:solidFill>
                <a:cs typeface="Calibri" panose="020F0502020204030204" pitchFamily="34" charset="0"/>
              </a:rPr>
              <a:t>Cross Country, Gymnastics, Field Hockey and </a:t>
            </a:r>
          </a:p>
          <a:p>
            <a:pPr algn="ctr" eaLnBrk="1" hangingPunct="1">
              <a:buFontTx/>
              <a:buNone/>
            </a:pPr>
            <a:r>
              <a:rPr lang="en-US" altLang="en-US" sz="800">
                <a:solidFill>
                  <a:srgbClr val="414B56"/>
                </a:solidFill>
                <a:cs typeface="Calibri" panose="020F0502020204030204" pitchFamily="34" charset="0"/>
              </a:rPr>
              <a:t>Track &amp; Field</a:t>
            </a:r>
          </a:p>
        </p:txBody>
      </p:sp>
      <p:sp>
        <p:nvSpPr>
          <p:cNvPr id="88081" name="TextBox 35">
            <a:extLst>
              <a:ext uri="{FF2B5EF4-FFF2-40B4-BE49-F238E27FC236}">
                <a16:creationId xmlns:a16="http://schemas.microsoft.com/office/drawing/2014/main" xmlns="" id="{110D8D75-BF16-4DB6-9202-DCC9F9D9E0D2}"/>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Dan Schuster</a:t>
            </a:r>
          </a:p>
          <a:p>
            <a:pPr algn="ctr" eaLnBrk="1" hangingPunct="1">
              <a:buFontTx/>
              <a:buNone/>
            </a:pPr>
            <a:r>
              <a:rPr lang="en-US" altLang="en-US" sz="800">
                <a:solidFill>
                  <a:srgbClr val="414B56"/>
                </a:solidFill>
                <a:cs typeface="Calibri" panose="020F0502020204030204" pitchFamily="34" charset="0"/>
              </a:rPr>
              <a:t>Ice Hockey</a:t>
            </a:r>
          </a:p>
        </p:txBody>
      </p:sp>
      <p:sp>
        <p:nvSpPr>
          <p:cNvPr id="88082" name="TextBox 36">
            <a:extLst>
              <a:ext uri="{FF2B5EF4-FFF2-40B4-BE49-F238E27FC236}">
                <a16:creationId xmlns:a16="http://schemas.microsoft.com/office/drawing/2014/main" xmlns="" id="{62169595-1362-4838-BD6E-85036367725C}"/>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James Weaver</a:t>
            </a:r>
          </a:p>
          <a:p>
            <a:pPr algn="ctr" eaLnBrk="1" hangingPunct="1">
              <a:buFontTx/>
              <a:buNone/>
            </a:pPr>
            <a:r>
              <a:rPr lang="en-US" altLang="en-US" sz="800">
                <a:solidFill>
                  <a:srgbClr val="414B56"/>
                </a:solidFill>
                <a:cs typeface="Calibri" panose="020F0502020204030204" pitchFamily="34" charset="0"/>
              </a:rPr>
              <a:t>Boys Lacrosse</a:t>
            </a:r>
          </a:p>
          <a:p>
            <a:pPr algn="ctr" eaLnBrk="1" hangingPunct="1">
              <a:buFontTx/>
              <a:buNone/>
            </a:pPr>
            <a:r>
              <a:rPr lang="en-US" altLang="en-US" sz="800">
                <a:solidFill>
                  <a:srgbClr val="414B56"/>
                </a:solidFill>
                <a:cs typeface="Calibri" panose="020F0502020204030204" pitchFamily="34" charset="0"/>
              </a:rPr>
              <a:t>and Spirit</a:t>
            </a:r>
          </a:p>
        </p:txBody>
      </p:sp>
      <p:sp>
        <p:nvSpPr>
          <p:cNvPr id="88083" name="TextBox 37">
            <a:extLst>
              <a:ext uri="{FF2B5EF4-FFF2-40B4-BE49-F238E27FC236}">
                <a16:creationId xmlns:a16="http://schemas.microsoft.com/office/drawing/2014/main" xmlns="" id="{7E0E8767-8AB6-4705-BE6C-E7571839F946}"/>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Theresia Wynns</a:t>
            </a:r>
          </a:p>
          <a:p>
            <a:pPr algn="ctr" eaLnBrk="1" hangingPunct="1">
              <a:buFontTx/>
              <a:buNone/>
            </a:pPr>
            <a:r>
              <a:rPr lang="en-US" altLang="en-US" sz="800">
                <a:solidFill>
                  <a:srgbClr val="414B56"/>
                </a:solidFill>
                <a:cs typeface="Calibri" panose="020F0502020204030204" pitchFamily="34" charset="0"/>
              </a:rPr>
              <a:t>Basketball and Soccer</a:t>
            </a:r>
          </a:p>
        </p:txBody>
      </p:sp>
      <p:sp>
        <p:nvSpPr>
          <p:cNvPr id="88084" name="TextBox 36">
            <a:extLst>
              <a:ext uri="{FF2B5EF4-FFF2-40B4-BE49-F238E27FC236}">
                <a16:creationId xmlns:a16="http://schemas.microsoft.com/office/drawing/2014/main" xmlns="" id="{9F1512FF-1B75-4BF2-BAFC-E1D751FAC9DC}"/>
              </a:ext>
            </a:extLst>
          </p:cNvPr>
          <p:cNvSpPr txBox="1">
            <a:spLocks noChangeArrowheads="1"/>
          </p:cNvSpPr>
          <p:nvPr/>
        </p:nvSpPr>
        <p:spPr bwMode="auto">
          <a:xfrm>
            <a:off x="5043488" y="5861050"/>
            <a:ext cx="1158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solidFill>
                  <a:srgbClr val="414B56"/>
                </a:solidFill>
                <a:cs typeface="Calibri" panose="020F0502020204030204" pitchFamily="34" charset="0"/>
              </a:rPr>
              <a:t>Sandy Searcy</a:t>
            </a:r>
          </a:p>
          <a:p>
            <a:pPr algn="ctr" eaLnBrk="1" hangingPunct="1">
              <a:buFontTx/>
              <a:buNone/>
            </a:pPr>
            <a:r>
              <a:rPr lang="en-US" altLang="en-US" sz="800">
                <a:solidFill>
                  <a:srgbClr val="414B56"/>
                </a:solidFill>
                <a:cs typeface="Calibri" panose="020F0502020204030204" pitchFamily="34" charset="0"/>
              </a:rPr>
              <a:t>Softball, Swimming &amp; Diving and Water Polo</a:t>
            </a:r>
          </a:p>
        </p:txBody>
      </p:sp>
      <p:pic>
        <p:nvPicPr>
          <p:cNvPr id="88085" name="Picture 21" descr="A person smiling for the camera&#10;&#10;Description generated with very high confidence">
            <a:extLst>
              <a:ext uri="{FF2B5EF4-FFF2-40B4-BE49-F238E27FC236}">
                <a16:creationId xmlns:a16="http://schemas.microsoft.com/office/drawing/2014/main" xmlns="" id="{27E61325-E8AD-42A7-AF77-4B17D880C6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0386" t="2782" r="16949" b="25343"/>
          <a:stretch>
            <a:fillRect/>
          </a:stretch>
        </p:blipFill>
        <p:spPr bwMode="auto">
          <a:xfrm>
            <a:off x="73342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86" name="Picture 22" descr="A person smiling for the camera&#10;&#10;Description generated with very high confidence">
            <a:extLst>
              <a:ext uri="{FF2B5EF4-FFF2-40B4-BE49-F238E27FC236}">
                <a16:creationId xmlns:a16="http://schemas.microsoft.com/office/drawing/2014/main" xmlns="" id="{3F764372-FAF5-4D30-B51E-5155B24D92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703" t="12456" r="10628" b="26428"/>
          <a:stretch>
            <a:fillRect/>
          </a:stretch>
        </p:blipFill>
        <p:spPr bwMode="auto">
          <a:xfrm>
            <a:off x="28686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56FA49-E7CA-48F2-BFDA-876FBDCF7977}"/>
              </a:ext>
            </a:extLst>
          </p:cNvPr>
          <p:cNvSpPr>
            <a:spLocks noGrp="1"/>
          </p:cNvSpPr>
          <p:nvPr>
            <p:ph type="title"/>
          </p:nvPr>
        </p:nvSpPr>
        <p:spPr/>
        <p:txBody>
          <a:bodyPr/>
          <a:lstStyle/>
          <a:p>
            <a:pPr eaLnBrk="1" hangingPunct="1">
              <a:defRPr/>
            </a:pPr>
            <a:r>
              <a:rPr lang="en-US" dirty="0"/>
              <a:t>National Federation of </a:t>
            </a:r>
            <a:br>
              <a:rPr lang="en-US" dirty="0"/>
            </a:br>
            <a:r>
              <a:rPr lang="en-US" dirty="0"/>
              <a:t>State High School Associations</a:t>
            </a:r>
          </a:p>
        </p:txBody>
      </p:sp>
      <p:sp>
        <p:nvSpPr>
          <p:cNvPr id="90115" name="Content Placeholder 2">
            <a:extLst>
              <a:ext uri="{FF2B5EF4-FFF2-40B4-BE49-F238E27FC236}">
                <a16:creationId xmlns:a16="http://schemas.microsoft.com/office/drawing/2014/main" xmlns="" id="{2400E737-67EF-4E9D-9401-6E20D2A0EA7A}"/>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a:t>The NFHS writes playing rules for 17 sports </a:t>
            </a:r>
            <a:br>
              <a:rPr lang="en-US" altLang="en-US"/>
            </a:br>
            <a:r>
              <a:rPr lang="en-US" altLang="en-US"/>
              <a:t>for boys and girls at the high school level.</a:t>
            </a:r>
          </a:p>
          <a:p>
            <a:pPr lvl="1" eaLnBrk="1" hangingPunct="1"/>
            <a:r>
              <a:rPr lang="en-US" altLang="en-US"/>
              <a:t>Publishes 4 million pieces of materials annually.</a:t>
            </a:r>
          </a:p>
        </p:txBody>
      </p:sp>
      <p:sp>
        <p:nvSpPr>
          <p:cNvPr id="4" name="Footer Placeholder 3">
            <a:extLst>
              <a:ext uri="{FF2B5EF4-FFF2-40B4-BE49-F238E27FC236}">
                <a16:creationId xmlns:a16="http://schemas.microsoft.com/office/drawing/2014/main" xmlns="" id="{C1D3FB2C-E970-455A-BBA0-BE9F2265C15C}"/>
              </a:ext>
            </a:extLst>
          </p:cNvPr>
          <p:cNvSpPr>
            <a:spLocks noGrp="1"/>
          </p:cNvSpPr>
          <p:nvPr>
            <p:ph type="ftr" sz="quarter" idx="11"/>
          </p:nvPr>
        </p:nvSpPr>
        <p:spPr/>
        <p:txBody>
          <a:bodyPr/>
          <a:lstStyle/>
          <a:p>
            <a:pPr>
              <a:defRPr/>
            </a:pPr>
            <a:r>
              <a:rPr lang="en-US"/>
              <a:t>www.nfhs.org</a:t>
            </a:r>
          </a:p>
        </p:txBody>
      </p:sp>
      <p:pic>
        <p:nvPicPr>
          <p:cNvPr id="90117" name="Picture 25" descr="A picture containing text&#10;&#10;Description automatically generated">
            <a:extLst>
              <a:ext uri="{FF2B5EF4-FFF2-40B4-BE49-F238E27FC236}">
                <a16:creationId xmlns:a16="http://schemas.microsoft.com/office/drawing/2014/main" xmlns="" id="{472E7330-0212-407B-886E-11B7D2593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1227">
            <a:off x="10579100" y="679450"/>
            <a:ext cx="12477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23" descr="A sign on the side of a building&#10;&#10;Description automatically generated">
            <a:extLst>
              <a:ext uri="{FF2B5EF4-FFF2-40B4-BE49-F238E27FC236}">
                <a16:creationId xmlns:a16="http://schemas.microsoft.com/office/drawing/2014/main" xmlns="" id="{99A826B7-2C8A-407B-89A4-93D67F12F6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00000">
            <a:off x="9491663" y="1328738"/>
            <a:ext cx="1246187"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26" descr="A picture containing person, player, baseball, grass&#10;&#10;Description automatically generated">
            <a:extLst>
              <a:ext uri="{FF2B5EF4-FFF2-40B4-BE49-F238E27FC236}">
                <a16:creationId xmlns:a16="http://schemas.microsoft.com/office/drawing/2014/main" xmlns="" id="{30805B8F-DFD8-4D70-B7A4-B9BC9E937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5888" y="4954588"/>
            <a:ext cx="10604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0" name="Picture 27" descr="A picture containing person, game, woman, player&#10;&#10;Description automatically generated">
            <a:extLst>
              <a:ext uri="{FF2B5EF4-FFF2-40B4-BE49-F238E27FC236}">
                <a16:creationId xmlns:a16="http://schemas.microsoft.com/office/drawing/2014/main" xmlns="" id="{2027D6BA-C179-4489-AE59-BDD5890986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96475" y="3438525"/>
            <a:ext cx="106521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1" name="Picture 28" descr="A picture containing person, game, player, sport&#10;&#10;Description automatically generated">
            <a:extLst>
              <a:ext uri="{FF2B5EF4-FFF2-40B4-BE49-F238E27FC236}">
                <a16:creationId xmlns:a16="http://schemas.microsoft.com/office/drawing/2014/main" xmlns="" id="{4A9D635C-DAED-438F-A1F2-F1B89061FF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1413" y="3438525"/>
            <a:ext cx="1057275"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2" name="Picture 29" descr="A person on a court&#10;&#10;Description automatically generated">
            <a:extLst>
              <a:ext uri="{FF2B5EF4-FFF2-40B4-BE49-F238E27FC236}">
                <a16:creationId xmlns:a16="http://schemas.microsoft.com/office/drawing/2014/main" xmlns="" id="{D0CE7228-E92A-4C41-A971-23600A62D5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0475" y="4954588"/>
            <a:ext cx="10604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30" descr="A picture containing skiing, snow, man, slope&#10;&#10;Description automatically generated">
            <a:extLst>
              <a:ext uri="{FF2B5EF4-FFF2-40B4-BE49-F238E27FC236}">
                <a16:creationId xmlns:a16="http://schemas.microsoft.com/office/drawing/2014/main" xmlns="" id="{CF0C08E1-EF39-43F9-B18B-BA42C0DF01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57950" y="3438525"/>
            <a:ext cx="1062038"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31" descr="A group of people playing football on a field&#10;&#10;Description automatically generated">
            <a:extLst>
              <a:ext uri="{FF2B5EF4-FFF2-40B4-BE49-F238E27FC236}">
                <a16:creationId xmlns:a16="http://schemas.microsoft.com/office/drawing/2014/main" xmlns="" id="{196ECD73-AB29-49C9-9A4E-531FB3AD87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10188" y="3440113"/>
            <a:ext cx="106362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5" name="Picture 32" descr="A group of people posing for the camera&#10;&#10;Description automatically generated">
            <a:extLst>
              <a:ext uri="{FF2B5EF4-FFF2-40B4-BE49-F238E27FC236}">
                <a16:creationId xmlns:a16="http://schemas.microsoft.com/office/drawing/2014/main" xmlns="" id="{4DD61BAB-95CF-4A49-92BE-BA03DE5CFF1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70363" y="3440113"/>
            <a:ext cx="1065212"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6" name="Picture 33" descr="A close up of a person&#10;&#10;Description automatically generated">
            <a:extLst>
              <a:ext uri="{FF2B5EF4-FFF2-40B4-BE49-F238E27FC236}">
                <a16:creationId xmlns:a16="http://schemas.microsoft.com/office/drawing/2014/main" xmlns="" id="{BF76807E-FB4B-4524-A90C-C46687F6701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32125" y="3438525"/>
            <a:ext cx="106521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7" name="Picture 34" descr="A picture containing person, court, woman, man&#10;&#10;Description automatically generated">
            <a:extLst>
              <a:ext uri="{FF2B5EF4-FFF2-40B4-BE49-F238E27FC236}">
                <a16:creationId xmlns:a16="http://schemas.microsoft.com/office/drawing/2014/main" xmlns="" id="{9F026525-D515-41F8-8BE9-9FC1F93198C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92300" y="3436938"/>
            <a:ext cx="1062038"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8" name="Picture 35" descr="A picture containing person, player, game, sport&#10;&#10;Description automatically generated">
            <a:extLst>
              <a:ext uri="{FF2B5EF4-FFF2-40B4-BE49-F238E27FC236}">
                <a16:creationId xmlns:a16="http://schemas.microsoft.com/office/drawing/2014/main" xmlns="" id="{02F4299E-BA33-461C-AAE2-E3C8BE2A075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79888" y="4953000"/>
            <a:ext cx="1058862"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9" name="Picture 36" descr="A basketball player in front of a crowd&#10;&#10;Description automatically generated">
            <a:extLst>
              <a:ext uri="{FF2B5EF4-FFF2-40B4-BE49-F238E27FC236}">
                <a16:creationId xmlns:a16="http://schemas.microsoft.com/office/drawing/2014/main" xmlns="" id="{B39263F8-CCB8-4C8A-AD3E-5D0524F50F1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08888" y="3438525"/>
            <a:ext cx="1062037"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0" name="Picture 37" descr="A picture containing woman, sport, person, female&#10;&#10;Description automatically generated">
            <a:extLst>
              <a:ext uri="{FF2B5EF4-FFF2-40B4-BE49-F238E27FC236}">
                <a16:creationId xmlns:a16="http://schemas.microsoft.com/office/drawing/2014/main" xmlns="" id="{427FC455-C22E-42DD-9F52-E5E0B7B05D2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43100" y="4953000"/>
            <a:ext cx="1001713"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1" name="Picture 38" descr="A picture containing game, sport, water, surfing&#10;&#10;Description automatically generated">
            <a:extLst>
              <a:ext uri="{FF2B5EF4-FFF2-40B4-BE49-F238E27FC236}">
                <a16:creationId xmlns:a16="http://schemas.microsoft.com/office/drawing/2014/main" xmlns="" id="{EFA6F3A3-5723-4AFF-AFAC-1605D81C4E5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32125" y="4953000"/>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2" name="Picture 39" descr="A picture containing outdoor, holding, player, baseball&#10;&#10;Description automatically generated">
            <a:extLst>
              <a:ext uri="{FF2B5EF4-FFF2-40B4-BE49-F238E27FC236}">
                <a16:creationId xmlns:a16="http://schemas.microsoft.com/office/drawing/2014/main" xmlns="" id="{EB104397-4F1A-4E03-BEE6-5CB37F13B2A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24475" y="4953000"/>
            <a:ext cx="105727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3" name="Picture 40" descr="A group of baseball players standing on top of a field&#10;&#10;Description automatically generated">
            <a:extLst>
              <a:ext uri="{FF2B5EF4-FFF2-40B4-BE49-F238E27FC236}">
                <a16:creationId xmlns:a16="http://schemas.microsoft.com/office/drawing/2014/main" xmlns="" id="{0C3A488B-068F-495B-A720-05C38B5D20C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756650" y="4954588"/>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4" name="Picture 41" descr="A person holding a sign&#10;&#10;Description automatically generated">
            <a:extLst>
              <a:ext uri="{FF2B5EF4-FFF2-40B4-BE49-F238E27FC236}">
                <a16:creationId xmlns:a16="http://schemas.microsoft.com/office/drawing/2014/main" xmlns="" id="{B2F409C3-4316-4EDE-A771-91E10B0ECC75}"/>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902825" y="4954588"/>
            <a:ext cx="1058863"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EFFA97-5C79-43AF-AE84-5888348C0FD2}"/>
              </a:ext>
            </a:extLst>
          </p:cNvPr>
          <p:cNvSpPr>
            <a:spLocks noGrp="1"/>
          </p:cNvSpPr>
          <p:nvPr>
            <p:ph type="title"/>
          </p:nvPr>
        </p:nvSpPr>
        <p:spPr/>
        <p:txBody>
          <a:bodyPr/>
          <a:lstStyle/>
          <a:p>
            <a:pPr eaLnBrk="1" hangingPunct="1">
              <a:defRPr/>
            </a:pPr>
            <a:r>
              <a:rPr lang="en-US" dirty="0"/>
              <a:t>NFHS Rules </a:t>
            </a:r>
            <a:r>
              <a:rPr lang="en-US" dirty="0" err="1"/>
              <a:t>BookS</a:t>
            </a:r>
            <a:r>
              <a:rPr lang="en-US" dirty="0"/>
              <a:t> as e-Books </a:t>
            </a:r>
          </a:p>
        </p:txBody>
      </p:sp>
      <p:sp>
        <p:nvSpPr>
          <p:cNvPr id="92163" name="Content Placeholder 2">
            <a:extLst>
              <a:ext uri="{FF2B5EF4-FFF2-40B4-BE49-F238E27FC236}">
                <a16:creationId xmlns:a16="http://schemas.microsoft.com/office/drawing/2014/main" xmlns="" id="{4F671BC8-2389-4F12-9C93-84DC36042A3B}"/>
              </a:ext>
            </a:extLst>
          </p:cNvPr>
          <p:cNvSpPr>
            <a:spLocks noGrp="1" noChangeArrowheads="1"/>
          </p:cNvSpPr>
          <p:nvPr>
            <p:ph idx="1"/>
          </p:nvPr>
        </p:nvSpPr>
        <p:spPr>
          <a:xfrm>
            <a:off x="6546850" y="1989138"/>
            <a:ext cx="5421313" cy="4338637"/>
          </a:xfrm>
        </p:spPr>
        <p:txBody>
          <a:bodyPr/>
          <a:lstStyle/>
          <a:p>
            <a:pPr marL="0" indent="0" eaLnBrk="1" hangingPunct="1">
              <a:buFont typeface="Wingdings" panose="05000000000000000000" pitchFamily="2" charset="2"/>
              <a:buNone/>
            </a:pPr>
            <a:r>
              <a:rPr lang="en-US" altLang="en-US"/>
              <a:t>E-books features:</a:t>
            </a:r>
          </a:p>
          <a:p>
            <a:pPr lvl="1" eaLnBrk="1" hangingPunct="1"/>
            <a:r>
              <a:rPr lang="en-US" altLang="en-US"/>
              <a:t>Searchable</a:t>
            </a:r>
          </a:p>
          <a:p>
            <a:pPr lvl="1" eaLnBrk="1" hangingPunct="1"/>
            <a:r>
              <a:rPr lang="en-US" altLang="en-US"/>
              <a:t>Highlight areas of interest</a:t>
            </a:r>
          </a:p>
          <a:p>
            <a:pPr lvl="1" eaLnBrk="1" hangingPunct="1"/>
            <a:r>
              <a:rPr lang="en-US" altLang="en-US"/>
              <a:t>Make notes</a:t>
            </a:r>
          </a:p>
          <a:p>
            <a:pPr lvl="1" eaLnBrk="1" hangingPunct="1"/>
            <a:r>
              <a:rPr lang="en-US" altLang="en-US"/>
              <a:t>Easy navigation</a:t>
            </a:r>
          </a:p>
          <a:p>
            <a:pPr lvl="1" eaLnBrk="1" hangingPunct="1"/>
            <a:r>
              <a:rPr lang="en-US" altLang="en-US"/>
              <a:t>Adjustable viewing size</a:t>
            </a:r>
          </a:p>
          <a:p>
            <a:pPr lvl="1" eaLnBrk="1" hangingPunct="1"/>
            <a:r>
              <a:rPr lang="en-US" altLang="en-US"/>
              <a:t>Immediate availability</a:t>
            </a:r>
          </a:p>
        </p:txBody>
      </p:sp>
      <p:sp>
        <p:nvSpPr>
          <p:cNvPr id="4" name="Footer Placeholder 3">
            <a:extLst>
              <a:ext uri="{FF2B5EF4-FFF2-40B4-BE49-F238E27FC236}">
                <a16:creationId xmlns:a16="http://schemas.microsoft.com/office/drawing/2014/main" xmlns="" id="{EEB3AF31-87C9-4300-9E6C-C884E9B1CEDD}"/>
              </a:ext>
            </a:extLst>
          </p:cNvPr>
          <p:cNvSpPr>
            <a:spLocks noGrp="1"/>
          </p:cNvSpPr>
          <p:nvPr>
            <p:ph type="ftr" sz="quarter" idx="11"/>
          </p:nvPr>
        </p:nvSpPr>
        <p:spPr/>
        <p:txBody>
          <a:bodyPr/>
          <a:lstStyle/>
          <a:p>
            <a:pPr>
              <a:defRPr/>
            </a:pPr>
            <a:r>
              <a:rPr lang="en-US"/>
              <a:t>www.nfhs.org</a:t>
            </a:r>
          </a:p>
        </p:txBody>
      </p:sp>
      <p:pic>
        <p:nvPicPr>
          <p:cNvPr id="92165" name="Picture 4" descr="A screenshot of a cell phone&#10;&#10;Description generated with high confidence">
            <a:extLst>
              <a:ext uri="{FF2B5EF4-FFF2-40B4-BE49-F238E27FC236}">
                <a16:creationId xmlns:a16="http://schemas.microsoft.com/office/drawing/2014/main" xmlns="" id="{81C49561-D7E5-4EDA-A1E3-2C963E18D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879600"/>
            <a:ext cx="3573462"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6C45AB-52AD-4320-AD53-539C24119EC5}"/>
              </a:ext>
            </a:extLst>
          </p:cNvPr>
          <p:cNvSpPr>
            <a:spLocks noGrp="1"/>
          </p:cNvSpPr>
          <p:nvPr>
            <p:ph type="title"/>
          </p:nvPr>
        </p:nvSpPr>
        <p:spPr/>
        <p:txBody>
          <a:bodyPr/>
          <a:lstStyle/>
          <a:p>
            <a:pPr eaLnBrk="1" hangingPunct="1">
              <a:defRPr/>
            </a:pPr>
            <a:r>
              <a:rPr lang="en-US" dirty="0"/>
              <a:t>NEW NFHS Rules App</a:t>
            </a:r>
          </a:p>
        </p:txBody>
      </p:sp>
      <p:sp>
        <p:nvSpPr>
          <p:cNvPr id="94211" name="Content Placeholder 2">
            <a:extLst>
              <a:ext uri="{FF2B5EF4-FFF2-40B4-BE49-F238E27FC236}">
                <a16:creationId xmlns:a16="http://schemas.microsoft.com/office/drawing/2014/main" xmlns="" id="{B2FC48C9-BCA6-40BF-ADC9-4D351447E7C8}"/>
              </a:ext>
            </a:extLst>
          </p:cNvPr>
          <p:cNvSpPr>
            <a:spLocks noGrp="1" noChangeArrowheads="1"/>
          </p:cNvSpPr>
          <p:nvPr>
            <p:ph idx="1"/>
          </p:nvPr>
        </p:nvSpPr>
        <p:spPr>
          <a:xfrm>
            <a:off x="5476875" y="1989138"/>
            <a:ext cx="6491288" cy="4338637"/>
          </a:xfrm>
        </p:spPr>
        <p:txBody>
          <a:bodyPr/>
          <a:lstStyle/>
          <a:p>
            <a:pPr marL="0" indent="0" eaLnBrk="1" hangingPunct="1">
              <a:buFont typeface="Wingdings" panose="05000000000000000000" pitchFamily="2" charset="2"/>
              <a:buNone/>
            </a:pPr>
            <a:r>
              <a:rPr lang="en-US" altLang="en-US"/>
              <a:t>Rules App features:</a:t>
            </a:r>
          </a:p>
          <a:p>
            <a:pPr lvl="1" eaLnBrk="1" hangingPunct="1"/>
            <a:r>
              <a:rPr lang="en-US" altLang="en-US"/>
              <a:t>Searchable</a:t>
            </a:r>
          </a:p>
          <a:p>
            <a:pPr lvl="1" eaLnBrk="1" hangingPunct="1"/>
            <a:r>
              <a:rPr lang="en-US" altLang="en-US"/>
              <a:t>Highlight notes</a:t>
            </a:r>
          </a:p>
          <a:p>
            <a:pPr lvl="1" eaLnBrk="1" hangingPunct="1"/>
            <a:r>
              <a:rPr lang="en-US" altLang="en-US"/>
              <a:t>Bookmarks</a:t>
            </a:r>
          </a:p>
          <a:p>
            <a:pPr lvl="1" eaLnBrk="1" hangingPunct="1"/>
            <a:r>
              <a:rPr lang="en-US" altLang="en-US"/>
              <a:t>Quizzes for all sports</a:t>
            </a:r>
          </a:p>
          <a:p>
            <a:pPr lvl="1" eaLnBrk="1" hangingPunct="1"/>
            <a:r>
              <a:rPr lang="en-US" altLang="en-US"/>
              <a:t>Easy navigation</a:t>
            </a:r>
          </a:p>
          <a:p>
            <a:pPr lvl="1" eaLnBrk="1" hangingPunct="1"/>
            <a:r>
              <a:rPr lang="en-US" altLang="en-US"/>
              <a:t>Immediate availability</a:t>
            </a:r>
          </a:p>
          <a:p>
            <a:pPr lvl="1" eaLnBrk="1" hangingPunct="1"/>
            <a:r>
              <a:rPr lang="en-US" altLang="en-US"/>
              <a:t>Free to paid members of the NFHS Coaches </a:t>
            </a:r>
            <a:br>
              <a:rPr lang="en-US" altLang="en-US"/>
            </a:br>
            <a:r>
              <a:rPr lang="en-US" altLang="en-US"/>
              <a:t>and Officials Associations</a:t>
            </a:r>
          </a:p>
          <a:p>
            <a:pPr lvl="1" eaLnBrk="1" hangingPunct="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C73CF99C-4C89-48D7-845B-0BFE8A6324F9}"/>
              </a:ext>
            </a:extLst>
          </p:cNvPr>
          <p:cNvSpPr>
            <a:spLocks noGrp="1"/>
          </p:cNvSpPr>
          <p:nvPr>
            <p:ph type="ftr" sz="quarter" idx="11"/>
          </p:nvPr>
        </p:nvSpPr>
        <p:spPr/>
        <p:txBody>
          <a:bodyPr/>
          <a:lstStyle/>
          <a:p>
            <a:pPr>
              <a:defRPr/>
            </a:pPr>
            <a:r>
              <a:rPr lang="en-US"/>
              <a:t>www.nfhs.org</a:t>
            </a:r>
          </a:p>
        </p:txBody>
      </p:sp>
      <p:pic>
        <p:nvPicPr>
          <p:cNvPr id="94213" name="Content Placeholder 7">
            <a:extLst>
              <a:ext uri="{FF2B5EF4-FFF2-40B4-BE49-F238E27FC236}">
                <a16:creationId xmlns:a16="http://schemas.microsoft.com/office/drawing/2014/main" xmlns="" id="{D2E4E33D-DA19-44E1-B510-88D922ED9C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938" y="1976438"/>
            <a:ext cx="2509837"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6DAC119-D761-40D5-81FB-7ED2351C4328}"/>
              </a:ext>
            </a:extLst>
          </p:cNvPr>
          <p:cNvSpPr>
            <a:spLocks noGrp="1"/>
          </p:cNvSpPr>
          <p:nvPr>
            <p:ph type="title"/>
          </p:nvPr>
        </p:nvSpPr>
        <p:spPr>
          <a:xfrm>
            <a:off x="963613" y="4406900"/>
            <a:ext cx="8867775" cy="1362075"/>
          </a:xfrm>
        </p:spPr>
        <p:txBody>
          <a:bodyPr/>
          <a:lstStyle/>
          <a:p>
            <a:pPr eaLnBrk="1" hangingPunct="1">
              <a:defRPr/>
            </a:pPr>
            <a:r>
              <a:rPr lang="en-US" dirty="0" err="1"/>
              <a:t>nfhs</a:t>
            </a:r>
            <a:r>
              <a:rPr lang="en-US" dirty="0"/>
              <a:t> SOCCER RULES CHANGES</a:t>
            </a:r>
          </a:p>
        </p:txBody>
      </p:sp>
      <p:pic>
        <p:nvPicPr>
          <p:cNvPr id="96259" name="Picture 2">
            <a:extLst>
              <a:ext uri="{FF2B5EF4-FFF2-40B4-BE49-F238E27FC236}">
                <a16:creationId xmlns:a16="http://schemas.microsoft.com/office/drawing/2014/main" xmlns="" id="{F3192BCF-F49F-4AD0-8D3D-A2E835203C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88"/>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0" name="Text Placeholder 5">
            <a:extLst>
              <a:ext uri="{FF2B5EF4-FFF2-40B4-BE49-F238E27FC236}">
                <a16:creationId xmlns:a16="http://schemas.microsoft.com/office/drawing/2014/main" xmlns="" id="{8B952E96-4B30-4DA1-A085-35C35BED414B}"/>
              </a:ext>
            </a:extLst>
          </p:cNvPr>
          <p:cNvSpPr>
            <a:spLocks noGrp="1" noChangeArrowheads="1"/>
          </p:cNvSpPr>
          <p:nvPr>
            <p:ph type="body" idx="1"/>
          </p:nvPr>
        </p:nvSpPr>
        <p:spPr>
          <a:xfrm>
            <a:off x="963613" y="2906713"/>
            <a:ext cx="10363200" cy="1500187"/>
          </a:xfrm>
        </p:spPr>
        <p:txBody>
          <a:bodyPr/>
          <a:lstStyle/>
          <a:p>
            <a:pPr eaLnBrk="1" hangingPunct="1"/>
            <a:r>
              <a:rPr lang="en-US" altLang="en-US"/>
              <a:t>2020-21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4A212-55F6-4B3A-99B3-8C5F9B1DEBCF}"/>
              </a:ext>
            </a:extLst>
          </p:cNvPr>
          <p:cNvSpPr>
            <a:spLocks noGrp="1"/>
          </p:cNvSpPr>
          <p:nvPr>
            <p:ph type="title"/>
          </p:nvPr>
        </p:nvSpPr>
        <p:spPr/>
        <p:txBody>
          <a:bodyPr/>
          <a:lstStyle/>
          <a:p>
            <a:pPr eaLnBrk="1" hangingPunct="1">
              <a:defRPr/>
            </a:pPr>
            <a:r>
              <a:rPr lang="en-US" dirty="0"/>
              <a:t>Rule 2-2-4   ball specifications</a:t>
            </a:r>
          </a:p>
        </p:txBody>
      </p:sp>
      <p:sp>
        <p:nvSpPr>
          <p:cNvPr id="4" name="Footer Placeholder 3">
            <a:extLst>
              <a:ext uri="{FF2B5EF4-FFF2-40B4-BE49-F238E27FC236}">
                <a16:creationId xmlns:a16="http://schemas.microsoft.com/office/drawing/2014/main" xmlns="" id="{65E51C7F-1985-4FF7-B696-2B0BF6D15CFF}"/>
              </a:ext>
            </a:extLst>
          </p:cNvPr>
          <p:cNvSpPr>
            <a:spLocks noGrp="1"/>
          </p:cNvSpPr>
          <p:nvPr>
            <p:ph type="ftr" sz="quarter" idx="11"/>
          </p:nvPr>
        </p:nvSpPr>
        <p:spPr/>
        <p:txBody>
          <a:bodyPr/>
          <a:lstStyle/>
          <a:p>
            <a:pPr>
              <a:defRPr/>
            </a:pPr>
            <a:r>
              <a:rPr lang="en-US"/>
              <a:t>www.nfhs.org</a:t>
            </a:r>
          </a:p>
        </p:txBody>
      </p:sp>
      <p:sp>
        <p:nvSpPr>
          <p:cNvPr id="98308" name="Content Placeholder 6">
            <a:extLst>
              <a:ext uri="{FF2B5EF4-FFF2-40B4-BE49-F238E27FC236}">
                <a16:creationId xmlns:a16="http://schemas.microsoft.com/office/drawing/2014/main" xmlns="" id="{3F8BD473-5A12-485B-83DD-C672712F8763}"/>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2800" b="1"/>
              <a:t>Art. 4…</a:t>
            </a:r>
          </a:p>
          <a:p>
            <a:pPr marL="0" indent="0" eaLnBrk="1" hangingPunct="1">
              <a:buFont typeface="Wingdings" panose="05000000000000000000" pitchFamily="2" charset="2"/>
              <a:buNone/>
            </a:pPr>
            <a:r>
              <a:rPr lang="en-US" altLang="en-US" sz="3200"/>
              <a:t>If the ball becomes deflated during play, it is declared dead and the game is resumed by a drop ball at the spot where it was last played. If the ball becomes deflated within the goal area, then the ball is dropped subject to the provisions of Rule 9-2-2 and 9-2-3. Ball deflated during a penalty kick results in retaken kick.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7A88CE-1A87-44DD-AEB6-E5157D48A829}"/>
              </a:ext>
            </a:extLst>
          </p:cNvPr>
          <p:cNvSpPr>
            <a:spLocks noGrp="1"/>
          </p:cNvSpPr>
          <p:nvPr>
            <p:ph type="title"/>
          </p:nvPr>
        </p:nvSpPr>
        <p:spPr>
          <a:xfrm>
            <a:off x="1941513" y="582613"/>
            <a:ext cx="10026650" cy="1204912"/>
          </a:xfrm>
        </p:spPr>
        <p:txBody>
          <a:bodyPr/>
          <a:lstStyle/>
          <a:p>
            <a:pPr eaLnBrk="1" hangingPunct="1">
              <a:defRPr/>
            </a:pPr>
            <a:r>
              <a:rPr lang="en-US" dirty="0"/>
              <a:t/>
            </a:r>
            <a:br>
              <a:rPr lang="en-US" dirty="0"/>
            </a:br>
            <a:r>
              <a:rPr lang="en-US" dirty="0"/>
              <a:t>Rule 2-2-4 </a:t>
            </a:r>
            <a:br>
              <a:rPr lang="en-US" dirty="0"/>
            </a:br>
            <a:r>
              <a:rPr lang="en-US" dirty="0"/>
              <a:t>Deflated Ball</a:t>
            </a:r>
            <a:br>
              <a:rPr lang="en-US" dirty="0"/>
            </a:br>
            <a:endParaRPr lang="en-US" dirty="0"/>
          </a:p>
        </p:txBody>
      </p:sp>
      <p:sp>
        <p:nvSpPr>
          <p:cNvPr id="4" name="Footer Placeholder 3">
            <a:extLst>
              <a:ext uri="{FF2B5EF4-FFF2-40B4-BE49-F238E27FC236}">
                <a16:creationId xmlns:a16="http://schemas.microsoft.com/office/drawing/2014/main" xmlns="" id="{1562F092-76E0-4A6D-B7C7-CD601E0A30D9}"/>
              </a:ext>
            </a:extLst>
          </p:cNvPr>
          <p:cNvSpPr>
            <a:spLocks noGrp="1"/>
          </p:cNvSpPr>
          <p:nvPr>
            <p:ph type="ftr" sz="quarter" idx="11"/>
          </p:nvPr>
        </p:nvSpPr>
        <p:spPr/>
        <p:txBody>
          <a:bodyPr/>
          <a:lstStyle/>
          <a:p>
            <a:pPr eaLnBrk="1" hangingPunct="1">
              <a:defRPr/>
            </a:pPr>
            <a:r>
              <a:rPr lang="en-US">
                <a:solidFill>
                  <a:srgbClr val="414B56"/>
                </a:solidFill>
              </a:rPr>
              <a:t>www.nfhs.org</a:t>
            </a:r>
          </a:p>
        </p:txBody>
      </p:sp>
      <p:sp>
        <p:nvSpPr>
          <p:cNvPr id="100356" name="Content Placeholder 2">
            <a:extLst>
              <a:ext uri="{FF2B5EF4-FFF2-40B4-BE49-F238E27FC236}">
                <a16:creationId xmlns:a16="http://schemas.microsoft.com/office/drawing/2014/main" xmlns="" id="{1DB93394-7C18-433C-AA56-FD0F81D32A10}"/>
              </a:ext>
            </a:extLst>
          </p:cNvPr>
          <p:cNvSpPr txBox="1">
            <a:spLocks noChangeArrowheads="1"/>
          </p:cNvSpPr>
          <p:nvPr/>
        </p:nvSpPr>
        <p:spPr bwMode="auto">
          <a:xfrm>
            <a:off x="7943850" y="2095500"/>
            <a:ext cx="40243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None/>
            </a:pPr>
            <a:endParaRPr lang="en-US" altLang="en-US" sz="2400">
              <a:solidFill>
                <a:srgbClr val="414B56"/>
              </a:solidFill>
            </a:endParaRPr>
          </a:p>
        </p:txBody>
      </p:sp>
      <p:sp>
        <p:nvSpPr>
          <p:cNvPr id="100357" name="Content Placeholder 8">
            <a:extLst>
              <a:ext uri="{FF2B5EF4-FFF2-40B4-BE49-F238E27FC236}">
                <a16:creationId xmlns:a16="http://schemas.microsoft.com/office/drawing/2014/main" xmlns="" id="{45D04956-B61A-4416-85A6-82AF5946EB23}"/>
              </a:ext>
            </a:extLst>
          </p:cNvPr>
          <p:cNvSpPr>
            <a:spLocks noGrp="1" noChangeArrowheads="1"/>
          </p:cNvSpPr>
          <p:nvPr>
            <p:ph idx="1"/>
          </p:nvPr>
        </p:nvSpPr>
        <p:spPr>
          <a:xfrm>
            <a:off x="5751513" y="1992313"/>
            <a:ext cx="6216650" cy="4335462"/>
          </a:xfrm>
        </p:spPr>
        <p:txBody>
          <a:bodyPr/>
          <a:lstStyle/>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sz="2800"/>
              <a:t>If the ball becomes deflated during play, it will be put into play with a drop ball to a player of the team last in possession at the spot where it was last played.</a:t>
            </a:r>
          </a:p>
        </p:txBody>
      </p:sp>
      <p:pic>
        <p:nvPicPr>
          <p:cNvPr id="100358" name="Picture 5" descr="A picture containing game&#10;&#10;Description automatically generated">
            <a:extLst>
              <a:ext uri="{FF2B5EF4-FFF2-40B4-BE49-F238E27FC236}">
                <a16:creationId xmlns:a16="http://schemas.microsoft.com/office/drawing/2014/main" xmlns="" id="{D8B6E736-8DE5-40A0-9BDD-3398D19897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2030413"/>
            <a:ext cx="3595687" cy="429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F62310-7F66-4A03-9EDB-FD9E1C4008B3}"/>
              </a:ext>
            </a:extLst>
          </p:cNvPr>
          <p:cNvSpPr>
            <a:spLocks noGrp="1"/>
          </p:cNvSpPr>
          <p:nvPr>
            <p:ph type="title"/>
          </p:nvPr>
        </p:nvSpPr>
        <p:spPr>
          <a:xfrm>
            <a:off x="1941513" y="582613"/>
            <a:ext cx="10026650" cy="1204912"/>
          </a:xfrm>
        </p:spPr>
        <p:txBody>
          <a:bodyPr/>
          <a:lstStyle/>
          <a:p>
            <a:pPr eaLnBrk="1" hangingPunct="1">
              <a:defRPr/>
            </a:pPr>
            <a:r>
              <a:rPr lang="en-US" dirty="0"/>
              <a:t/>
            </a:r>
            <a:br>
              <a:rPr lang="en-US" dirty="0"/>
            </a:br>
            <a:r>
              <a:rPr lang="en-US" dirty="0"/>
              <a:t>Rule 2-2-4 </a:t>
            </a:r>
            <a:br>
              <a:rPr lang="en-US" dirty="0"/>
            </a:br>
            <a:r>
              <a:rPr lang="en-US" dirty="0"/>
              <a:t>Deflated Ball</a:t>
            </a:r>
            <a:br>
              <a:rPr lang="en-US" dirty="0"/>
            </a:br>
            <a:endParaRPr lang="en-US" dirty="0"/>
          </a:p>
        </p:txBody>
      </p:sp>
      <p:sp>
        <p:nvSpPr>
          <p:cNvPr id="4" name="Footer Placeholder 3">
            <a:extLst>
              <a:ext uri="{FF2B5EF4-FFF2-40B4-BE49-F238E27FC236}">
                <a16:creationId xmlns:a16="http://schemas.microsoft.com/office/drawing/2014/main" xmlns="" id="{4D37F780-CFCC-403A-9BC6-2F426B187B32}"/>
              </a:ext>
            </a:extLst>
          </p:cNvPr>
          <p:cNvSpPr>
            <a:spLocks noGrp="1"/>
          </p:cNvSpPr>
          <p:nvPr>
            <p:ph type="ftr" sz="quarter" idx="11"/>
          </p:nvPr>
        </p:nvSpPr>
        <p:spPr/>
        <p:txBody>
          <a:bodyPr/>
          <a:lstStyle/>
          <a:p>
            <a:pPr eaLnBrk="1" hangingPunct="1">
              <a:defRPr/>
            </a:pPr>
            <a:r>
              <a:rPr lang="en-US">
                <a:solidFill>
                  <a:srgbClr val="414B56"/>
                </a:solidFill>
              </a:rPr>
              <a:t>www.nfhs.org</a:t>
            </a:r>
          </a:p>
        </p:txBody>
      </p:sp>
      <p:sp>
        <p:nvSpPr>
          <p:cNvPr id="102404" name="Content Placeholder 2">
            <a:extLst>
              <a:ext uri="{FF2B5EF4-FFF2-40B4-BE49-F238E27FC236}">
                <a16:creationId xmlns:a16="http://schemas.microsoft.com/office/drawing/2014/main" xmlns="" id="{C31BCBB8-AA62-4A93-BA81-378D6E320CE2}"/>
              </a:ext>
            </a:extLst>
          </p:cNvPr>
          <p:cNvSpPr txBox="1">
            <a:spLocks noChangeArrowheads="1"/>
          </p:cNvSpPr>
          <p:nvPr/>
        </p:nvSpPr>
        <p:spPr bwMode="auto">
          <a:xfrm>
            <a:off x="7943850" y="2095500"/>
            <a:ext cx="40243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None/>
            </a:pPr>
            <a:endParaRPr lang="en-US" altLang="en-US" sz="2400">
              <a:solidFill>
                <a:srgbClr val="414B56"/>
              </a:solidFill>
            </a:endParaRPr>
          </a:p>
        </p:txBody>
      </p:sp>
      <p:sp>
        <p:nvSpPr>
          <p:cNvPr id="102405" name="Content Placeholder 8">
            <a:extLst>
              <a:ext uri="{FF2B5EF4-FFF2-40B4-BE49-F238E27FC236}">
                <a16:creationId xmlns:a16="http://schemas.microsoft.com/office/drawing/2014/main" xmlns="" id="{4F670CCB-0E74-4571-B007-FF9AB26323DC}"/>
              </a:ext>
            </a:extLst>
          </p:cNvPr>
          <p:cNvSpPr>
            <a:spLocks noGrp="1" noChangeArrowheads="1"/>
          </p:cNvSpPr>
          <p:nvPr>
            <p:ph idx="1"/>
          </p:nvPr>
        </p:nvSpPr>
        <p:spPr>
          <a:xfrm>
            <a:off x="6318250" y="1992313"/>
            <a:ext cx="5448300" cy="4335462"/>
          </a:xfrm>
        </p:spPr>
        <p:txBody>
          <a:bodyPr/>
          <a:lstStyle/>
          <a:p>
            <a:pPr marL="0" indent="0" eaLnBrk="1" hangingPunct="1">
              <a:buFont typeface="Wingdings" panose="05000000000000000000" pitchFamily="2" charset="2"/>
              <a:buNone/>
            </a:pPr>
            <a:endParaRPr lang="en-US" altLang="en-US" sz="2800"/>
          </a:p>
          <a:p>
            <a:pPr marL="0" indent="0" eaLnBrk="1" hangingPunct="1">
              <a:buFont typeface="Wingdings" panose="05000000000000000000" pitchFamily="2" charset="2"/>
              <a:buNone/>
            </a:pPr>
            <a:r>
              <a:rPr lang="en-US" altLang="en-US" sz="2800"/>
              <a:t>If ball becomes deflated during a penalty kick, the kick will be retaken.  </a:t>
            </a:r>
          </a:p>
        </p:txBody>
      </p:sp>
      <p:pic>
        <p:nvPicPr>
          <p:cNvPr id="102406" name="Picture 6" descr="A picture containing game&#10;&#10;Description automatically generated">
            <a:extLst>
              <a:ext uri="{FF2B5EF4-FFF2-40B4-BE49-F238E27FC236}">
                <a16:creationId xmlns:a16="http://schemas.microsoft.com/office/drawing/2014/main" xmlns="" id="{6DB25216-2E12-41D5-B129-E43621582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163" y="1897063"/>
            <a:ext cx="4287837"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22AFA4-D75E-41EF-9664-988CB6EFAEBD}"/>
              </a:ext>
            </a:extLst>
          </p:cNvPr>
          <p:cNvSpPr>
            <a:spLocks noGrp="1"/>
          </p:cNvSpPr>
          <p:nvPr>
            <p:ph type="title"/>
          </p:nvPr>
        </p:nvSpPr>
        <p:spPr/>
        <p:txBody>
          <a:bodyPr/>
          <a:lstStyle/>
          <a:p>
            <a:pPr eaLnBrk="1" hangingPunct="1">
              <a:defRPr/>
            </a:pPr>
            <a:r>
              <a:rPr lang="en-US" dirty="0"/>
              <a:t>Rule 4-1-1a    required equipment</a:t>
            </a:r>
            <a:br>
              <a:rPr lang="en-US" dirty="0"/>
            </a:br>
            <a:r>
              <a:rPr lang="en-US" dirty="0"/>
              <a:t>uniform</a:t>
            </a:r>
          </a:p>
        </p:txBody>
      </p:sp>
      <p:sp>
        <p:nvSpPr>
          <p:cNvPr id="104451" name="Content Placeholder 2">
            <a:extLst>
              <a:ext uri="{FF2B5EF4-FFF2-40B4-BE49-F238E27FC236}">
                <a16:creationId xmlns:a16="http://schemas.microsoft.com/office/drawing/2014/main" xmlns="" id="{D5336B31-48D0-4A1B-9AE0-54B6070E9844}"/>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600"/>
          </a:p>
          <a:p>
            <a:pPr marL="0" indent="0" eaLnBrk="1" hangingPunct="1">
              <a:buFont typeface="Wingdings" panose="05000000000000000000" pitchFamily="2" charset="2"/>
              <a:buNone/>
            </a:pPr>
            <a:r>
              <a:rPr lang="en-US" altLang="en-US" sz="3600"/>
              <a:t>The visiting team shall wear solid white jerseys and solid white socks, and the home team shall wear dark jerseys and socks (dark is defined as any color which contrasts with white). </a:t>
            </a:r>
          </a:p>
        </p:txBody>
      </p:sp>
      <p:sp>
        <p:nvSpPr>
          <p:cNvPr id="4" name="Footer Placeholder 3">
            <a:extLst>
              <a:ext uri="{FF2B5EF4-FFF2-40B4-BE49-F238E27FC236}">
                <a16:creationId xmlns:a16="http://schemas.microsoft.com/office/drawing/2014/main" xmlns="" id="{0E6138E1-3193-4C2E-90F8-D5A6941BA891}"/>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EC67B0-CD42-456A-A3F5-18AFB4B5E7B2}"/>
              </a:ext>
            </a:extLst>
          </p:cNvPr>
          <p:cNvSpPr>
            <a:spLocks noGrp="1"/>
          </p:cNvSpPr>
          <p:nvPr>
            <p:ph type="title"/>
          </p:nvPr>
        </p:nvSpPr>
        <p:spPr>
          <a:xfrm>
            <a:off x="1941513" y="582613"/>
            <a:ext cx="10026650" cy="1204912"/>
          </a:xfrm>
        </p:spPr>
        <p:txBody>
          <a:bodyPr/>
          <a:lstStyle/>
          <a:p>
            <a:pPr eaLnBrk="1" hangingPunct="1">
              <a:defRPr/>
            </a:pPr>
            <a:r>
              <a:rPr lang="en-US" dirty="0"/>
              <a:t/>
            </a:r>
            <a:br>
              <a:rPr lang="en-US" dirty="0"/>
            </a:br>
            <a:r>
              <a:rPr lang="en-US" dirty="0"/>
              <a:t>Rule 4-1-1</a:t>
            </a:r>
            <a:r>
              <a:rPr lang="en-US" cap="none" dirty="0"/>
              <a:t>A </a:t>
            </a:r>
            <a:br>
              <a:rPr lang="en-US" cap="none" dirty="0"/>
            </a:br>
            <a:r>
              <a:rPr lang="en-US" dirty="0"/>
              <a:t>uniform</a:t>
            </a:r>
            <a:br>
              <a:rPr lang="en-US" dirty="0"/>
            </a:br>
            <a:endParaRPr lang="en-US" dirty="0"/>
          </a:p>
        </p:txBody>
      </p:sp>
      <p:sp>
        <p:nvSpPr>
          <p:cNvPr id="4" name="Footer Placeholder 3">
            <a:extLst>
              <a:ext uri="{FF2B5EF4-FFF2-40B4-BE49-F238E27FC236}">
                <a16:creationId xmlns:a16="http://schemas.microsoft.com/office/drawing/2014/main" xmlns="" id="{962CB328-C394-4E2F-B978-5B018CC5E33F}"/>
              </a:ext>
            </a:extLst>
          </p:cNvPr>
          <p:cNvSpPr>
            <a:spLocks noGrp="1"/>
          </p:cNvSpPr>
          <p:nvPr>
            <p:ph type="ftr" sz="quarter" idx="11"/>
          </p:nvPr>
        </p:nvSpPr>
        <p:spPr/>
        <p:txBody>
          <a:bodyPr/>
          <a:lstStyle/>
          <a:p>
            <a:pPr eaLnBrk="1" hangingPunct="1">
              <a:defRPr/>
            </a:pPr>
            <a:r>
              <a:rPr lang="en-US">
                <a:solidFill>
                  <a:srgbClr val="414B56"/>
                </a:solidFill>
              </a:rPr>
              <a:t>www.nfhs.org</a:t>
            </a:r>
          </a:p>
        </p:txBody>
      </p:sp>
      <p:sp>
        <p:nvSpPr>
          <p:cNvPr id="106500" name="Content Placeholder 2">
            <a:extLst>
              <a:ext uri="{FF2B5EF4-FFF2-40B4-BE49-F238E27FC236}">
                <a16:creationId xmlns:a16="http://schemas.microsoft.com/office/drawing/2014/main" xmlns="" id="{F19A112E-F1F0-4AE7-BF26-B7DE2D9E3E81}"/>
              </a:ext>
            </a:extLst>
          </p:cNvPr>
          <p:cNvSpPr txBox="1">
            <a:spLocks noChangeArrowheads="1"/>
          </p:cNvSpPr>
          <p:nvPr/>
        </p:nvSpPr>
        <p:spPr bwMode="auto">
          <a:xfrm>
            <a:off x="7943850" y="2095500"/>
            <a:ext cx="40243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None/>
            </a:pPr>
            <a:endParaRPr lang="en-US" altLang="en-US" sz="2400">
              <a:solidFill>
                <a:srgbClr val="414B56"/>
              </a:solidFill>
            </a:endParaRPr>
          </a:p>
        </p:txBody>
      </p:sp>
      <p:sp>
        <p:nvSpPr>
          <p:cNvPr id="106501" name="Content Placeholder 8">
            <a:extLst>
              <a:ext uri="{FF2B5EF4-FFF2-40B4-BE49-F238E27FC236}">
                <a16:creationId xmlns:a16="http://schemas.microsoft.com/office/drawing/2014/main" xmlns="" id="{0B5B4481-5B12-4E39-AB65-A3A19C3FE4A3}"/>
              </a:ext>
            </a:extLst>
          </p:cNvPr>
          <p:cNvSpPr>
            <a:spLocks noGrp="1" noChangeArrowheads="1"/>
          </p:cNvSpPr>
          <p:nvPr>
            <p:ph idx="1"/>
          </p:nvPr>
        </p:nvSpPr>
        <p:spPr>
          <a:xfrm>
            <a:off x="7594600" y="1992313"/>
            <a:ext cx="4373563" cy="4335462"/>
          </a:xfrm>
        </p:spPr>
        <p:txBody>
          <a:bodyPr/>
          <a:lstStyle/>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Players are no longer required to tuck in jerseys.</a:t>
            </a:r>
          </a:p>
        </p:txBody>
      </p:sp>
      <p:pic>
        <p:nvPicPr>
          <p:cNvPr id="106502" name="Picture 5" descr="A picture containing game&#10;&#10;Description automatically generated">
            <a:extLst>
              <a:ext uri="{FF2B5EF4-FFF2-40B4-BE49-F238E27FC236}">
                <a16:creationId xmlns:a16="http://schemas.microsoft.com/office/drawing/2014/main" xmlns="" id="{213188F9-D274-4F1D-8053-35270788F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050" y="2022475"/>
            <a:ext cx="56007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40CED-27D3-489B-982B-421D4151D114}"/>
              </a:ext>
            </a:extLst>
          </p:cNvPr>
          <p:cNvSpPr>
            <a:spLocks noGrp="1"/>
          </p:cNvSpPr>
          <p:nvPr>
            <p:ph type="title"/>
          </p:nvPr>
        </p:nvSpPr>
        <p:spPr/>
        <p:txBody>
          <a:bodyPr/>
          <a:lstStyle/>
          <a:p>
            <a:pPr eaLnBrk="1" hangingPunct="1">
              <a:defRPr/>
            </a:pPr>
            <a:r>
              <a:rPr lang="en-US" dirty="0"/>
              <a:t>Rule 4-2-7e, f  other equipment</a:t>
            </a:r>
            <a:r>
              <a:rPr lang="en-US"/>
              <a:t/>
            </a:r>
            <a:br>
              <a:rPr lang="en-US"/>
            </a:br>
            <a:r>
              <a:rPr lang="en-US"/>
              <a:t>delete</a:t>
            </a:r>
            <a:endParaRPr lang="en-US" dirty="0"/>
          </a:p>
        </p:txBody>
      </p:sp>
      <p:sp>
        <p:nvSpPr>
          <p:cNvPr id="4" name="Footer Placeholder 3">
            <a:extLst>
              <a:ext uri="{FF2B5EF4-FFF2-40B4-BE49-F238E27FC236}">
                <a16:creationId xmlns:a16="http://schemas.microsoft.com/office/drawing/2014/main" xmlns="" id="{62D02023-EDA8-4448-A501-265CABC4610A}"/>
              </a:ext>
            </a:extLst>
          </p:cNvPr>
          <p:cNvSpPr>
            <a:spLocks noGrp="1"/>
          </p:cNvSpPr>
          <p:nvPr>
            <p:ph type="ftr" sz="quarter" idx="11"/>
          </p:nvPr>
        </p:nvSpPr>
        <p:spPr/>
        <p:txBody>
          <a:bodyPr/>
          <a:lstStyle/>
          <a:p>
            <a:pPr>
              <a:defRPr/>
            </a:pPr>
            <a:r>
              <a:rPr lang="en-US"/>
              <a:t>www.nfhs.org</a:t>
            </a:r>
          </a:p>
        </p:txBody>
      </p:sp>
      <p:sp>
        <p:nvSpPr>
          <p:cNvPr id="13" name="Content Placeholder 12">
            <a:extLst>
              <a:ext uri="{FF2B5EF4-FFF2-40B4-BE49-F238E27FC236}">
                <a16:creationId xmlns:a16="http://schemas.microsoft.com/office/drawing/2014/main" xmlns="" id="{D169CF02-A8E0-4E48-A927-85D0594B734C}"/>
              </a:ext>
            </a:extLst>
          </p:cNvPr>
          <p:cNvSpPr>
            <a:spLocks noGrp="1"/>
          </p:cNvSpPr>
          <p:nvPr>
            <p:ph idx="1"/>
          </p:nvPr>
        </p:nvSpPr>
        <p:spPr/>
        <p:txBody>
          <a:bodyPr/>
          <a:lstStyle/>
          <a:p>
            <a:pPr marL="0" indent="0" eaLnBrk="1" hangingPunct="1">
              <a:buFont typeface="Wingdings" panose="05000000000000000000" pitchFamily="2" charset="2"/>
              <a:buNone/>
              <a:defRPr/>
            </a:pPr>
            <a:r>
              <a:rPr lang="en-US" sz="3000" b="1" dirty="0"/>
              <a:t>Art. 7…</a:t>
            </a:r>
          </a:p>
          <a:p>
            <a:pPr marL="0" indent="0" eaLnBrk="1" hangingPunct="1">
              <a:buFont typeface="Wingdings" panose="05000000000000000000" pitchFamily="2" charset="2"/>
              <a:buNone/>
              <a:defRPr/>
            </a:pPr>
            <a:r>
              <a:rPr lang="en-US" sz="3000" dirty="0"/>
              <a:t>A tooth and mouth protector (intraoral), if worn, shall:</a:t>
            </a:r>
          </a:p>
          <a:p>
            <a:pPr marL="0" indent="0" eaLnBrk="1" hangingPunct="1">
              <a:buFont typeface="Wingdings" panose="05000000000000000000" pitchFamily="2" charset="2"/>
              <a:buNone/>
              <a:defRPr/>
            </a:pPr>
            <a:r>
              <a:rPr lang="en-US" sz="3000" dirty="0"/>
              <a:t>    e. not be completely white; and</a:t>
            </a:r>
          </a:p>
          <a:p>
            <a:pPr marL="0" indent="0" eaLnBrk="1" hangingPunct="1">
              <a:buFont typeface="Wingdings" panose="05000000000000000000" pitchFamily="2" charset="2"/>
              <a:buNone/>
              <a:defRPr/>
            </a:pPr>
            <a:r>
              <a:rPr lang="en-US" sz="3000" dirty="0"/>
              <a:t>    f.  not be completely clear.</a:t>
            </a:r>
          </a:p>
          <a:p>
            <a:pPr eaLnBrk="1" hangingPunct="1">
              <a:defRPr/>
            </a:pPr>
            <a:endParaRPr lang="en-US" sz="3000" dirty="0"/>
          </a:p>
          <a:p>
            <a:pPr marL="0" indent="0" eaLnBrk="1" hangingPunct="1">
              <a:buFont typeface="Wingdings" panose="05000000000000000000" pitchFamily="2" charset="2"/>
              <a:buNone/>
              <a:defRPr/>
            </a:pPr>
            <a:r>
              <a:rPr lang="en-US" sz="3000" dirty="0"/>
              <a:t>SMAC no longer recommends the mouth protector meet these two criteria; dropping these two requirements bring soccer in line with the other sports that allow mouth guards.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E38105-E8EB-4E1D-AA10-97F8EC856B37}"/>
              </a:ext>
            </a:extLst>
          </p:cNvPr>
          <p:cNvSpPr>
            <a:spLocks noGrp="1"/>
          </p:cNvSpPr>
          <p:nvPr>
            <p:ph type="title"/>
          </p:nvPr>
        </p:nvSpPr>
        <p:spPr>
          <a:xfrm>
            <a:off x="1941513" y="582613"/>
            <a:ext cx="10026650" cy="1204912"/>
          </a:xfrm>
        </p:spPr>
        <p:txBody>
          <a:bodyPr/>
          <a:lstStyle/>
          <a:p>
            <a:pPr eaLnBrk="1" hangingPunct="1">
              <a:defRPr/>
            </a:pPr>
            <a:r>
              <a:rPr lang="en-US" dirty="0"/>
              <a:t>Rules 4-2-7</a:t>
            </a:r>
            <a:r>
              <a:rPr lang="en-US" cap="none" dirty="0"/>
              <a:t>E</a:t>
            </a:r>
            <a:r>
              <a:rPr lang="en-US" dirty="0"/>
              <a:t>, </a:t>
            </a:r>
            <a:r>
              <a:rPr lang="en-US" cap="none" dirty="0"/>
              <a:t>F</a:t>
            </a:r>
            <a:r>
              <a:rPr lang="en-US" dirty="0"/>
              <a:t> (DELETED) </a:t>
            </a:r>
            <a:r>
              <a:rPr lang="en-US" dirty="0" err="1"/>
              <a:t>eQUIPMENT</a:t>
            </a:r>
            <a:endParaRPr lang="en-US" dirty="0"/>
          </a:p>
        </p:txBody>
      </p:sp>
      <p:sp>
        <p:nvSpPr>
          <p:cNvPr id="4" name="Footer Placeholder 3">
            <a:extLst>
              <a:ext uri="{FF2B5EF4-FFF2-40B4-BE49-F238E27FC236}">
                <a16:creationId xmlns:a16="http://schemas.microsoft.com/office/drawing/2014/main" xmlns="" id="{814EED00-983F-4314-935D-DE02F5D0E4BC}"/>
              </a:ext>
            </a:extLst>
          </p:cNvPr>
          <p:cNvSpPr>
            <a:spLocks noGrp="1"/>
          </p:cNvSpPr>
          <p:nvPr>
            <p:ph type="ftr" sz="quarter" idx="11"/>
          </p:nvPr>
        </p:nvSpPr>
        <p:spPr/>
        <p:txBody>
          <a:bodyPr/>
          <a:lstStyle/>
          <a:p>
            <a:pPr eaLnBrk="1" hangingPunct="1">
              <a:defRPr/>
            </a:pPr>
            <a:r>
              <a:rPr lang="en-US">
                <a:solidFill>
                  <a:srgbClr val="414B56"/>
                </a:solidFill>
              </a:rPr>
              <a:t>www.nfhs.org</a:t>
            </a:r>
          </a:p>
        </p:txBody>
      </p:sp>
      <p:sp>
        <p:nvSpPr>
          <p:cNvPr id="110596" name="Content Placeholder 2">
            <a:extLst>
              <a:ext uri="{FF2B5EF4-FFF2-40B4-BE49-F238E27FC236}">
                <a16:creationId xmlns:a16="http://schemas.microsoft.com/office/drawing/2014/main" xmlns="" id="{BE62C289-F853-43DB-9A2B-7F380143853B}"/>
              </a:ext>
            </a:extLst>
          </p:cNvPr>
          <p:cNvSpPr txBox="1">
            <a:spLocks noChangeArrowheads="1"/>
          </p:cNvSpPr>
          <p:nvPr/>
        </p:nvSpPr>
        <p:spPr bwMode="auto">
          <a:xfrm>
            <a:off x="7943850" y="2095500"/>
            <a:ext cx="40243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None/>
            </a:pPr>
            <a:endParaRPr lang="en-US" altLang="en-US" sz="2400">
              <a:solidFill>
                <a:srgbClr val="414B56"/>
              </a:solidFill>
            </a:endParaRPr>
          </a:p>
        </p:txBody>
      </p:sp>
      <p:sp>
        <p:nvSpPr>
          <p:cNvPr id="110597" name="Content Placeholder 8">
            <a:extLst>
              <a:ext uri="{FF2B5EF4-FFF2-40B4-BE49-F238E27FC236}">
                <a16:creationId xmlns:a16="http://schemas.microsoft.com/office/drawing/2014/main" xmlns="" id="{871DBF2B-36CF-49EB-B28E-E453F5904B63}"/>
              </a:ext>
            </a:extLst>
          </p:cNvPr>
          <p:cNvSpPr>
            <a:spLocks noGrp="1" noChangeArrowheads="1"/>
          </p:cNvSpPr>
          <p:nvPr>
            <p:ph idx="1"/>
          </p:nvPr>
        </p:nvSpPr>
        <p:spPr>
          <a:xfrm>
            <a:off x="2649538" y="5516563"/>
            <a:ext cx="8096250" cy="777875"/>
          </a:xfrm>
        </p:spPr>
        <p:txBody>
          <a:bodyPr/>
          <a:lstStyle/>
          <a:p>
            <a:pPr marL="0" indent="0" eaLnBrk="1" hangingPunct="1">
              <a:buFont typeface="Wingdings" panose="05000000000000000000" pitchFamily="2" charset="2"/>
              <a:buNone/>
            </a:pPr>
            <a:r>
              <a:rPr lang="en-US" altLang="en-US"/>
              <a:t>Tooth and mouth protectors (intraoral), if worn, are no longer illegal if completely white or clear.</a:t>
            </a:r>
          </a:p>
        </p:txBody>
      </p:sp>
      <p:pic>
        <p:nvPicPr>
          <p:cNvPr id="110598" name="Picture 5" descr="A close up of a logo&#10;&#10;Description automatically generated">
            <a:extLst>
              <a:ext uri="{FF2B5EF4-FFF2-40B4-BE49-F238E27FC236}">
                <a16:creationId xmlns:a16="http://schemas.microsoft.com/office/drawing/2014/main" xmlns="" id="{D2660E9F-5427-4BF4-A90F-402D2394F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450" y="1979613"/>
            <a:ext cx="8094663"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4D9385-A282-42EB-85C4-AEA9B99403BB}"/>
              </a:ext>
            </a:extLst>
          </p:cNvPr>
          <p:cNvSpPr>
            <a:spLocks noGrp="1"/>
          </p:cNvSpPr>
          <p:nvPr>
            <p:ph type="title"/>
          </p:nvPr>
        </p:nvSpPr>
        <p:spPr/>
        <p:txBody>
          <a:bodyPr/>
          <a:lstStyle/>
          <a:p>
            <a:pPr eaLnBrk="1" hangingPunct="1">
              <a:defRPr/>
            </a:pPr>
            <a:r>
              <a:rPr lang="en-US" dirty="0"/>
              <a:t>Rule 9-1-1b  ball in and out of play</a:t>
            </a:r>
          </a:p>
        </p:txBody>
      </p:sp>
      <p:sp>
        <p:nvSpPr>
          <p:cNvPr id="4" name="Footer Placeholder 3">
            <a:extLst>
              <a:ext uri="{FF2B5EF4-FFF2-40B4-BE49-F238E27FC236}">
                <a16:creationId xmlns:a16="http://schemas.microsoft.com/office/drawing/2014/main" xmlns="" id="{0FC1053A-909C-4DA4-8B3C-0FAC8CC11A8D}"/>
              </a:ext>
            </a:extLst>
          </p:cNvPr>
          <p:cNvSpPr>
            <a:spLocks noGrp="1"/>
          </p:cNvSpPr>
          <p:nvPr>
            <p:ph type="ftr" sz="quarter" idx="11"/>
          </p:nvPr>
        </p:nvSpPr>
        <p:spPr/>
        <p:txBody>
          <a:bodyPr/>
          <a:lstStyle/>
          <a:p>
            <a:pPr>
              <a:defRPr/>
            </a:pPr>
            <a:r>
              <a:rPr lang="en-US"/>
              <a:t>www.nfhs.org</a:t>
            </a:r>
          </a:p>
        </p:txBody>
      </p:sp>
      <p:sp>
        <p:nvSpPr>
          <p:cNvPr id="7" name="Content Placeholder 6">
            <a:extLst>
              <a:ext uri="{FF2B5EF4-FFF2-40B4-BE49-F238E27FC236}">
                <a16:creationId xmlns:a16="http://schemas.microsoft.com/office/drawing/2014/main" xmlns="" id="{4BB05DC1-A084-4D29-9500-92CB8113C3BE}"/>
              </a:ext>
            </a:extLst>
          </p:cNvPr>
          <p:cNvSpPr>
            <a:spLocks noGrp="1"/>
          </p:cNvSpPr>
          <p:nvPr>
            <p:ph idx="1"/>
          </p:nvPr>
        </p:nvSpPr>
        <p:spPr/>
        <p:txBody>
          <a:bodyPr/>
          <a:lstStyle/>
          <a:p>
            <a:pPr marL="0" indent="0" eaLnBrk="1" hangingPunct="1">
              <a:buFont typeface="Wingdings" panose="05000000000000000000" pitchFamily="2" charset="2"/>
              <a:buNone/>
              <a:defRPr/>
            </a:pPr>
            <a:r>
              <a:rPr lang="en-US" sz="2800" dirty="0"/>
              <a:t>The ball is out of play when:</a:t>
            </a:r>
          </a:p>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r>
              <a:rPr lang="en-US" sz="2800" dirty="0"/>
              <a:t>	a. it has completely crossed the goal line or touch line, 		    whether on the ground or in the air;</a:t>
            </a:r>
          </a:p>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r>
              <a:rPr lang="en-US" sz="2800" dirty="0"/>
              <a:t>	b. the ball touches an official and remains on the field; and </a:t>
            </a:r>
          </a:p>
          <a:p>
            <a:pPr marL="0" indent="0" eaLnBrk="1" hangingPunct="1">
              <a:buFont typeface="Wingdings" panose="05000000000000000000" pitchFamily="2" charset="2"/>
              <a:buNone/>
              <a:defRPr/>
            </a:pPr>
            <a:r>
              <a:rPr lang="en-US" sz="2800" dirty="0"/>
              <a:t>		1.   a team starts a promising attack; </a:t>
            </a:r>
          </a:p>
          <a:p>
            <a:pPr marL="0" indent="0" eaLnBrk="1" hangingPunct="1">
              <a:buFont typeface="Wingdings" panose="05000000000000000000" pitchFamily="2" charset="2"/>
              <a:buNone/>
              <a:defRPr/>
            </a:pPr>
            <a:r>
              <a:rPr lang="en-US" sz="2800" dirty="0"/>
              <a:t>		2.   goes directly into the goal; </a:t>
            </a:r>
          </a:p>
          <a:p>
            <a:pPr marL="457200" lvl="1" indent="0" eaLnBrk="1" hangingPunct="1">
              <a:buFont typeface="Arial" panose="020B0604020202020204" pitchFamily="34" charset="0"/>
              <a:buNone/>
              <a:defRPr/>
            </a:pPr>
            <a:r>
              <a:rPr lang="en-US" sz="2800" dirty="0"/>
              <a:t>		3.    possession changes </a:t>
            </a:r>
          </a:p>
          <a:p>
            <a:pPr eaLnBrk="1" hangingPunct="1">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4784D9-C43D-4270-A455-9A9E17631B59}"/>
              </a:ext>
            </a:extLst>
          </p:cNvPr>
          <p:cNvSpPr>
            <a:spLocks noGrp="1"/>
          </p:cNvSpPr>
          <p:nvPr>
            <p:ph type="title"/>
          </p:nvPr>
        </p:nvSpPr>
        <p:spPr/>
        <p:txBody>
          <a:bodyPr/>
          <a:lstStyle/>
          <a:p>
            <a:pPr eaLnBrk="1" hangingPunct="1">
              <a:defRPr/>
            </a:pPr>
            <a:r>
              <a:rPr lang="en-US" dirty="0"/>
              <a:t/>
            </a:r>
            <a:br>
              <a:rPr lang="en-US" dirty="0"/>
            </a:br>
            <a:r>
              <a:rPr lang="en-US" dirty="0"/>
              <a:t>Rule 9-1-1</a:t>
            </a:r>
            <a:r>
              <a:rPr lang="en-US" cap="none" dirty="0"/>
              <a:t>B </a:t>
            </a:r>
            <a:br>
              <a:rPr lang="en-US" cap="none" dirty="0"/>
            </a:br>
            <a:r>
              <a:rPr lang="en-US" dirty="0"/>
              <a:t>Ball in or out of play</a:t>
            </a:r>
            <a:br>
              <a:rPr lang="en-US" dirty="0"/>
            </a:br>
            <a:endParaRPr lang="en-US" dirty="0"/>
          </a:p>
        </p:txBody>
      </p:sp>
      <p:sp>
        <p:nvSpPr>
          <p:cNvPr id="4" name="Footer Placeholder 3">
            <a:extLst>
              <a:ext uri="{FF2B5EF4-FFF2-40B4-BE49-F238E27FC236}">
                <a16:creationId xmlns:a16="http://schemas.microsoft.com/office/drawing/2014/main" xmlns="" id="{12895E81-D08B-4763-9B84-C855EE57CD4C}"/>
              </a:ext>
            </a:extLst>
          </p:cNvPr>
          <p:cNvSpPr>
            <a:spLocks noGrp="1"/>
          </p:cNvSpPr>
          <p:nvPr>
            <p:ph type="ftr" sz="quarter" idx="11"/>
          </p:nvPr>
        </p:nvSpPr>
        <p:spPr/>
        <p:txBody>
          <a:bodyPr/>
          <a:lstStyle/>
          <a:p>
            <a:pPr eaLnBrk="1" hangingPunct="1">
              <a:defRPr/>
            </a:pPr>
            <a:r>
              <a:rPr lang="en-US">
                <a:solidFill>
                  <a:srgbClr val="414B56"/>
                </a:solidFill>
              </a:rPr>
              <a:t>www.nfhs.org</a:t>
            </a:r>
          </a:p>
        </p:txBody>
      </p:sp>
      <p:sp>
        <p:nvSpPr>
          <p:cNvPr id="114692" name="Content Placeholder 4">
            <a:extLst>
              <a:ext uri="{FF2B5EF4-FFF2-40B4-BE49-F238E27FC236}">
                <a16:creationId xmlns:a16="http://schemas.microsoft.com/office/drawing/2014/main" xmlns="" id="{67CA6771-85A9-441D-9A96-A58D15EFD529}"/>
              </a:ext>
            </a:extLst>
          </p:cNvPr>
          <p:cNvSpPr>
            <a:spLocks noGrp="1" noChangeArrowheads="1"/>
          </p:cNvSpPr>
          <p:nvPr>
            <p:ph idx="1"/>
          </p:nvPr>
        </p:nvSpPr>
        <p:spPr>
          <a:xfrm>
            <a:off x="6727825" y="1989138"/>
            <a:ext cx="5240338" cy="4338637"/>
          </a:xfrm>
        </p:spPr>
        <p:txBody>
          <a:bodyPr/>
          <a:lstStyle/>
          <a:p>
            <a:pPr eaLnBrk="1" hangingPunct="1"/>
            <a:r>
              <a:rPr lang="en-US" altLang="en-US"/>
              <a:t>A team should not gain an advantage when the ball touches the referee and stays on the field, including when it goes to an opponent (as shown), goes into the goal or starts a promising attack.</a:t>
            </a:r>
          </a:p>
          <a:p>
            <a:pPr eaLnBrk="1" hangingPunct="1"/>
            <a:r>
              <a:rPr lang="en-US" altLang="en-US"/>
              <a:t>Restart with a drop ball to a player of the team last in possession at the spot where it was last played.</a:t>
            </a:r>
          </a:p>
        </p:txBody>
      </p:sp>
      <p:pic>
        <p:nvPicPr>
          <p:cNvPr id="114693" name="Picture 5" descr="A picture containing different, skiing, game, air&#10;&#10;Description automatically generated">
            <a:extLst>
              <a:ext uri="{FF2B5EF4-FFF2-40B4-BE49-F238E27FC236}">
                <a16:creationId xmlns:a16="http://schemas.microsoft.com/office/drawing/2014/main" xmlns="" id="{489F745E-F1EA-4C76-BCFC-D600039B90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363" y="2043113"/>
            <a:ext cx="4560887" cy="428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4D2C30-4A30-4A06-87F2-F63AF98E0502}"/>
              </a:ext>
            </a:extLst>
          </p:cNvPr>
          <p:cNvSpPr>
            <a:spLocks noGrp="1"/>
          </p:cNvSpPr>
          <p:nvPr>
            <p:ph type="title"/>
          </p:nvPr>
        </p:nvSpPr>
        <p:spPr/>
        <p:txBody>
          <a:bodyPr/>
          <a:lstStyle/>
          <a:p>
            <a:pPr eaLnBrk="1" hangingPunct="1">
              <a:defRPr/>
            </a:pPr>
            <a:r>
              <a:rPr lang="en-US" dirty="0"/>
              <a:t>Rule 9-2-1  drop ball</a:t>
            </a:r>
          </a:p>
        </p:txBody>
      </p:sp>
      <p:sp>
        <p:nvSpPr>
          <p:cNvPr id="3" name="Content Placeholder 2">
            <a:extLst>
              <a:ext uri="{FF2B5EF4-FFF2-40B4-BE49-F238E27FC236}">
                <a16:creationId xmlns:a16="http://schemas.microsoft.com/office/drawing/2014/main" xmlns="" id="{F6B7EB39-86E2-485C-8080-DA720B80A5CD}"/>
              </a:ext>
            </a:extLst>
          </p:cNvPr>
          <p:cNvSpPr>
            <a:spLocks noGrp="1"/>
          </p:cNvSpPr>
          <p:nvPr>
            <p:ph idx="1"/>
          </p:nvPr>
        </p:nvSpPr>
        <p:spPr/>
        <p:txBody>
          <a:bodyPr/>
          <a:lstStyle/>
          <a:p>
            <a:pPr marL="0" indent="0" eaLnBrk="1" hangingPunct="1">
              <a:buFont typeface="Wingdings" panose="05000000000000000000" pitchFamily="2" charset="2"/>
              <a:buNone/>
              <a:defRPr/>
            </a:pPr>
            <a:r>
              <a:rPr lang="en-US" dirty="0"/>
              <a:t>ART. 1…The game is restarted with a drop ball:</a:t>
            </a:r>
          </a:p>
          <a:p>
            <a:pPr marL="0" indent="0" eaLnBrk="1" hangingPunct="1">
              <a:buFont typeface="Wingdings" panose="05000000000000000000" pitchFamily="2" charset="2"/>
              <a:buNone/>
              <a:tabLst>
                <a:tab pos="687388" algn="l"/>
              </a:tabLst>
              <a:defRPr/>
            </a:pPr>
            <a:r>
              <a:rPr lang="en-US" dirty="0"/>
              <a:t>     a. when the ball is caused to go out-of-bounds by two opponents    	simultaneously; </a:t>
            </a:r>
          </a:p>
          <a:p>
            <a:pPr marL="0" indent="0" eaLnBrk="1" hangingPunct="1">
              <a:buFont typeface="Wingdings" panose="05000000000000000000" pitchFamily="2" charset="2"/>
              <a:buNone/>
              <a:defRPr/>
            </a:pPr>
            <a:r>
              <a:rPr lang="en-US" dirty="0"/>
              <a:t>     b. when the ball becomes deflated; (2-2-4)</a:t>
            </a:r>
          </a:p>
          <a:p>
            <a:pPr marL="687388" indent="-687388" eaLnBrk="1" hangingPunct="1">
              <a:buFont typeface="Wingdings" panose="05000000000000000000" pitchFamily="2" charset="2"/>
              <a:buNone/>
              <a:defRPr/>
            </a:pPr>
            <a:r>
              <a:rPr lang="en-US" dirty="0"/>
              <a:t>     c. following a temporary suspension of play for an injury or unusual  situation; (except as noted in 14-1-7) and the goalkeeper is not in possession of the ball.</a:t>
            </a:r>
          </a:p>
          <a:p>
            <a:pPr marL="687388" indent="-687388" eaLnBrk="1" hangingPunct="1">
              <a:buFont typeface="Wingdings" panose="05000000000000000000" pitchFamily="2" charset="2"/>
              <a:buNone/>
              <a:defRPr/>
            </a:pPr>
            <a:r>
              <a:rPr lang="en-US" dirty="0"/>
              <a:t>     d. when simultaneous fouls of the same degree occur by opponents; or</a:t>
            </a:r>
          </a:p>
          <a:p>
            <a:pPr marL="0" indent="0" eaLnBrk="1" hangingPunct="1">
              <a:buFont typeface="Wingdings" panose="05000000000000000000" pitchFamily="2" charset="2"/>
              <a:buNone/>
              <a:defRPr/>
            </a:pPr>
            <a:r>
              <a:rPr lang="en-US" dirty="0"/>
              <a:t>     e. when the ball touches an official as per 9-1-1b.</a:t>
            </a:r>
          </a:p>
          <a:p>
            <a:pPr eaLnBrk="1" hangingPunct="1">
              <a:defRPr/>
            </a:pPr>
            <a:endParaRPr lang="en-US" dirty="0"/>
          </a:p>
        </p:txBody>
      </p:sp>
      <p:sp>
        <p:nvSpPr>
          <p:cNvPr id="4" name="Footer Placeholder 3">
            <a:extLst>
              <a:ext uri="{FF2B5EF4-FFF2-40B4-BE49-F238E27FC236}">
                <a16:creationId xmlns:a16="http://schemas.microsoft.com/office/drawing/2014/main" xmlns="" id="{F2FE2122-DAD9-4BD0-9431-47E04EEFF28D}"/>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CEB6B-CF85-45E4-99BF-8B476D92A143}"/>
              </a:ext>
            </a:extLst>
          </p:cNvPr>
          <p:cNvSpPr>
            <a:spLocks noGrp="1"/>
          </p:cNvSpPr>
          <p:nvPr>
            <p:ph type="title"/>
          </p:nvPr>
        </p:nvSpPr>
        <p:spPr/>
        <p:txBody>
          <a:bodyPr/>
          <a:lstStyle/>
          <a:p>
            <a:pPr eaLnBrk="1" hangingPunct="1">
              <a:defRPr/>
            </a:pPr>
            <a:r>
              <a:rPr lang="en-US" dirty="0"/>
              <a:t/>
            </a:r>
            <a:br>
              <a:rPr lang="en-US" dirty="0"/>
            </a:br>
            <a:r>
              <a:rPr lang="en-US" dirty="0"/>
              <a:t>Rules 9-2-2, 9-2-3 </a:t>
            </a:r>
            <a:br>
              <a:rPr lang="en-US" dirty="0"/>
            </a:br>
            <a:r>
              <a:rPr lang="en-US" dirty="0"/>
              <a:t>Drop Ball</a:t>
            </a:r>
            <a:br>
              <a:rPr lang="en-US" dirty="0"/>
            </a:br>
            <a:endParaRPr lang="en-US" dirty="0"/>
          </a:p>
        </p:txBody>
      </p:sp>
      <p:sp>
        <p:nvSpPr>
          <p:cNvPr id="118787" name="Content Placeholder 2">
            <a:extLst>
              <a:ext uri="{FF2B5EF4-FFF2-40B4-BE49-F238E27FC236}">
                <a16:creationId xmlns:a16="http://schemas.microsoft.com/office/drawing/2014/main" xmlns="" id="{4CC341C2-926E-4AD7-8881-14048E3C8019}"/>
              </a:ext>
            </a:extLst>
          </p:cNvPr>
          <p:cNvSpPr>
            <a:spLocks noGrp="1" noChangeArrowheads="1"/>
          </p:cNvSpPr>
          <p:nvPr>
            <p:ph idx="1"/>
          </p:nvPr>
        </p:nvSpPr>
        <p:spPr>
          <a:xfrm>
            <a:off x="6853238" y="2036763"/>
            <a:ext cx="5114925" cy="4291012"/>
          </a:xfrm>
        </p:spPr>
        <p:txBody>
          <a:bodyPr/>
          <a:lstStyle/>
          <a:p>
            <a:pPr marL="0" indent="0" eaLnBrk="1" hangingPunct="1">
              <a:buFont typeface="Wingdings" panose="05000000000000000000" pitchFamily="2" charset="2"/>
              <a:buNone/>
            </a:pPr>
            <a:r>
              <a:rPr lang="en-US" altLang="en-US" sz="2800"/>
              <a:t>If the ball was caused to go out of bounds by two opponents simultaneously, the ball is dropped five yards inside the boundary line to one player of the team in possession of the ball prior to the simultaneous touch, unless this was in the goal area.  </a:t>
            </a:r>
          </a:p>
        </p:txBody>
      </p:sp>
      <p:sp>
        <p:nvSpPr>
          <p:cNvPr id="4" name="Footer Placeholder 3">
            <a:extLst>
              <a:ext uri="{FF2B5EF4-FFF2-40B4-BE49-F238E27FC236}">
                <a16:creationId xmlns:a16="http://schemas.microsoft.com/office/drawing/2014/main" xmlns="" id="{D6A15A6E-92F3-40CF-B347-8EE96E654A91}"/>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18789" name="Picture 5" descr="A picture containing racquetball, grass, sport, game&#10;&#10;Description automatically generated">
            <a:extLst>
              <a:ext uri="{FF2B5EF4-FFF2-40B4-BE49-F238E27FC236}">
                <a16:creationId xmlns:a16="http://schemas.microsoft.com/office/drawing/2014/main" xmlns="" id="{501B0974-1477-4AF3-9808-8F2EDB90A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4150" y="2036763"/>
            <a:ext cx="5370513" cy="43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788B97-BFDD-46B9-9BB4-EC5E82D6BEEA}"/>
              </a:ext>
            </a:extLst>
          </p:cNvPr>
          <p:cNvSpPr>
            <a:spLocks noGrp="1"/>
          </p:cNvSpPr>
          <p:nvPr>
            <p:ph type="title"/>
          </p:nvPr>
        </p:nvSpPr>
        <p:spPr/>
        <p:txBody>
          <a:bodyPr/>
          <a:lstStyle/>
          <a:p>
            <a:pPr eaLnBrk="1" hangingPunct="1">
              <a:defRPr/>
            </a:pPr>
            <a:r>
              <a:rPr lang="en-US" dirty="0"/>
              <a:t>Rule 9-2-3     drop ball</a:t>
            </a:r>
          </a:p>
        </p:txBody>
      </p:sp>
      <p:sp>
        <p:nvSpPr>
          <p:cNvPr id="120835" name="Content Placeholder 2">
            <a:extLst>
              <a:ext uri="{FF2B5EF4-FFF2-40B4-BE49-F238E27FC236}">
                <a16:creationId xmlns:a16="http://schemas.microsoft.com/office/drawing/2014/main" xmlns="" id="{D72B665A-893B-4D5C-8E20-1462064EC2DD}"/>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b="1"/>
              <a:t>ART. 3…</a:t>
            </a:r>
          </a:p>
          <a:p>
            <a:pPr marL="0" indent="0" eaLnBrk="1" hangingPunct="1">
              <a:buFont typeface="Wingdings" panose="05000000000000000000" pitchFamily="2" charset="2"/>
              <a:buNone/>
            </a:pPr>
            <a:r>
              <a:rPr lang="en-US" altLang="en-US"/>
              <a:t>The ball is dropped by an official from waist level to the ground.  The referee drops the ball to one player of the team that last possessed the ball at the position where it was last touched by a player(s), an outside agent or match official.  If when play was stopped, the ball was in the penalty area or the last touch, by either team, was in the penalty area, the ball is dropped to the defending team’s goalkeeper with all opposing players outside the penalty area. In all cases, all other players must remain at least 4 yards from the ball until it is in play. </a:t>
            </a:r>
          </a:p>
        </p:txBody>
      </p:sp>
      <p:sp>
        <p:nvSpPr>
          <p:cNvPr id="4" name="Footer Placeholder 3">
            <a:extLst>
              <a:ext uri="{FF2B5EF4-FFF2-40B4-BE49-F238E27FC236}">
                <a16:creationId xmlns:a16="http://schemas.microsoft.com/office/drawing/2014/main" xmlns="" id="{08E1EBFB-5890-4EA2-99B5-61423A6154A5}"/>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7D1713-4E90-47F3-B4EF-4C3907F29442}"/>
              </a:ext>
            </a:extLst>
          </p:cNvPr>
          <p:cNvSpPr>
            <a:spLocks noGrp="1"/>
          </p:cNvSpPr>
          <p:nvPr>
            <p:ph type="title"/>
          </p:nvPr>
        </p:nvSpPr>
        <p:spPr/>
        <p:txBody>
          <a:bodyPr/>
          <a:lstStyle/>
          <a:p>
            <a:pPr eaLnBrk="1" hangingPunct="1">
              <a:defRPr/>
            </a:pPr>
            <a:r>
              <a:rPr lang="en-US" dirty="0"/>
              <a:t/>
            </a:r>
            <a:br>
              <a:rPr lang="en-US" dirty="0"/>
            </a:br>
            <a:r>
              <a:rPr lang="en-US" dirty="0"/>
              <a:t>Rules 9-2-2, 9-2-3 </a:t>
            </a:r>
            <a:br>
              <a:rPr lang="en-US" dirty="0"/>
            </a:br>
            <a:r>
              <a:rPr lang="en-US" dirty="0"/>
              <a:t>Drop Ball</a:t>
            </a:r>
            <a:br>
              <a:rPr lang="en-US" dirty="0"/>
            </a:br>
            <a:endParaRPr lang="en-US" dirty="0"/>
          </a:p>
        </p:txBody>
      </p:sp>
      <p:sp>
        <p:nvSpPr>
          <p:cNvPr id="122883" name="Content Placeholder 2">
            <a:extLst>
              <a:ext uri="{FF2B5EF4-FFF2-40B4-BE49-F238E27FC236}">
                <a16:creationId xmlns:a16="http://schemas.microsoft.com/office/drawing/2014/main" xmlns="" id="{FF85AF7C-23E9-458B-98BE-A9407311B071}"/>
              </a:ext>
            </a:extLst>
          </p:cNvPr>
          <p:cNvSpPr>
            <a:spLocks noGrp="1" noChangeArrowheads="1"/>
          </p:cNvSpPr>
          <p:nvPr>
            <p:ph idx="1"/>
          </p:nvPr>
        </p:nvSpPr>
        <p:spPr>
          <a:xfrm>
            <a:off x="1763713" y="5351463"/>
            <a:ext cx="9836150" cy="981075"/>
          </a:xfrm>
        </p:spPr>
        <p:txBody>
          <a:bodyPr/>
          <a:lstStyle/>
          <a:p>
            <a:pPr marL="0" indent="0" eaLnBrk="1" hangingPunct="1">
              <a:buFont typeface="Wingdings" panose="05000000000000000000" pitchFamily="2" charset="2"/>
              <a:buNone/>
            </a:pPr>
            <a:r>
              <a:rPr lang="en-US" altLang="en-US" sz="2000"/>
              <a:t>A drop ball goes to one player of the team that last possessed the ball. The ball is dropped where it was last touched by a player, an outside agent or match official unless the ball was in the penalty area or the last touch by either team was in the penalty area. </a:t>
            </a:r>
          </a:p>
        </p:txBody>
      </p:sp>
      <p:sp>
        <p:nvSpPr>
          <p:cNvPr id="4" name="Footer Placeholder 3">
            <a:extLst>
              <a:ext uri="{FF2B5EF4-FFF2-40B4-BE49-F238E27FC236}">
                <a16:creationId xmlns:a16="http://schemas.microsoft.com/office/drawing/2014/main" xmlns="" id="{84C03A62-9475-4ACF-B601-863A7B9608D7}"/>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22885" name="Picture 5" descr="A group of people posing for the camera&#10;&#10;Description automatically generated">
            <a:extLst>
              <a:ext uri="{FF2B5EF4-FFF2-40B4-BE49-F238E27FC236}">
                <a16:creationId xmlns:a16="http://schemas.microsoft.com/office/drawing/2014/main" xmlns="" id="{8B08695C-CA9F-4473-B405-00E0EA8C1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1954213"/>
            <a:ext cx="7516813"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D576A4-D2D3-41B5-B0C0-56FD11D4B300}"/>
              </a:ext>
            </a:extLst>
          </p:cNvPr>
          <p:cNvSpPr>
            <a:spLocks noGrp="1"/>
          </p:cNvSpPr>
          <p:nvPr>
            <p:ph type="title"/>
          </p:nvPr>
        </p:nvSpPr>
        <p:spPr/>
        <p:txBody>
          <a:bodyPr/>
          <a:lstStyle/>
          <a:p>
            <a:pPr eaLnBrk="1" hangingPunct="1">
              <a:defRPr/>
            </a:pPr>
            <a:r>
              <a:rPr lang="en-US" dirty="0"/>
              <a:t/>
            </a:r>
            <a:br>
              <a:rPr lang="en-US" dirty="0"/>
            </a:br>
            <a:r>
              <a:rPr lang="en-US" dirty="0"/>
              <a:t>Rules 9-2-2, 9-2-3 </a:t>
            </a:r>
            <a:br>
              <a:rPr lang="en-US" dirty="0"/>
            </a:br>
            <a:r>
              <a:rPr lang="en-US" dirty="0"/>
              <a:t>Drop Ball</a:t>
            </a:r>
            <a:br>
              <a:rPr lang="en-US" dirty="0"/>
            </a:br>
            <a:endParaRPr lang="en-US" dirty="0"/>
          </a:p>
        </p:txBody>
      </p:sp>
      <p:sp>
        <p:nvSpPr>
          <p:cNvPr id="124931" name="Content Placeholder 2">
            <a:extLst>
              <a:ext uri="{FF2B5EF4-FFF2-40B4-BE49-F238E27FC236}">
                <a16:creationId xmlns:a16="http://schemas.microsoft.com/office/drawing/2014/main" xmlns="" id="{50DACE62-ED77-489B-9E33-DA2964AB2769}"/>
              </a:ext>
            </a:extLst>
          </p:cNvPr>
          <p:cNvSpPr>
            <a:spLocks noGrp="1" noChangeArrowheads="1"/>
          </p:cNvSpPr>
          <p:nvPr>
            <p:ph idx="1"/>
          </p:nvPr>
        </p:nvSpPr>
        <p:spPr>
          <a:xfrm>
            <a:off x="9164638" y="2178050"/>
            <a:ext cx="2803525" cy="4154488"/>
          </a:xfrm>
        </p:spPr>
        <p:txBody>
          <a:bodyPr/>
          <a:lstStyle/>
          <a:p>
            <a:pPr marL="0" indent="0" eaLnBrk="1" hangingPunct="1">
              <a:buFont typeface="Wingdings" panose="05000000000000000000" pitchFamily="2" charset="2"/>
              <a:buNone/>
            </a:pPr>
            <a:r>
              <a:rPr lang="en-US" altLang="en-US" sz="2000"/>
              <a:t>If the ball was in the penalty area or the last touch by either team was in the penalty area when play was stopped, the ball is dropped to the defending team’s goalkeeper.  All opposing players must be outside the penalty area and all players must be at least four yards from the ball.   </a:t>
            </a:r>
          </a:p>
        </p:txBody>
      </p:sp>
      <p:sp>
        <p:nvSpPr>
          <p:cNvPr id="4" name="Footer Placeholder 3">
            <a:extLst>
              <a:ext uri="{FF2B5EF4-FFF2-40B4-BE49-F238E27FC236}">
                <a16:creationId xmlns:a16="http://schemas.microsoft.com/office/drawing/2014/main" xmlns="" id="{EEF3CA2B-8DAC-48D4-B844-CE6761240838}"/>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24933" name="Picture 6" descr="A picture containing game, drawing, table&#10;&#10;Description automatically generated">
            <a:extLst>
              <a:ext uri="{FF2B5EF4-FFF2-40B4-BE49-F238E27FC236}">
                <a16:creationId xmlns:a16="http://schemas.microsoft.com/office/drawing/2014/main" xmlns="" id="{9154E0B2-F3B0-4AA2-B8F3-3D7BC3949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363" y="2317750"/>
            <a:ext cx="7246937"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33EE89-C26A-48CD-9F25-396962F51EB2}"/>
              </a:ext>
            </a:extLst>
          </p:cNvPr>
          <p:cNvSpPr>
            <a:spLocks noGrp="1"/>
          </p:cNvSpPr>
          <p:nvPr>
            <p:ph type="title"/>
          </p:nvPr>
        </p:nvSpPr>
        <p:spPr/>
        <p:txBody>
          <a:bodyPr/>
          <a:lstStyle/>
          <a:p>
            <a:pPr eaLnBrk="1" hangingPunct="1">
              <a:defRPr/>
            </a:pPr>
            <a:r>
              <a:rPr lang="en-US" dirty="0"/>
              <a:t/>
            </a:r>
            <a:br>
              <a:rPr lang="en-US" dirty="0"/>
            </a:br>
            <a:r>
              <a:rPr lang="en-US" dirty="0"/>
              <a:t>Rules 9-2-2, 9-2-3 </a:t>
            </a:r>
            <a:br>
              <a:rPr lang="en-US" dirty="0"/>
            </a:br>
            <a:r>
              <a:rPr lang="en-US" dirty="0"/>
              <a:t>Drop Ball</a:t>
            </a:r>
            <a:br>
              <a:rPr lang="en-US" dirty="0"/>
            </a:br>
            <a:endParaRPr lang="en-US" dirty="0"/>
          </a:p>
        </p:txBody>
      </p:sp>
      <p:sp>
        <p:nvSpPr>
          <p:cNvPr id="126979" name="Content Placeholder 2">
            <a:extLst>
              <a:ext uri="{FF2B5EF4-FFF2-40B4-BE49-F238E27FC236}">
                <a16:creationId xmlns:a16="http://schemas.microsoft.com/office/drawing/2014/main" xmlns="" id="{FC4A2517-87BC-48EA-B10C-740D9B0E6BE4}"/>
              </a:ext>
            </a:extLst>
          </p:cNvPr>
          <p:cNvSpPr>
            <a:spLocks noGrp="1" noChangeArrowheads="1"/>
          </p:cNvSpPr>
          <p:nvPr>
            <p:ph idx="1"/>
          </p:nvPr>
        </p:nvSpPr>
        <p:spPr>
          <a:xfrm>
            <a:off x="6688138" y="2117725"/>
            <a:ext cx="5280025" cy="4210050"/>
          </a:xfrm>
        </p:spPr>
        <p:txBody>
          <a:bodyPr/>
          <a:lstStyle/>
          <a:p>
            <a:pPr marL="0" indent="0" eaLnBrk="1" hangingPunct="1">
              <a:buFont typeface="Wingdings" panose="05000000000000000000" pitchFamily="2" charset="2"/>
              <a:buNone/>
            </a:pPr>
            <a:r>
              <a:rPr lang="en-US" altLang="en-US"/>
              <a:t>If the ball was in the goal area when play was stopped, it is dropped to the goalkeeper on that part of the goal-area line which runs parallel to the goal line nearest the location where the ball was when play was stopped.  </a:t>
            </a:r>
          </a:p>
        </p:txBody>
      </p:sp>
      <p:sp>
        <p:nvSpPr>
          <p:cNvPr id="4" name="Footer Placeholder 3">
            <a:extLst>
              <a:ext uri="{FF2B5EF4-FFF2-40B4-BE49-F238E27FC236}">
                <a16:creationId xmlns:a16="http://schemas.microsoft.com/office/drawing/2014/main" xmlns="" id="{EC8CB3B5-4557-4A2B-8490-26D39718D179}"/>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26981" name="Picture 5" descr="A screenshot of a cell phone&#10;&#10;Description automatically generated">
            <a:extLst>
              <a:ext uri="{FF2B5EF4-FFF2-40B4-BE49-F238E27FC236}">
                <a16:creationId xmlns:a16="http://schemas.microsoft.com/office/drawing/2014/main" xmlns="" id="{545F3772-DCE0-44B6-A630-91C0E8FE1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988" y="2014538"/>
            <a:ext cx="4341812"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2" name="Picture 5" descr="A picture containing screenshot, game&#10;&#10;Description automatically generated">
            <a:extLst>
              <a:ext uri="{FF2B5EF4-FFF2-40B4-BE49-F238E27FC236}">
                <a16:creationId xmlns:a16="http://schemas.microsoft.com/office/drawing/2014/main" xmlns="" id="{20395102-719E-411A-BBA4-6777D9E9E0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4488" y="2032000"/>
            <a:ext cx="44069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348840-F9AB-44BE-A963-4F83061329F2}"/>
              </a:ext>
            </a:extLst>
          </p:cNvPr>
          <p:cNvSpPr>
            <a:spLocks noGrp="1"/>
          </p:cNvSpPr>
          <p:nvPr>
            <p:ph type="title"/>
          </p:nvPr>
        </p:nvSpPr>
        <p:spPr/>
        <p:txBody>
          <a:bodyPr/>
          <a:lstStyle/>
          <a:p>
            <a:pPr eaLnBrk="1" hangingPunct="1">
              <a:defRPr/>
            </a:pPr>
            <a:r>
              <a:rPr lang="en-US" dirty="0"/>
              <a:t>Rule 13-3-1  how taken – FREE KICK</a:t>
            </a:r>
          </a:p>
        </p:txBody>
      </p:sp>
      <p:sp>
        <p:nvSpPr>
          <p:cNvPr id="3" name="Content Placeholder 2">
            <a:extLst>
              <a:ext uri="{FF2B5EF4-FFF2-40B4-BE49-F238E27FC236}">
                <a16:creationId xmlns:a16="http://schemas.microsoft.com/office/drawing/2014/main" xmlns="" id="{7E582DD6-6922-4A48-A285-4581B20BC90F}"/>
              </a:ext>
            </a:extLst>
          </p:cNvPr>
          <p:cNvSpPr>
            <a:spLocks noGrp="1"/>
          </p:cNvSpPr>
          <p:nvPr>
            <p:ph idx="1"/>
          </p:nvPr>
        </p:nvSpPr>
        <p:spPr/>
        <p:txBody>
          <a:bodyPr/>
          <a:lstStyle/>
          <a:p>
            <a:pPr marL="0" indent="0" eaLnBrk="1" hangingPunct="1">
              <a:buFont typeface="Wingdings" panose="05000000000000000000" pitchFamily="2" charset="2"/>
              <a:buNone/>
              <a:defRPr/>
            </a:pPr>
            <a:r>
              <a:rPr lang="en-US" sz="2800" b="1" dirty="0"/>
              <a:t>ART. 1…</a:t>
            </a:r>
          </a:p>
          <a:p>
            <a:pPr marL="0" indent="0" eaLnBrk="1" hangingPunct="1">
              <a:buFont typeface="Wingdings" panose="05000000000000000000" pitchFamily="2" charset="2"/>
              <a:buNone/>
              <a:defRPr/>
            </a:pPr>
            <a:r>
              <a:rPr lang="en-US" sz="2800" dirty="0"/>
              <a:t>Players opposing the kicker shall be at least 10 yards from the ball until it is kicked, unless they are standing on their own goal line between the goal posts. If the free kick is awarded to the defending team in its penalty area, players opposing the kicker shall be outside the penalty area at least 10 yards from the ball and shall remain there until the ball is in play. Where 3 or more defending team players form a wall, all attacking team players must remain at least 1 yard from the wall until the ball is in play</a:t>
            </a:r>
            <a:r>
              <a:rPr lang="en-US" dirty="0"/>
              <a:t>.</a:t>
            </a:r>
          </a:p>
          <a:p>
            <a:pPr eaLnBrk="1" hangingPunct="1">
              <a:defRPr/>
            </a:pPr>
            <a:endParaRPr lang="en-US" dirty="0"/>
          </a:p>
        </p:txBody>
      </p:sp>
      <p:sp>
        <p:nvSpPr>
          <p:cNvPr id="4" name="Footer Placeholder 3">
            <a:extLst>
              <a:ext uri="{FF2B5EF4-FFF2-40B4-BE49-F238E27FC236}">
                <a16:creationId xmlns:a16="http://schemas.microsoft.com/office/drawing/2014/main" xmlns="" id="{F04BB4AC-EF7C-4067-9FA5-115BE39ADEFD}"/>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1417D3-E931-44DA-B016-0151DAE7EA96}"/>
              </a:ext>
            </a:extLst>
          </p:cNvPr>
          <p:cNvSpPr>
            <a:spLocks noGrp="1"/>
          </p:cNvSpPr>
          <p:nvPr>
            <p:ph type="title"/>
          </p:nvPr>
        </p:nvSpPr>
        <p:spPr/>
        <p:txBody>
          <a:bodyPr/>
          <a:lstStyle/>
          <a:p>
            <a:pPr eaLnBrk="1" hangingPunct="1">
              <a:defRPr/>
            </a:pPr>
            <a:r>
              <a:rPr lang="en-US" dirty="0"/>
              <a:t/>
            </a:r>
            <a:br>
              <a:rPr lang="en-US" dirty="0"/>
            </a:br>
            <a:r>
              <a:rPr lang="en-US" dirty="0"/>
              <a:t>Rule 13-3-1 </a:t>
            </a:r>
            <a:br>
              <a:rPr lang="en-US" dirty="0"/>
            </a:br>
            <a:r>
              <a:rPr lang="en-US" dirty="0"/>
              <a:t>Free Kick — How taken</a:t>
            </a:r>
            <a:br>
              <a:rPr lang="en-US" dirty="0"/>
            </a:br>
            <a:endParaRPr lang="en-US" dirty="0"/>
          </a:p>
        </p:txBody>
      </p:sp>
      <p:sp>
        <p:nvSpPr>
          <p:cNvPr id="3" name="Content Placeholder 2">
            <a:extLst>
              <a:ext uri="{FF2B5EF4-FFF2-40B4-BE49-F238E27FC236}">
                <a16:creationId xmlns:a16="http://schemas.microsoft.com/office/drawing/2014/main" xmlns="" id="{6BB1CE49-9D23-44DF-90B2-9F31246625D4}"/>
              </a:ext>
            </a:extLst>
          </p:cNvPr>
          <p:cNvSpPr>
            <a:spLocks noGrp="1"/>
          </p:cNvSpPr>
          <p:nvPr>
            <p:ph idx="1"/>
          </p:nvPr>
        </p:nvSpPr>
        <p:spPr>
          <a:xfrm>
            <a:off x="8393987" y="2132394"/>
            <a:ext cx="3573647" cy="4200144"/>
          </a:xfrm>
          <a:ln>
            <a:miter lim="800000"/>
            <a:headEnd/>
            <a:tailEnd/>
          </a:ln>
        </p:spPr>
        <p:txBody>
          <a:bodyPr/>
          <a:lstStyle/>
          <a:p>
            <a:pPr marL="0" indent="0" eaLnBrk="1" hangingPunct="1">
              <a:buFont typeface="Wingdings" panose="05000000000000000000" pitchFamily="2" charset="2"/>
              <a:buNone/>
              <a:defRPr/>
            </a:pPr>
            <a:r>
              <a:rPr lang="en-US" dirty="0"/>
              <a:t>On a free kick taken from within a team’s penalty area, the ball is in play when it is kicked and moves (</a:t>
            </a:r>
            <a:r>
              <a:rPr lang="en-US" dirty="0" err="1"/>
              <a:t>PlayPics</a:t>
            </a:r>
            <a:r>
              <a:rPr lang="en-US" dirty="0"/>
              <a:t> A and B).</a:t>
            </a:r>
            <a:endParaRPr lang="en-US" strike="sngStrike" dirty="0"/>
          </a:p>
        </p:txBody>
      </p:sp>
      <p:sp>
        <p:nvSpPr>
          <p:cNvPr id="4" name="Footer Placeholder 3">
            <a:extLst>
              <a:ext uri="{FF2B5EF4-FFF2-40B4-BE49-F238E27FC236}">
                <a16:creationId xmlns:a16="http://schemas.microsoft.com/office/drawing/2014/main" xmlns="" id="{C6A0A1D8-3CEA-41E7-8F26-A2DE1D7EA474}"/>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31077" name="Picture 6" descr="A picture containing game&#10;&#10;Description automatically generated">
            <a:extLst>
              <a:ext uri="{FF2B5EF4-FFF2-40B4-BE49-F238E27FC236}">
                <a16:creationId xmlns:a16="http://schemas.microsoft.com/office/drawing/2014/main" xmlns="" id="{5E60985B-7C6E-439F-9DD9-1F994F994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50" y="2132013"/>
            <a:ext cx="6413500"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90BCD0-EC1B-479B-B833-348AB65E5656}"/>
              </a:ext>
            </a:extLst>
          </p:cNvPr>
          <p:cNvSpPr>
            <a:spLocks noGrp="1"/>
          </p:cNvSpPr>
          <p:nvPr>
            <p:ph type="title"/>
          </p:nvPr>
        </p:nvSpPr>
        <p:spPr/>
        <p:txBody>
          <a:bodyPr/>
          <a:lstStyle/>
          <a:p>
            <a:pPr eaLnBrk="1" hangingPunct="1">
              <a:defRPr/>
            </a:pPr>
            <a:r>
              <a:rPr lang="en-US" dirty="0"/>
              <a:t/>
            </a:r>
            <a:br>
              <a:rPr lang="en-US" dirty="0"/>
            </a:br>
            <a:r>
              <a:rPr lang="en-US" dirty="0"/>
              <a:t>Rule 13-3-1 </a:t>
            </a:r>
            <a:br>
              <a:rPr lang="en-US" dirty="0"/>
            </a:br>
            <a:r>
              <a:rPr lang="en-US" dirty="0"/>
              <a:t>Free Kick — How taken</a:t>
            </a:r>
            <a:br>
              <a:rPr lang="en-US" dirty="0"/>
            </a:br>
            <a:endParaRPr lang="en-US" dirty="0"/>
          </a:p>
        </p:txBody>
      </p:sp>
      <p:sp>
        <p:nvSpPr>
          <p:cNvPr id="133123" name="Content Placeholder 2">
            <a:extLst>
              <a:ext uri="{FF2B5EF4-FFF2-40B4-BE49-F238E27FC236}">
                <a16:creationId xmlns:a16="http://schemas.microsoft.com/office/drawing/2014/main" xmlns="" id="{3C3124A1-7AC3-407C-AFFC-EF3592EB6E9F}"/>
              </a:ext>
            </a:extLst>
          </p:cNvPr>
          <p:cNvSpPr>
            <a:spLocks noGrp="1" noChangeArrowheads="1"/>
          </p:cNvSpPr>
          <p:nvPr>
            <p:ph idx="1"/>
          </p:nvPr>
        </p:nvSpPr>
        <p:spPr>
          <a:xfrm>
            <a:off x="6935788" y="2036763"/>
            <a:ext cx="5032375" cy="4291012"/>
          </a:xfrm>
        </p:spPr>
        <p:txBody>
          <a:bodyPr/>
          <a:lstStyle/>
          <a:p>
            <a:pPr marL="0" indent="0" eaLnBrk="1" hangingPunct="1">
              <a:buFont typeface="Wingdings" panose="05000000000000000000" pitchFamily="2" charset="2"/>
              <a:buNone/>
            </a:pPr>
            <a:r>
              <a:rPr lang="en-US" altLang="en-US"/>
              <a:t>When three or more defending team players form a wall, all attacking team players must remain at least one yard from the wall until the ball is in play.  </a:t>
            </a:r>
          </a:p>
        </p:txBody>
      </p:sp>
      <p:sp>
        <p:nvSpPr>
          <p:cNvPr id="4" name="Footer Placeholder 3">
            <a:extLst>
              <a:ext uri="{FF2B5EF4-FFF2-40B4-BE49-F238E27FC236}">
                <a16:creationId xmlns:a16="http://schemas.microsoft.com/office/drawing/2014/main" xmlns="" id="{9C640489-ADB6-4F7A-AFD4-E5F5425DE8FA}"/>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33125" name="Picture 6" descr="A screenshot of a cell phone&#10;&#10;Description automatically generated">
            <a:extLst>
              <a:ext uri="{FF2B5EF4-FFF2-40B4-BE49-F238E27FC236}">
                <a16:creationId xmlns:a16="http://schemas.microsoft.com/office/drawing/2014/main" xmlns="" id="{4AA8FD20-3AA7-4E3D-926F-CB7E0F5E9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0213" y="2009775"/>
            <a:ext cx="4564062"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D19C56-D842-40E1-9174-41A987C1C518}"/>
              </a:ext>
            </a:extLst>
          </p:cNvPr>
          <p:cNvSpPr>
            <a:spLocks noGrp="1"/>
          </p:cNvSpPr>
          <p:nvPr>
            <p:ph type="title"/>
          </p:nvPr>
        </p:nvSpPr>
        <p:spPr/>
        <p:txBody>
          <a:bodyPr/>
          <a:lstStyle/>
          <a:p>
            <a:pPr eaLnBrk="1" hangingPunct="1">
              <a:defRPr/>
            </a:pPr>
            <a:r>
              <a:rPr lang="en-US" dirty="0"/>
              <a:t>Rule 13-3-2  how taken – FREE KICK</a:t>
            </a:r>
          </a:p>
        </p:txBody>
      </p:sp>
      <p:sp>
        <p:nvSpPr>
          <p:cNvPr id="135171" name="Content Placeholder 2">
            <a:extLst>
              <a:ext uri="{FF2B5EF4-FFF2-40B4-BE49-F238E27FC236}">
                <a16:creationId xmlns:a16="http://schemas.microsoft.com/office/drawing/2014/main" xmlns="" id="{D9B389CA-4671-4802-B9EF-81EA3C26AD54}"/>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200" b="1"/>
          </a:p>
          <a:p>
            <a:pPr marL="0" indent="0" eaLnBrk="1" hangingPunct="1">
              <a:buFont typeface="Wingdings" panose="05000000000000000000" pitchFamily="2" charset="2"/>
              <a:buNone/>
            </a:pPr>
            <a:r>
              <a:rPr lang="en-US" altLang="en-US" sz="3200" b="1"/>
              <a:t>ART. 2…</a:t>
            </a:r>
          </a:p>
          <a:p>
            <a:pPr marL="0" indent="0" eaLnBrk="1" hangingPunct="1">
              <a:buFont typeface="Wingdings" panose="05000000000000000000" pitchFamily="2" charset="2"/>
              <a:buNone/>
            </a:pPr>
            <a:r>
              <a:rPr lang="en-US" altLang="en-US" sz="3200"/>
              <a:t>The ball shall be kicked while it is stationary on the ground at the spot specified by the official. To be in play, the ball shall be moved in any direction. Failure to kick the ball as specified shall result in a rekick.</a:t>
            </a:r>
          </a:p>
        </p:txBody>
      </p:sp>
      <p:sp>
        <p:nvSpPr>
          <p:cNvPr id="4" name="Footer Placeholder 3">
            <a:extLst>
              <a:ext uri="{FF2B5EF4-FFF2-40B4-BE49-F238E27FC236}">
                <a16:creationId xmlns:a16="http://schemas.microsoft.com/office/drawing/2014/main" xmlns="" id="{AEE17E1D-5DE3-4802-8A05-326FBFBDA640}"/>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3B3656-2130-4527-BCDE-3FDCB91229DB}"/>
              </a:ext>
            </a:extLst>
          </p:cNvPr>
          <p:cNvSpPr>
            <a:spLocks noGrp="1"/>
          </p:cNvSpPr>
          <p:nvPr>
            <p:ph type="title"/>
          </p:nvPr>
        </p:nvSpPr>
        <p:spPr/>
        <p:txBody>
          <a:bodyPr/>
          <a:lstStyle/>
          <a:p>
            <a:pPr eaLnBrk="1" hangingPunct="1">
              <a:defRPr/>
            </a:pPr>
            <a:r>
              <a:rPr lang="en-US" dirty="0"/>
              <a:t>Rule 13-3-4 new  how taken – free kick</a:t>
            </a:r>
          </a:p>
        </p:txBody>
      </p:sp>
      <p:sp>
        <p:nvSpPr>
          <p:cNvPr id="137219" name="Content Placeholder 2">
            <a:extLst>
              <a:ext uri="{FF2B5EF4-FFF2-40B4-BE49-F238E27FC236}">
                <a16:creationId xmlns:a16="http://schemas.microsoft.com/office/drawing/2014/main" xmlns="" id="{FD3F54F7-01C2-4171-AF58-EACEF6DA84B1}"/>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3200" b="1"/>
              <a:t>NEW ART. 4…</a:t>
            </a:r>
          </a:p>
          <a:p>
            <a:pPr marL="0" indent="0" eaLnBrk="1" hangingPunct="1">
              <a:buFont typeface="Wingdings" panose="05000000000000000000" pitchFamily="2" charset="2"/>
              <a:buNone/>
            </a:pPr>
            <a:r>
              <a:rPr lang="en-US" altLang="en-US" sz="3200"/>
              <a:t>For indirect kicks, the referee shall signal an indirect kick (using Official NFHS Soccer Signals Rule 5-3-1b) by raising an arm above the head; this signal shall be maintained until the kick is taken and the ball touches another player or goes out of play. If the referee fails to signal the kick is indirect and the ball goes directly into the opponent's goal, the kick shall be retaken.</a:t>
            </a:r>
          </a:p>
        </p:txBody>
      </p:sp>
      <p:sp>
        <p:nvSpPr>
          <p:cNvPr id="4" name="Footer Placeholder 3">
            <a:extLst>
              <a:ext uri="{FF2B5EF4-FFF2-40B4-BE49-F238E27FC236}">
                <a16:creationId xmlns:a16="http://schemas.microsoft.com/office/drawing/2014/main" xmlns="" id="{F4C518CE-68AD-43DB-A6C6-DF1FB8259E44}"/>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6C2065-89FA-47ED-B248-5FEEAF742245}"/>
              </a:ext>
            </a:extLst>
          </p:cNvPr>
          <p:cNvSpPr>
            <a:spLocks noGrp="1"/>
          </p:cNvSpPr>
          <p:nvPr>
            <p:ph type="title"/>
          </p:nvPr>
        </p:nvSpPr>
        <p:spPr/>
        <p:txBody>
          <a:bodyPr/>
          <a:lstStyle/>
          <a:p>
            <a:pPr eaLnBrk="1" hangingPunct="1">
              <a:defRPr/>
            </a:pPr>
            <a:r>
              <a:rPr lang="en-US" dirty="0"/>
              <a:t/>
            </a:r>
            <a:br>
              <a:rPr lang="en-US" dirty="0"/>
            </a:br>
            <a:r>
              <a:rPr lang="en-US" dirty="0"/>
              <a:t>Rule 13-3-4 </a:t>
            </a:r>
            <a:br>
              <a:rPr lang="en-US" dirty="0"/>
            </a:br>
            <a:r>
              <a:rPr lang="en-US" dirty="0"/>
              <a:t>NEW - FREE KICK – HOW TAKEN</a:t>
            </a:r>
            <a:br>
              <a:rPr lang="en-US" dirty="0"/>
            </a:br>
            <a:endParaRPr lang="en-US" dirty="0"/>
          </a:p>
        </p:txBody>
      </p:sp>
      <p:sp>
        <p:nvSpPr>
          <p:cNvPr id="139267" name="Content Placeholder 2">
            <a:extLst>
              <a:ext uri="{FF2B5EF4-FFF2-40B4-BE49-F238E27FC236}">
                <a16:creationId xmlns:a16="http://schemas.microsoft.com/office/drawing/2014/main" xmlns="" id="{F9B1C7AF-B57C-4530-A778-C28A95846527}"/>
              </a:ext>
            </a:extLst>
          </p:cNvPr>
          <p:cNvSpPr>
            <a:spLocks noGrp="1" noChangeArrowheads="1"/>
          </p:cNvSpPr>
          <p:nvPr>
            <p:ph idx="1"/>
          </p:nvPr>
        </p:nvSpPr>
        <p:spPr>
          <a:xfrm>
            <a:off x="5846763" y="2033588"/>
            <a:ext cx="6121400" cy="4210050"/>
          </a:xfrm>
        </p:spPr>
        <p:txBody>
          <a:bodyPr/>
          <a:lstStyle/>
          <a:p>
            <a:pPr marL="0" indent="0" eaLnBrk="1" hangingPunct="1">
              <a:buFont typeface="Wingdings" panose="05000000000000000000" pitchFamily="2" charset="2"/>
              <a:buNone/>
            </a:pPr>
            <a:r>
              <a:rPr lang="en-US" altLang="en-US" sz="3200"/>
              <a:t>The referee must show and hold the indirect kick signal until the kick is taken and the ball is touched by any other player.  Failure of the referee to correctly signal indirect free kick when the ball goes directly into the opponent’s goal results in a re-kick.</a:t>
            </a:r>
          </a:p>
        </p:txBody>
      </p:sp>
      <p:sp>
        <p:nvSpPr>
          <p:cNvPr id="4" name="Footer Placeholder 3">
            <a:extLst>
              <a:ext uri="{FF2B5EF4-FFF2-40B4-BE49-F238E27FC236}">
                <a16:creationId xmlns:a16="http://schemas.microsoft.com/office/drawing/2014/main" xmlns="" id="{AB31E69E-76B2-4E24-BF2C-BC3F5150E31B}"/>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39269" name="Picture 5" descr="A picture containing game&#10;&#10;Description automatically generated">
            <a:extLst>
              <a:ext uri="{FF2B5EF4-FFF2-40B4-BE49-F238E27FC236}">
                <a16:creationId xmlns:a16="http://schemas.microsoft.com/office/drawing/2014/main" xmlns="" id="{76D266BB-FB8C-4061-8699-C7607CEC1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450" y="2033588"/>
            <a:ext cx="3411538"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96F7B7-8CD4-4D7A-BFA1-930AD65EA3AE}"/>
              </a:ext>
            </a:extLst>
          </p:cNvPr>
          <p:cNvSpPr>
            <a:spLocks noGrp="1"/>
          </p:cNvSpPr>
          <p:nvPr>
            <p:ph type="title"/>
          </p:nvPr>
        </p:nvSpPr>
        <p:spPr/>
        <p:txBody>
          <a:bodyPr/>
          <a:lstStyle/>
          <a:p>
            <a:pPr eaLnBrk="1" hangingPunct="1">
              <a:defRPr/>
            </a:pPr>
            <a:r>
              <a:rPr lang="en-US" dirty="0"/>
              <a:t>Rule 14-1-3  penalty kick</a:t>
            </a:r>
          </a:p>
        </p:txBody>
      </p:sp>
      <p:sp>
        <p:nvSpPr>
          <p:cNvPr id="141315" name="Content Placeholder 2">
            <a:extLst>
              <a:ext uri="{FF2B5EF4-FFF2-40B4-BE49-F238E27FC236}">
                <a16:creationId xmlns:a16="http://schemas.microsoft.com/office/drawing/2014/main" xmlns="" id="{C3DE3EA3-A29F-4EF3-B986-0C0968BE9F84}"/>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200" b="1"/>
          </a:p>
          <a:p>
            <a:pPr marL="0" indent="0" eaLnBrk="1" hangingPunct="1">
              <a:buFont typeface="Wingdings" panose="05000000000000000000" pitchFamily="2" charset="2"/>
              <a:buNone/>
            </a:pPr>
            <a:r>
              <a:rPr lang="en-US" altLang="en-US" sz="3200" b="1"/>
              <a:t>ART. 3…</a:t>
            </a:r>
          </a:p>
          <a:p>
            <a:pPr marL="0" indent="0" eaLnBrk="1" hangingPunct="1">
              <a:buFont typeface="Wingdings" panose="05000000000000000000" pitchFamily="2" charset="2"/>
              <a:buNone/>
            </a:pPr>
            <a:r>
              <a:rPr lang="en-US" altLang="en-US" sz="3200"/>
              <a:t>The opposing goalkeeper shall stand with at least one foot on or in-line with the goal line, facing the kicker, between the goal posts, and shall not be touching the goal posts, crossbar, or nets, until the ball is kicked. Lateral or forward movement is allowed, but the goalkeeper is not permitted to come off the line with both feet until the ball is in play</a:t>
            </a:r>
            <a:r>
              <a:rPr lang="en-US" altLang="en-US"/>
              <a:t>. </a:t>
            </a:r>
          </a:p>
        </p:txBody>
      </p:sp>
      <p:sp>
        <p:nvSpPr>
          <p:cNvPr id="4" name="Footer Placeholder 3">
            <a:extLst>
              <a:ext uri="{FF2B5EF4-FFF2-40B4-BE49-F238E27FC236}">
                <a16:creationId xmlns:a16="http://schemas.microsoft.com/office/drawing/2014/main" xmlns="" id="{2B257C3E-D0C7-4E85-92C9-7ED7A3BDC639}"/>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9B943-CE7E-4FD0-9610-6BF4966446F2}"/>
              </a:ext>
            </a:extLst>
          </p:cNvPr>
          <p:cNvSpPr>
            <a:spLocks noGrp="1"/>
          </p:cNvSpPr>
          <p:nvPr>
            <p:ph type="title"/>
          </p:nvPr>
        </p:nvSpPr>
        <p:spPr/>
        <p:txBody>
          <a:bodyPr/>
          <a:lstStyle/>
          <a:p>
            <a:pPr eaLnBrk="1" hangingPunct="1">
              <a:defRPr/>
            </a:pPr>
            <a:r>
              <a:rPr lang="en-US" dirty="0"/>
              <a:t/>
            </a:r>
            <a:br>
              <a:rPr lang="en-US" dirty="0"/>
            </a:br>
            <a:r>
              <a:rPr lang="en-US" dirty="0"/>
              <a:t>Rule 14-1-3 </a:t>
            </a:r>
            <a:br>
              <a:rPr lang="en-US" dirty="0"/>
            </a:br>
            <a:r>
              <a:rPr lang="en-US" dirty="0"/>
              <a:t>Penalty kick</a:t>
            </a:r>
            <a:br>
              <a:rPr lang="en-US" dirty="0"/>
            </a:br>
            <a:endParaRPr lang="en-US" dirty="0"/>
          </a:p>
        </p:txBody>
      </p:sp>
      <p:sp>
        <p:nvSpPr>
          <p:cNvPr id="3" name="Content Placeholder 2">
            <a:extLst>
              <a:ext uri="{FF2B5EF4-FFF2-40B4-BE49-F238E27FC236}">
                <a16:creationId xmlns:a16="http://schemas.microsoft.com/office/drawing/2014/main" xmlns="" id="{7CDCCC94-0101-458E-8AB6-54A14338DC3F}"/>
              </a:ext>
            </a:extLst>
          </p:cNvPr>
          <p:cNvSpPr>
            <a:spLocks noGrp="1"/>
          </p:cNvSpPr>
          <p:nvPr>
            <p:ph idx="1"/>
          </p:nvPr>
        </p:nvSpPr>
        <p:spPr>
          <a:xfrm>
            <a:off x="7089775" y="2071688"/>
            <a:ext cx="4878388" cy="4210050"/>
          </a:xfrm>
        </p:spPr>
        <p:txBody>
          <a:bodyPr/>
          <a:lstStyle/>
          <a:p>
            <a:pPr marL="0" indent="0" eaLnBrk="1" hangingPunct="1">
              <a:buFont typeface="Wingdings" panose="05000000000000000000" pitchFamily="2" charset="2"/>
              <a:buNone/>
              <a:defRPr/>
            </a:pPr>
            <a:r>
              <a:rPr lang="en-US" dirty="0"/>
              <a:t>The goalkeeper must stand with a</a:t>
            </a:r>
            <a:r>
              <a:rPr lang="en-US" dirty="0">
                <a:solidFill>
                  <a:schemeClr val="tx1">
                    <a:lumMod val="50000"/>
                  </a:schemeClr>
                </a:solidFill>
              </a:rPr>
              <a:t>t</a:t>
            </a:r>
            <a:r>
              <a:rPr lang="en-US" dirty="0"/>
              <a:t> least one foot on or in line with the goal line and shall not be touching the goal posts, cross bar or nets until the ball is kicked. While side to side movement is allowed, the goalkeeper is not allowed to leave the goal line with both feet until the ball is kicked and moves.</a:t>
            </a:r>
          </a:p>
          <a:p>
            <a:pPr eaLnBrk="1" hangingPunct="1">
              <a:defRPr/>
            </a:pPr>
            <a:endParaRPr lang="en-US" dirty="0"/>
          </a:p>
        </p:txBody>
      </p:sp>
      <p:sp>
        <p:nvSpPr>
          <p:cNvPr id="4" name="Footer Placeholder 3">
            <a:extLst>
              <a:ext uri="{FF2B5EF4-FFF2-40B4-BE49-F238E27FC236}">
                <a16:creationId xmlns:a16="http://schemas.microsoft.com/office/drawing/2014/main" xmlns="" id="{8353DC9B-EB51-42EC-B25B-6F123BD2937A}"/>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43365" name="Picture 6" descr="A picture containing game, sport, player, ball&#10;&#10;Description automatically generated">
            <a:extLst>
              <a:ext uri="{FF2B5EF4-FFF2-40B4-BE49-F238E27FC236}">
                <a16:creationId xmlns:a16="http://schemas.microsoft.com/office/drawing/2014/main" xmlns="" id="{CB432049-3D1B-4641-943F-95D0DE69E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2071688"/>
            <a:ext cx="4805363"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3A6B34-63D9-4E7F-93BB-8357AC7A5D41}"/>
              </a:ext>
            </a:extLst>
          </p:cNvPr>
          <p:cNvSpPr>
            <a:spLocks noGrp="1"/>
          </p:cNvSpPr>
          <p:nvPr>
            <p:ph type="title"/>
          </p:nvPr>
        </p:nvSpPr>
        <p:spPr/>
        <p:txBody>
          <a:bodyPr/>
          <a:lstStyle/>
          <a:p>
            <a:pPr eaLnBrk="1" hangingPunct="1">
              <a:defRPr/>
            </a:pPr>
            <a:r>
              <a:rPr lang="en-US" dirty="0"/>
              <a:t>Rule 16-1-2; Rule 16-1-3   goal kick</a:t>
            </a:r>
          </a:p>
        </p:txBody>
      </p:sp>
      <p:sp>
        <p:nvSpPr>
          <p:cNvPr id="145411" name="Content Placeholder 2">
            <a:extLst>
              <a:ext uri="{FF2B5EF4-FFF2-40B4-BE49-F238E27FC236}">
                <a16:creationId xmlns:a16="http://schemas.microsoft.com/office/drawing/2014/main" xmlns="" id="{CCFF46C2-9283-4F99-B10E-FB6DE906162C}"/>
              </a:ext>
            </a:extLst>
          </p:cNvPr>
          <p:cNvSpPr>
            <a:spLocks noGrp="1" noChangeArrowheads="1"/>
          </p:cNvSpPr>
          <p:nvPr>
            <p:ph idx="1"/>
          </p:nvPr>
        </p:nvSpPr>
        <p:spPr>
          <a:xfrm>
            <a:off x="1812925" y="1892300"/>
            <a:ext cx="10026650" cy="4500563"/>
          </a:xfrm>
        </p:spPr>
        <p:txBody>
          <a:bodyPr/>
          <a:lstStyle/>
          <a:p>
            <a:pPr marL="0" indent="0" eaLnBrk="1" hangingPunct="1">
              <a:buFont typeface="Wingdings" panose="05000000000000000000" pitchFamily="2" charset="2"/>
              <a:buNone/>
            </a:pPr>
            <a:r>
              <a:rPr lang="en-US" altLang="en-US" sz="3600" b="1"/>
              <a:t>ART. 2…</a:t>
            </a:r>
          </a:p>
          <a:p>
            <a:pPr marL="0" indent="0" eaLnBrk="1" hangingPunct="1">
              <a:buFont typeface="Wingdings" panose="05000000000000000000" pitchFamily="2" charset="2"/>
              <a:buNone/>
            </a:pPr>
            <a:r>
              <a:rPr lang="en-US" altLang="en-US" sz="3600"/>
              <a:t>Players opposing the kicker shall remain outside the penalty area until the ball is in play.</a:t>
            </a:r>
          </a:p>
          <a:p>
            <a:pPr marL="0" indent="0" eaLnBrk="1" hangingPunct="1">
              <a:buFont typeface="Wingdings" panose="05000000000000000000" pitchFamily="2" charset="2"/>
              <a:buNone/>
            </a:pPr>
            <a:r>
              <a:rPr lang="en-US" altLang="en-US" sz="3600" b="1"/>
              <a:t>ART. 3…</a:t>
            </a:r>
          </a:p>
          <a:p>
            <a:pPr marL="0" indent="0" eaLnBrk="1" hangingPunct="1">
              <a:buFont typeface="Wingdings" panose="05000000000000000000" pitchFamily="2" charset="2"/>
              <a:buNone/>
            </a:pPr>
            <a:r>
              <a:rPr lang="en-US" altLang="en-US" sz="3600"/>
              <a:t>Once spotted, the ball shall be kicked from the ground from any point within the goal area by a player of the defending team. The ball is in play when it is kicked and moves.</a:t>
            </a:r>
          </a:p>
          <a:p>
            <a:pPr marL="0" indent="0" eaLnBrk="1" hangingPunct="1">
              <a:buFont typeface="Wingdings" panose="05000000000000000000" pitchFamily="2" charset="2"/>
              <a:buNone/>
            </a:pPr>
            <a:endParaRPr lang="en-US" altLang="en-US" sz="3600"/>
          </a:p>
        </p:txBody>
      </p:sp>
      <p:sp>
        <p:nvSpPr>
          <p:cNvPr id="4" name="Footer Placeholder 3">
            <a:extLst>
              <a:ext uri="{FF2B5EF4-FFF2-40B4-BE49-F238E27FC236}">
                <a16:creationId xmlns:a16="http://schemas.microsoft.com/office/drawing/2014/main" xmlns="" id="{4F16556D-B508-4579-9664-F2CF2BEDECB3}"/>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FDE850-209B-44A2-9706-8A2F6286BB23}"/>
              </a:ext>
            </a:extLst>
          </p:cNvPr>
          <p:cNvSpPr>
            <a:spLocks noGrp="1"/>
          </p:cNvSpPr>
          <p:nvPr>
            <p:ph type="title"/>
          </p:nvPr>
        </p:nvSpPr>
        <p:spPr/>
        <p:txBody>
          <a:bodyPr/>
          <a:lstStyle/>
          <a:p>
            <a:pPr eaLnBrk="1" hangingPunct="1">
              <a:defRPr/>
            </a:pPr>
            <a:r>
              <a:rPr lang="en-US" dirty="0"/>
              <a:t/>
            </a:r>
            <a:br>
              <a:rPr lang="en-US" dirty="0"/>
            </a:br>
            <a:r>
              <a:rPr lang="en-US" dirty="0" err="1"/>
              <a:t>RuleS</a:t>
            </a:r>
            <a:r>
              <a:rPr lang="en-US" dirty="0"/>
              <a:t> 16-1-2; 16-1-3 </a:t>
            </a:r>
            <a:br>
              <a:rPr lang="en-US" dirty="0"/>
            </a:br>
            <a:r>
              <a:rPr lang="en-US" dirty="0"/>
              <a:t>Goal Kick</a:t>
            </a:r>
            <a:br>
              <a:rPr lang="en-US" dirty="0"/>
            </a:br>
            <a:endParaRPr lang="en-US" dirty="0"/>
          </a:p>
        </p:txBody>
      </p:sp>
      <p:sp>
        <p:nvSpPr>
          <p:cNvPr id="147459" name="Content Placeholder 2">
            <a:extLst>
              <a:ext uri="{FF2B5EF4-FFF2-40B4-BE49-F238E27FC236}">
                <a16:creationId xmlns:a16="http://schemas.microsoft.com/office/drawing/2014/main" xmlns="" id="{59E4FFFA-7B49-4994-A4EB-75DB2CD72A1E}"/>
              </a:ext>
            </a:extLst>
          </p:cNvPr>
          <p:cNvSpPr>
            <a:spLocks noGrp="1" noChangeArrowheads="1"/>
          </p:cNvSpPr>
          <p:nvPr>
            <p:ph idx="1"/>
          </p:nvPr>
        </p:nvSpPr>
        <p:spPr>
          <a:xfrm>
            <a:off x="6442075" y="2076450"/>
            <a:ext cx="5526088" cy="4251325"/>
          </a:xfrm>
        </p:spPr>
        <p:txBody>
          <a:bodyPr/>
          <a:lstStyle/>
          <a:p>
            <a:pPr eaLnBrk="1" hangingPunct="1"/>
            <a:endParaRPr lang="en-US" altLang="en-US" sz="2800"/>
          </a:p>
          <a:p>
            <a:pPr eaLnBrk="1" hangingPunct="1"/>
            <a:r>
              <a:rPr lang="en-US" altLang="en-US" sz="2800"/>
              <a:t>Players opposing the kicker shall remain outside the penalty area until the ball is in play.</a:t>
            </a:r>
          </a:p>
          <a:p>
            <a:pPr eaLnBrk="1" hangingPunct="1"/>
            <a:endParaRPr lang="en-US" altLang="en-US" sz="2800"/>
          </a:p>
          <a:p>
            <a:pPr eaLnBrk="1" hangingPunct="1"/>
            <a:r>
              <a:rPr lang="en-US" altLang="en-US" sz="2800"/>
              <a:t>Once spotted on the ground and within the goal area for a goal kick, the ball is in play when it has been kicked and moves.</a:t>
            </a:r>
          </a:p>
          <a:p>
            <a:pPr eaLnBrk="1" hangingPunct="1"/>
            <a:endParaRPr lang="en-US" altLang="en-US"/>
          </a:p>
        </p:txBody>
      </p:sp>
      <p:sp>
        <p:nvSpPr>
          <p:cNvPr id="4" name="Footer Placeholder 3">
            <a:extLst>
              <a:ext uri="{FF2B5EF4-FFF2-40B4-BE49-F238E27FC236}">
                <a16:creationId xmlns:a16="http://schemas.microsoft.com/office/drawing/2014/main" xmlns="" id="{62EF960A-8F68-4D94-8A80-A6F20BCEFEB6}"/>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47461" name="Picture 5" descr="A picture containing game&#10;&#10;Description automatically generated">
            <a:extLst>
              <a:ext uri="{FF2B5EF4-FFF2-40B4-BE49-F238E27FC236}">
                <a16:creationId xmlns:a16="http://schemas.microsoft.com/office/drawing/2014/main" xmlns="" id="{5F3F32C6-F6E0-4322-B7BD-80C8215ED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938" y="2073275"/>
            <a:ext cx="4713287" cy="433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572E1-FB04-4A01-92D7-97BE32CBB0B6}"/>
              </a:ext>
            </a:extLst>
          </p:cNvPr>
          <p:cNvSpPr>
            <a:spLocks noGrp="1"/>
          </p:cNvSpPr>
          <p:nvPr>
            <p:ph type="title"/>
          </p:nvPr>
        </p:nvSpPr>
        <p:spPr/>
        <p:txBody>
          <a:bodyPr/>
          <a:lstStyle/>
          <a:p>
            <a:pPr eaLnBrk="1" hangingPunct="1">
              <a:defRPr/>
            </a:pPr>
            <a:r>
              <a:rPr lang="en-US" dirty="0"/>
              <a:t>Rule 16-1-4  goal kick</a:t>
            </a:r>
          </a:p>
        </p:txBody>
      </p:sp>
      <p:sp>
        <p:nvSpPr>
          <p:cNvPr id="149507" name="Content Placeholder 2">
            <a:extLst>
              <a:ext uri="{FF2B5EF4-FFF2-40B4-BE49-F238E27FC236}">
                <a16:creationId xmlns:a16="http://schemas.microsoft.com/office/drawing/2014/main" xmlns="" id="{1B87CC2F-B397-44F7-B77F-D6BD152E07D9}"/>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200"/>
          </a:p>
          <a:p>
            <a:pPr marL="0" indent="0" eaLnBrk="1" hangingPunct="1">
              <a:buFont typeface="Wingdings" panose="05000000000000000000" pitchFamily="2" charset="2"/>
              <a:buNone/>
            </a:pPr>
            <a:r>
              <a:rPr lang="en-US" altLang="en-US" sz="3200" b="1"/>
              <a:t>ART. 4…</a:t>
            </a:r>
          </a:p>
          <a:p>
            <a:pPr marL="0" indent="0" eaLnBrk="1" hangingPunct="1">
              <a:buFont typeface="Wingdings" panose="05000000000000000000" pitchFamily="2" charset="2"/>
              <a:buNone/>
            </a:pPr>
            <a:r>
              <a:rPr lang="en-US" altLang="en-US" sz="3200"/>
              <a:t>After the goal kick is properly taken, the ball may be played by any player except the one who executes the goal kick. The kicker may not play the ball until it has been touched by another player. </a:t>
            </a:r>
          </a:p>
        </p:txBody>
      </p:sp>
      <p:sp>
        <p:nvSpPr>
          <p:cNvPr id="4" name="Footer Placeholder 3">
            <a:extLst>
              <a:ext uri="{FF2B5EF4-FFF2-40B4-BE49-F238E27FC236}">
                <a16:creationId xmlns:a16="http://schemas.microsoft.com/office/drawing/2014/main" xmlns="" id="{7F24BD9D-E4CB-4D57-987F-5F52C2D4AE73}"/>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03D35-8AEA-4F4A-B4BB-A5A73FA65C7A}"/>
              </a:ext>
            </a:extLst>
          </p:cNvPr>
          <p:cNvSpPr>
            <a:spLocks noGrp="1"/>
          </p:cNvSpPr>
          <p:nvPr>
            <p:ph type="title"/>
          </p:nvPr>
        </p:nvSpPr>
        <p:spPr/>
        <p:txBody>
          <a:bodyPr/>
          <a:lstStyle/>
          <a:p>
            <a:pPr eaLnBrk="1" hangingPunct="1">
              <a:defRPr/>
            </a:pPr>
            <a:r>
              <a:rPr lang="en-US" dirty="0"/>
              <a:t/>
            </a:r>
            <a:br>
              <a:rPr lang="en-US" dirty="0"/>
            </a:br>
            <a:r>
              <a:rPr lang="en-US" dirty="0"/>
              <a:t>Rule 16-1-4 </a:t>
            </a:r>
            <a:br>
              <a:rPr lang="en-US" dirty="0"/>
            </a:br>
            <a:r>
              <a:rPr lang="en-US" dirty="0"/>
              <a:t>Goal Kick</a:t>
            </a:r>
            <a:br>
              <a:rPr lang="en-US" dirty="0"/>
            </a:br>
            <a:endParaRPr lang="en-US" dirty="0"/>
          </a:p>
        </p:txBody>
      </p:sp>
      <p:sp>
        <p:nvSpPr>
          <p:cNvPr id="92163" name="Content Placeholder 2">
            <a:extLst>
              <a:ext uri="{FF2B5EF4-FFF2-40B4-BE49-F238E27FC236}">
                <a16:creationId xmlns:a16="http://schemas.microsoft.com/office/drawing/2014/main" xmlns="" id="{95B4DB83-1E95-4786-9B0D-44C4A75E170A}"/>
              </a:ext>
            </a:extLst>
          </p:cNvPr>
          <p:cNvSpPr>
            <a:spLocks noGrp="1" noChangeArrowheads="1"/>
          </p:cNvSpPr>
          <p:nvPr>
            <p:ph idx="1"/>
          </p:nvPr>
        </p:nvSpPr>
        <p:spPr>
          <a:xfrm>
            <a:off x="7027863" y="2133600"/>
            <a:ext cx="4940300" cy="4194175"/>
          </a:xfrm>
        </p:spPr>
        <p:txBody>
          <a:bodyPr/>
          <a:lstStyle/>
          <a:p>
            <a:pPr marL="0" indent="0" eaLnBrk="1" hangingPunct="1">
              <a:buFont typeface="Wingdings" panose="05000000000000000000" pitchFamily="2" charset="2"/>
              <a:buNone/>
              <a:defRPr/>
            </a:pPr>
            <a:endParaRPr lang="en-US" altLang="en-US" sz="2800" dirty="0"/>
          </a:p>
          <a:p>
            <a:pPr marL="0" indent="0" eaLnBrk="1" hangingPunct="1">
              <a:buFont typeface="Wingdings" panose="05000000000000000000" pitchFamily="2" charset="2"/>
              <a:buNone/>
              <a:defRPr/>
            </a:pPr>
            <a:r>
              <a:rPr lang="en-US" altLang="en-US" sz="2800" dirty="0"/>
              <a:t>Once the goal kick is properly taken (the ball is kicked and moves) it may be played by any player other than the kicker without having to leave the penalty area</a:t>
            </a:r>
            <a:r>
              <a:rPr lang="en-US" altLang="en-US" dirty="0"/>
              <a:t>.</a:t>
            </a:r>
          </a:p>
          <a:p>
            <a:pPr eaLnBrk="1" hangingPunct="1">
              <a:defRPr/>
            </a:pPr>
            <a:endParaRPr lang="en-US" altLang="en-US" dirty="0"/>
          </a:p>
        </p:txBody>
      </p:sp>
      <p:sp>
        <p:nvSpPr>
          <p:cNvPr id="4" name="Footer Placeholder 3">
            <a:extLst>
              <a:ext uri="{FF2B5EF4-FFF2-40B4-BE49-F238E27FC236}">
                <a16:creationId xmlns:a16="http://schemas.microsoft.com/office/drawing/2014/main" xmlns="" id="{0190A074-8802-43E7-AC95-301929C78F1A}"/>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51557" name="Picture 5" descr="A picture containing game&#10;&#10;Description automatically generated">
            <a:extLst>
              <a:ext uri="{FF2B5EF4-FFF2-40B4-BE49-F238E27FC236}">
                <a16:creationId xmlns:a16="http://schemas.microsoft.com/office/drawing/2014/main" xmlns="" id="{31A32888-4798-4B1C-B367-E46A3BE7E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2100263"/>
            <a:ext cx="4586288" cy="422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4CF35D-3050-42E5-B5D7-00E6CD1DD42F}"/>
              </a:ext>
            </a:extLst>
          </p:cNvPr>
          <p:cNvSpPr>
            <a:spLocks noGrp="1"/>
          </p:cNvSpPr>
          <p:nvPr>
            <p:ph type="title"/>
          </p:nvPr>
        </p:nvSpPr>
        <p:spPr>
          <a:xfrm>
            <a:off x="963613" y="4406900"/>
            <a:ext cx="8867775" cy="1362075"/>
          </a:xfrm>
        </p:spPr>
        <p:txBody>
          <a:bodyPr/>
          <a:lstStyle/>
          <a:p>
            <a:pPr eaLnBrk="1" hangingPunct="1">
              <a:defRPr/>
            </a:pPr>
            <a:r>
              <a:rPr lang="en-US" dirty="0"/>
              <a:t>2020-21 </a:t>
            </a:r>
            <a:r>
              <a:rPr lang="en-US" dirty="0" err="1"/>
              <a:t>nfhs</a:t>
            </a:r>
            <a:r>
              <a:rPr lang="en-US" dirty="0"/>
              <a:t> SOCCER </a:t>
            </a:r>
            <a:r>
              <a:rPr lang="en-US" dirty="0" err="1"/>
              <a:t>editiorial</a:t>
            </a:r>
            <a:r>
              <a:rPr lang="en-US" dirty="0"/>
              <a:t> CHANGES</a:t>
            </a:r>
          </a:p>
        </p:txBody>
      </p:sp>
      <p:pic>
        <p:nvPicPr>
          <p:cNvPr id="153603" name="Picture 3">
            <a:extLst>
              <a:ext uri="{FF2B5EF4-FFF2-40B4-BE49-F238E27FC236}">
                <a16:creationId xmlns:a16="http://schemas.microsoft.com/office/drawing/2014/main" xmlns="" id="{AFFE5629-DC26-4615-813F-F8AC2FDB19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4" name="Text Placeholder 2">
            <a:extLst>
              <a:ext uri="{FF2B5EF4-FFF2-40B4-BE49-F238E27FC236}">
                <a16:creationId xmlns:a16="http://schemas.microsoft.com/office/drawing/2014/main" xmlns="" id="{E7D71A32-7A3F-4E1E-8006-4D697A3083D7}"/>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401A5A-7004-4A05-979D-F7A71FDAC4A0}"/>
              </a:ext>
            </a:extLst>
          </p:cNvPr>
          <p:cNvSpPr>
            <a:spLocks noGrp="1"/>
          </p:cNvSpPr>
          <p:nvPr>
            <p:ph type="title"/>
          </p:nvPr>
        </p:nvSpPr>
        <p:spPr/>
        <p:txBody>
          <a:bodyPr/>
          <a:lstStyle/>
          <a:p>
            <a:pPr eaLnBrk="1" hangingPunct="1">
              <a:defRPr/>
            </a:pPr>
            <a:r>
              <a:rPr lang="en-US" dirty="0" err="1"/>
              <a:t>RuleS</a:t>
            </a:r>
            <a:r>
              <a:rPr lang="en-US" dirty="0"/>
              <a:t> 12-5-1; 12-5-2 OBSTRUCTION</a:t>
            </a:r>
          </a:p>
        </p:txBody>
      </p:sp>
      <p:sp>
        <p:nvSpPr>
          <p:cNvPr id="3" name="Content Placeholder 2">
            <a:extLst>
              <a:ext uri="{FF2B5EF4-FFF2-40B4-BE49-F238E27FC236}">
                <a16:creationId xmlns:a16="http://schemas.microsoft.com/office/drawing/2014/main" xmlns="" id="{8942FF76-5DC3-4868-90C5-3475AD1D6CAB}"/>
              </a:ext>
            </a:extLst>
          </p:cNvPr>
          <p:cNvSpPr>
            <a:spLocks noGrp="1"/>
          </p:cNvSpPr>
          <p:nvPr>
            <p:ph idx="1"/>
          </p:nvPr>
        </p:nvSpPr>
        <p:spPr>
          <a:xfrm>
            <a:off x="1941513" y="1860550"/>
            <a:ext cx="10026650" cy="4664075"/>
          </a:xfrm>
        </p:spPr>
        <p:txBody>
          <a:bodyPr/>
          <a:lstStyle/>
          <a:p>
            <a:pPr marL="0" indent="0" eaLnBrk="1" hangingPunct="1">
              <a:buFont typeface="Wingdings" panose="05000000000000000000" pitchFamily="2" charset="2"/>
              <a:buNone/>
              <a:defRPr/>
            </a:pPr>
            <a:r>
              <a:rPr lang="en-US" sz="3200" dirty="0"/>
              <a:t>Obstruction is the deliberate act of a player, that moves into the path of an opponent to block, slow down or force a change in direction when the ball is not within playing distance.  Being in the way of an opponent is not an offense and is different than moving into the way.</a:t>
            </a:r>
          </a:p>
          <a:p>
            <a:pPr marL="0" indent="0" eaLnBrk="1" hangingPunct="1">
              <a:buFont typeface="Wingdings" panose="05000000000000000000" pitchFamily="2" charset="2"/>
              <a:buNone/>
              <a:defRPr/>
            </a:pPr>
            <a:endParaRPr lang="en-US" sz="3200" dirty="0"/>
          </a:p>
          <a:p>
            <a:pPr marL="0" indent="0" eaLnBrk="1" hangingPunct="1">
              <a:buFont typeface="Wingdings" panose="05000000000000000000" pitchFamily="2" charset="2"/>
              <a:buNone/>
              <a:defRPr/>
            </a:pPr>
            <a:r>
              <a:rPr lang="en-US" altLang="en-US" sz="3200" dirty="0"/>
              <a:t>A player may legally place him/herself between opponents and the ball provided the ball is within playing distance.  This player may legally be challenged from behind.</a:t>
            </a:r>
          </a:p>
          <a:p>
            <a:pPr marL="0" indent="0" eaLnBrk="1" hangingPunct="1">
              <a:buFont typeface="Wingdings" panose="05000000000000000000" pitchFamily="2" charset="2"/>
              <a:buNone/>
              <a:defRPr/>
            </a:pPr>
            <a:endParaRPr lang="en-US" dirty="0"/>
          </a:p>
          <a:p>
            <a:pPr eaLnBrk="1" hangingPunct="1">
              <a:defRPr/>
            </a:pPr>
            <a:endParaRPr lang="en-US" dirty="0"/>
          </a:p>
        </p:txBody>
      </p:sp>
      <p:sp>
        <p:nvSpPr>
          <p:cNvPr id="4" name="Footer Placeholder 3">
            <a:extLst>
              <a:ext uri="{FF2B5EF4-FFF2-40B4-BE49-F238E27FC236}">
                <a16:creationId xmlns:a16="http://schemas.microsoft.com/office/drawing/2014/main" xmlns="" id="{21B119DB-7545-4CCB-8C05-CD6ABB50FF32}"/>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8D1A46-CCC5-406D-B5CD-9B558634F1A5}"/>
              </a:ext>
            </a:extLst>
          </p:cNvPr>
          <p:cNvSpPr>
            <a:spLocks noGrp="1"/>
          </p:cNvSpPr>
          <p:nvPr>
            <p:ph type="title"/>
          </p:nvPr>
        </p:nvSpPr>
        <p:spPr/>
        <p:txBody>
          <a:bodyPr/>
          <a:lstStyle/>
          <a:p>
            <a:pPr eaLnBrk="1" hangingPunct="1">
              <a:defRPr/>
            </a:pPr>
            <a:r>
              <a:rPr lang="en-US" dirty="0"/>
              <a:t/>
            </a:r>
            <a:br>
              <a:rPr lang="en-US" dirty="0"/>
            </a:br>
            <a:r>
              <a:rPr lang="en-US" dirty="0"/>
              <a:t>Rules 12-5-1, 12-5-2 </a:t>
            </a:r>
            <a:br>
              <a:rPr lang="en-US" dirty="0"/>
            </a:br>
            <a:r>
              <a:rPr lang="en-US" dirty="0"/>
              <a:t>Obstruction</a:t>
            </a:r>
            <a:br>
              <a:rPr lang="en-US" dirty="0"/>
            </a:br>
            <a:endParaRPr lang="en-US" dirty="0"/>
          </a:p>
        </p:txBody>
      </p:sp>
      <p:sp>
        <p:nvSpPr>
          <p:cNvPr id="157699" name="Content Placeholder 2">
            <a:extLst>
              <a:ext uri="{FF2B5EF4-FFF2-40B4-BE49-F238E27FC236}">
                <a16:creationId xmlns:a16="http://schemas.microsoft.com/office/drawing/2014/main" xmlns="" id="{CAC463FD-117A-477C-91C8-C470F81A9664}"/>
              </a:ext>
            </a:extLst>
          </p:cNvPr>
          <p:cNvSpPr>
            <a:spLocks noGrp="1" noChangeArrowheads="1"/>
          </p:cNvSpPr>
          <p:nvPr>
            <p:ph idx="1"/>
          </p:nvPr>
        </p:nvSpPr>
        <p:spPr>
          <a:xfrm>
            <a:off x="6375400" y="2076450"/>
            <a:ext cx="5592763" cy="4251325"/>
          </a:xfrm>
        </p:spPr>
        <p:txBody>
          <a:bodyPr/>
          <a:lstStyle/>
          <a:p>
            <a:pPr eaLnBrk="1" hangingPunct="1"/>
            <a:r>
              <a:rPr lang="en-US" altLang="en-US" sz="2800"/>
              <a:t>The definition of obstruction has not been changed.  The wording has been edited for clarity.</a:t>
            </a:r>
          </a:p>
          <a:p>
            <a:pPr eaLnBrk="1" hangingPunct="1"/>
            <a:r>
              <a:rPr lang="en-US" altLang="en-US" sz="2800"/>
              <a:t>A player, within playing distance of the ball, may legally use his/her body to shield the ball from the opponent.</a:t>
            </a:r>
          </a:p>
          <a:p>
            <a:pPr eaLnBrk="1" hangingPunct="1"/>
            <a:endParaRPr lang="en-US" altLang="en-US"/>
          </a:p>
          <a:p>
            <a:pPr eaLnBrk="1" hangingPunct="1"/>
            <a:endParaRPr lang="en-US" altLang="en-US"/>
          </a:p>
        </p:txBody>
      </p:sp>
      <p:sp>
        <p:nvSpPr>
          <p:cNvPr id="4" name="Footer Placeholder 3">
            <a:extLst>
              <a:ext uri="{FF2B5EF4-FFF2-40B4-BE49-F238E27FC236}">
                <a16:creationId xmlns:a16="http://schemas.microsoft.com/office/drawing/2014/main" xmlns="" id="{772F1684-8334-4AEF-869C-D9BB316B68B8}"/>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57701" name="Picture 5">
            <a:extLst>
              <a:ext uri="{FF2B5EF4-FFF2-40B4-BE49-F238E27FC236}">
                <a16:creationId xmlns:a16="http://schemas.microsoft.com/office/drawing/2014/main" xmlns="" id="{896A82D1-4672-4ACA-811F-5EA5D7D9BC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825" y="2006600"/>
            <a:ext cx="46990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B49A63-AAFA-40FB-B9A1-65EAF692266B}"/>
              </a:ext>
            </a:extLst>
          </p:cNvPr>
          <p:cNvSpPr>
            <a:spLocks noGrp="1"/>
          </p:cNvSpPr>
          <p:nvPr>
            <p:ph type="title"/>
          </p:nvPr>
        </p:nvSpPr>
        <p:spPr/>
        <p:txBody>
          <a:bodyPr/>
          <a:lstStyle/>
          <a:p>
            <a:pPr eaLnBrk="1" hangingPunct="1">
              <a:defRPr/>
            </a:pPr>
            <a:r>
              <a:rPr lang="en-US" dirty="0"/>
              <a:t>12-5-2 situation new</a:t>
            </a:r>
          </a:p>
        </p:txBody>
      </p:sp>
      <p:sp>
        <p:nvSpPr>
          <p:cNvPr id="159747" name="Content Placeholder 2">
            <a:extLst>
              <a:ext uri="{FF2B5EF4-FFF2-40B4-BE49-F238E27FC236}">
                <a16:creationId xmlns:a16="http://schemas.microsoft.com/office/drawing/2014/main" xmlns="" id="{2215EB3D-74BE-43A1-B925-AFE6ED0D71E7}"/>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3200"/>
              <a:t>A player dribbles the ball to a corner and while the ball is within playing distance, uses his/her body to block opponents from reaching the ball. </a:t>
            </a:r>
            <a:r>
              <a:rPr lang="en-US" altLang="en-US" sz="3200" b="1"/>
              <a:t>Ruling: </a:t>
            </a:r>
            <a:r>
              <a:rPr lang="en-US" altLang="en-US" sz="3200"/>
              <a:t>Legal as this is shielding.</a:t>
            </a:r>
          </a:p>
        </p:txBody>
      </p:sp>
      <p:sp>
        <p:nvSpPr>
          <p:cNvPr id="4" name="Footer Placeholder 3">
            <a:extLst>
              <a:ext uri="{FF2B5EF4-FFF2-40B4-BE49-F238E27FC236}">
                <a16:creationId xmlns:a16="http://schemas.microsoft.com/office/drawing/2014/main" xmlns="" id="{51F25B92-4FBB-40D6-9D5E-A8966E1FF9DC}"/>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6FD41-6106-441F-AA4F-1ABB1C92E523}"/>
              </a:ext>
            </a:extLst>
          </p:cNvPr>
          <p:cNvSpPr>
            <a:spLocks noGrp="1"/>
          </p:cNvSpPr>
          <p:nvPr>
            <p:ph type="title"/>
          </p:nvPr>
        </p:nvSpPr>
        <p:spPr/>
        <p:txBody>
          <a:bodyPr/>
          <a:lstStyle/>
          <a:p>
            <a:pPr eaLnBrk="1" hangingPunct="1">
              <a:defRPr/>
            </a:pPr>
            <a:r>
              <a:rPr lang="en-US" dirty="0"/>
              <a:t>Rule 12-8-2d, 4 </a:t>
            </a:r>
            <a:br>
              <a:rPr lang="en-US" dirty="0"/>
            </a:br>
            <a:r>
              <a:rPr lang="en-US" dirty="0"/>
              <a:t>SERIOUS FOUL PLAY</a:t>
            </a:r>
          </a:p>
        </p:txBody>
      </p:sp>
      <p:sp>
        <p:nvSpPr>
          <p:cNvPr id="161795" name="Content Placeholder 2">
            <a:extLst>
              <a:ext uri="{FF2B5EF4-FFF2-40B4-BE49-F238E27FC236}">
                <a16:creationId xmlns:a16="http://schemas.microsoft.com/office/drawing/2014/main" xmlns="" id="{3DA06B0C-DDF1-41B1-BE0D-049CB80F14B8}"/>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200" b="1"/>
          </a:p>
          <a:p>
            <a:pPr marL="0" indent="0" eaLnBrk="1" hangingPunct="1">
              <a:buFont typeface="Wingdings" panose="05000000000000000000" pitchFamily="2" charset="2"/>
              <a:buNone/>
            </a:pPr>
            <a:r>
              <a:rPr lang="en-US" altLang="en-US" sz="3200" b="1"/>
              <a:t>ART. 2d, 4… </a:t>
            </a:r>
          </a:p>
          <a:p>
            <a:pPr marL="0" indent="0" eaLnBrk="1" hangingPunct="1">
              <a:buFont typeface="Wingdings" panose="05000000000000000000" pitchFamily="2" charset="2"/>
              <a:buNone/>
            </a:pPr>
            <a:r>
              <a:rPr lang="en-US" altLang="en-US" sz="3200"/>
              <a:t>Foul Play; disqualified: a player commits a foul inside the penalty area while not attempting to play the ball, denying the opponent an obvious goal-scoring opportunity, and the referee awards a penalty kick.</a:t>
            </a:r>
          </a:p>
        </p:txBody>
      </p:sp>
      <p:sp>
        <p:nvSpPr>
          <p:cNvPr id="4" name="Footer Placeholder 3">
            <a:extLst>
              <a:ext uri="{FF2B5EF4-FFF2-40B4-BE49-F238E27FC236}">
                <a16:creationId xmlns:a16="http://schemas.microsoft.com/office/drawing/2014/main" xmlns="" id="{CC0E135E-656A-487A-A27F-2128B2CE0C3E}"/>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B3E521-0A19-455B-AE26-A0F15B21B13A}"/>
              </a:ext>
            </a:extLst>
          </p:cNvPr>
          <p:cNvSpPr>
            <a:spLocks noGrp="1"/>
          </p:cNvSpPr>
          <p:nvPr>
            <p:ph type="title"/>
          </p:nvPr>
        </p:nvSpPr>
        <p:spPr/>
        <p:txBody>
          <a:bodyPr/>
          <a:lstStyle/>
          <a:p>
            <a:pPr eaLnBrk="1" hangingPunct="1">
              <a:defRPr/>
            </a:pPr>
            <a:r>
              <a:rPr lang="en-US" dirty="0"/>
              <a:t/>
            </a:r>
            <a:br>
              <a:rPr lang="en-US" dirty="0"/>
            </a:br>
            <a:r>
              <a:rPr lang="en-US" dirty="0"/>
              <a:t>Rules 12-8-2d, 4 </a:t>
            </a:r>
            <a:br>
              <a:rPr lang="en-US" dirty="0"/>
            </a:br>
            <a:r>
              <a:rPr lang="en-US" dirty="0"/>
              <a:t>Serious foul play</a:t>
            </a:r>
            <a:br>
              <a:rPr lang="en-US" dirty="0"/>
            </a:br>
            <a:endParaRPr lang="en-US" dirty="0"/>
          </a:p>
        </p:txBody>
      </p:sp>
      <p:sp>
        <p:nvSpPr>
          <p:cNvPr id="3" name="Content Placeholder 2">
            <a:extLst>
              <a:ext uri="{FF2B5EF4-FFF2-40B4-BE49-F238E27FC236}">
                <a16:creationId xmlns:a16="http://schemas.microsoft.com/office/drawing/2014/main" xmlns="" id="{459AFEA5-4F1F-4C41-BF0E-E9E5696FC35B}"/>
              </a:ext>
            </a:extLst>
          </p:cNvPr>
          <p:cNvSpPr>
            <a:spLocks noGrp="1"/>
          </p:cNvSpPr>
          <p:nvPr>
            <p:ph idx="1"/>
          </p:nvPr>
        </p:nvSpPr>
        <p:spPr>
          <a:xfrm>
            <a:off x="1676400" y="5337175"/>
            <a:ext cx="9815513" cy="1028700"/>
          </a:xfrm>
        </p:spPr>
        <p:txBody>
          <a:bodyPr/>
          <a:lstStyle/>
          <a:p>
            <a:pPr marL="0" indent="0" eaLnBrk="1" hangingPunct="1">
              <a:buFont typeface="Wingdings" panose="05000000000000000000" pitchFamily="2" charset="2"/>
              <a:buNone/>
              <a:defRPr/>
            </a:pPr>
            <a:r>
              <a:rPr lang="en-US" sz="2000" dirty="0">
                <a:solidFill>
                  <a:schemeClr val="tx1">
                    <a:lumMod val="50000"/>
                  </a:schemeClr>
                </a:solidFill>
              </a:rPr>
              <a:t>Player B2 with no attempt to play the ball, fouls the attacking player A1 inside the penalty area denying an obvious goal-scoring opportunity (</a:t>
            </a:r>
            <a:r>
              <a:rPr lang="en-US" sz="2000" dirty="0" err="1">
                <a:solidFill>
                  <a:schemeClr val="tx1">
                    <a:lumMod val="50000"/>
                  </a:schemeClr>
                </a:solidFill>
              </a:rPr>
              <a:t>PlayPic</a:t>
            </a:r>
            <a:r>
              <a:rPr lang="en-US" sz="2000" dirty="0">
                <a:solidFill>
                  <a:schemeClr val="tx1">
                    <a:lumMod val="50000"/>
                  </a:schemeClr>
                </a:solidFill>
              </a:rPr>
              <a:t> A).  The referee awards the opponents a penalty kick and issues a red card to B2 (</a:t>
            </a:r>
            <a:r>
              <a:rPr lang="en-US" sz="2000" dirty="0" err="1">
                <a:solidFill>
                  <a:schemeClr val="tx1">
                    <a:lumMod val="50000"/>
                  </a:schemeClr>
                </a:solidFill>
              </a:rPr>
              <a:t>PlayPic</a:t>
            </a:r>
            <a:r>
              <a:rPr lang="en-US" sz="2000" dirty="0">
                <a:solidFill>
                  <a:schemeClr val="tx1">
                    <a:lumMod val="50000"/>
                  </a:schemeClr>
                </a:solidFill>
              </a:rPr>
              <a:t> B).</a:t>
            </a:r>
          </a:p>
        </p:txBody>
      </p:sp>
      <p:sp>
        <p:nvSpPr>
          <p:cNvPr id="4" name="Footer Placeholder 3">
            <a:extLst>
              <a:ext uri="{FF2B5EF4-FFF2-40B4-BE49-F238E27FC236}">
                <a16:creationId xmlns:a16="http://schemas.microsoft.com/office/drawing/2014/main" xmlns="" id="{834BF258-F521-4D69-B282-E5E8A8AAE7AD}"/>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63845" name="Picture 5" descr="A picture containing game, sport&#10;&#10;Description automatically generated">
            <a:extLst>
              <a:ext uri="{FF2B5EF4-FFF2-40B4-BE49-F238E27FC236}">
                <a16:creationId xmlns:a16="http://schemas.microsoft.com/office/drawing/2014/main" xmlns="" id="{BECAB846-4714-4FC6-83FD-25EA1AE7F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6888" y="2028825"/>
            <a:ext cx="9634537"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D9CF8B-FB2F-4C2A-B703-DB5AA47B6E44}"/>
              </a:ext>
            </a:extLst>
          </p:cNvPr>
          <p:cNvSpPr>
            <a:spLocks noGrp="1"/>
          </p:cNvSpPr>
          <p:nvPr>
            <p:ph type="title"/>
          </p:nvPr>
        </p:nvSpPr>
        <p:spPr/>
        <p:txBody>
          <a:bodyPr/>
          <a:lstStyle/>
          <a:p>
            <a:pPr eaLnBrk="1" hangingPunct="1">
              <a:defRPr/>
            </a:pPr>
            <a:r>
              <a:rPr lang="en-US" dirty="0"/>
              <a:t>Dual AND DOUBLE DUAL CORNER KICK officiating-system</a:t>
            </a:r>
          </a:p>
        </p:txBody>
      </p:sp>
      <p:sp>
        <p:nvSpPr>
          <p:cNvPr id="165891" name="Content Placeholder 2">
            <a:extLst>
              <a:ext uri="{FF2B5EF4-FFF2-40B4-BE49-F238E27FC236}">
                <a16:creationId xmlns:a16="http://schemas.microsoft.com/office/drawing/2014/main" xmlns="" id="{804AE243-397F-4BB2-86E1-76B292429D90}"/>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sz="3200"/>
              <a:t>When the ball is kicked from the right side, the lead official will take a position behind the ball and corner flag. When the ball is kicked, the official will observe the flight of the ball, and once it's determined that the ball will land in the field of play, the official can move inward along the goal line so as to better observe the actions of the players where the ball will land.</a:t>
            </a:r>
          </a:p>
        </p:txBody>
      </p:sp>
      <p:sp>
        <p:nvSpPr>
          <p:cNvPr id="4" name="Footer Placeholder 3">
            <a:extLst>
              <a:ext uri="{FF2B5EF4-FFF2-40B4-BE49-F238E27FC236}">
                <a16:creationId xmlns:a16="http://schemas.microsoft.com/office/drawing/2014/main" xmlns="" id="{F23A5309-EACD-467C-B8F5-E5E3C96FF0B8}"/>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51A183-7AD1-4DD8-8CCF-A966DD4EDFEE}"/>
              </a:ext>
            </a:extLst>
          </p:cNvPr>
          <p:cNvSpPr>
            <a:spLocks noGrp="1"/>
          </p:cNvSpPr>
          <p:nvPr>
            <p:ph type="title"/>
          </p:nvPr>
        </p:nvSpPr>
        <p:spPr/>
        <p:txBody>
          <a:bodyPr/>
          <a:lstStyle/>
          <a:p>
            <a:pPr eaLnBrk="1" hangingPunct="1">
              <a:defRPr/>
            </a:pPr>
            <a:r>
              <a:rPr lang="en-US" dirty="0">
                <a:solidFill>
                  <a:schemeClr val="tx2">
                    <a:lumMod val="75000"/>
                  </a:schemeClr>
                </a:solidFill>
              </a:rPr>
              <a:t>DUAL AND DOUBLE </a:t>
            </a:r>
            <a:r>
              <a:rPr lang="en-US" dirty="0"/>
              <a:t>Dual-officiating system</a:t>
            </a:r>
          </a:p>
        </p:txBody>
      </p:sp>
      <p:sp>
        <p:nvSpPr>
          <p:cNvPr id="103427" name="Content Placeholder 2">
            <a:extLst>
              <a:ext uri="{FF2B5EF4-FFF2-40B4-BE49-F238E27FC236}">
                <a16:creationId xmlns:a16="http://schemas.microsoft.com/office/drawing/2014/main" xmlns="" id="{0864ACBC-2A14-4DD2-9994-8DF6D6020FE1}"/>
              </a:ext>
            </a:extLst>
          </p:cNvPr>
          <p:cNvSpPr>
            <a:spLocks noGrp="1" noChangeArrowheads="1"/>
          </p:cNvSpPr>
          <p:nvPr>
            <p:ph idx="1"/>
          </p:nvPr>
        </p:nvSpPr>
        <p:spPr>
          <a:xfrm>
            <a:off x="2125663" y="5434013"/>
            <a:ext cx="8929687" cy="1016000"/>
          </a:xfrm>
        </p:spPr>
        <p:txBody>
          <a:bodyPr/>
          <a:lstStyle/>
          <a:p>
            <a:pPr marL="0" indent="0" eaLnBrk="1" hangingPunct="1">
              <a:buFont typeface="Wingdings" panose="05000000000000000000" pitchFamily="2" charset="2"/>
              <a:buNone/>
              <a:defRPr/>
            </a:pPr>
            <a:r>
              <a:rPr lang="en-US" altLang="en-US" sz="2000" dirty="0"/>
              <a:t>On a corner kick from the right, the lead referee shall be in a position behind the ball and the corner flag so that he/she sees down the goal line, can follow the flight of the ball on the kick and observe the action of the players.</a:t>
            </a:r>
          </a:p>
          <a:p>
            <a:pPr eaLnBrk="1" hangingPunct="1">
              <a:defRPr/>
            </a:pPr>
            <a:endParaRPr lang="en-US" altLang="en-US" dirty="0"/>
          </a:p>
        </p:txBody>
      </p:sp>
      <p:sp>
        <p:nvSpPr>
          <p:cNvPr id="4" name="Footer Placeholder 3">
            <a:extLst>
              <a:ext uri="{FF2B5EF4-FFF2-40B4-BE49-F238E27FC236}">
                <a16:creationId xmlns:a16="http://schemas.microsoft.com/office/drawing/2014/main" xmlns="" id="{AF7232E7-23E9-4C67-9E8B-F22685A1EF15}"/>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67941" name="Picture 8" descr="A picture containing game, table&#10;&#10;Description automatically generated">
            <a:extLst>
              <a:ext uri="{FF2B5EF4-FFF2-40B4-BE49-F238E27FC236}">
                <a16:creationId xmlns:a16="http://schemas.microsoft.com/office/drawing/2014/main" xmlns="" id="{28E66CB2-0BD0-4651-8DB6-8F7C9DF93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0275" y="1989138"/>
            <a:ext cx="8582025"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57C167-B167-4113-9C8B-2CB744717834}"/>
              </a:ext>
            </a:extLst>
          </p:cNvPr>
          <p:cNvSpPr>
            <a:spLocks noGrp="1"/>
          </p:cNvSpPr>
          <p:nvPr>
            <p:ph type="title"/>
          </p:nvPr>
        </p:nvSpPr>
        <p:spPr/>
        <p:txBody>
          <a:bodyPr/>
          <a:lstStyle/>
          <a:p>
            <a:pPr eaLnBrk="1" hangingPunct="1">
              <a:defRPr/>
            </a:pPr>
            <a:r>
              <a:rPr lang="en-US" dirty="0"/>
              <a:t>Rule 1-1b; 7-1-1  MIDDLE SCHOOL	</a:t>
            </a:r>
          </a:p>
        </p:txBody>
      </p:sp>
      <p:sp>
        <p:nvSpPr>
          <p:cNvPr id="169987" name="Content Placeholder 2">
            <a:extLst>
              <a:ext uri="{FF2B5EF4-FFF2-40B4-BE49-F238E27FC236}">
                <a16:creationId xmlns:a16="http://schemas.microsoft.com/office/drawing/2014/main" xmlns="" id="{15A74910-6735-45BD-B38E-0429F6D2A050}"/>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3600"/>
          </a:p>
          <a:p>
            <a:pPr marL="0" indent="0" eaLnBrk="1" hangingPunct="1">
              <a:buFont typeface="Wingdings" panose="05000000000000000000" pitchFamily="2" charset="2"/>
              <a:buNone/>
            </a:pPr>
            <a:endParaRPr lang="en-US" altLang="en-US" sz="3600"/>
          </a:p>
          <a:p>
            <a:pPr marL="0" indent="0" eaLnBrk="1" hangingPunct="1">
              <a:buFont typeface="Wingdings" panose="05000000000000000000" pitchFamily="2" charset="2"/>
              <a:buNone/>
            </a:pPr>
            <a:r>
              <a:rPr lang="en-US" altLang="en-US" sz="3600"/>
              <a:t>Moved all rules referencing junior high/middle school athletics to an Appendix near the end of the rules book.</a:t>
            </a:r>
          </a:p>
        </p:txBody>
      </p:sp>
      <p:sp>
        <p:nvSpPr>
          <p:cNvPr id="4" name="Footer Placeholder 3">
            <a:extLst>
              <a:ext uri="{FF2B5EF4-FFF2-40B4-BE49-F238E27FC236}">
                <a16:creationId xmlns:a16="http://schemas.microsoft.com/office/drawing/2014/main" xmlns="" id="{DB2420CA-AC9B-412E-8F54-A1DED42B6A06}"/>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16B553-F24F-4DA0-AEED-E3A63CAF34A6}"/>
              </a:ext>
            </a:extLst>
          </p:cNvPr>
          <p:cNvSpPr>
            <a:spLocks noGrp="1"/>
          </p:cNvSpPr>
          <p:nvPr>
            <p:ph type="title"/>
          </p:nvPr>
        </p:nvSpPr>
        <p:spPr/>
        <p:txBody>
          <a:bodyPr/>
          <a:lstStyle/>
          <a:p>
            <a:pPr eaLnBrk="1" hangingPunct="1">
              <a:defRPr/>
            </a:pPr>
            <a:r>
              <a:rPr lang="en-US" dirty="0"/>
              <a:t>Moved all references to middle school athletics</a:t>
            </a:r>
          </a:p>
        </p:txBody>
      </p:sp>
      <p:sp>
        <p:nvSpPr>
          <p:cNvPr id="172035" name="Content Placeholder 2">
            <a:extLst>
              <a:ext uri="{FF2B5EF4-FFF2-40B4-BE49-F238E27FC236}">
                <a16:creationId xmlns:a16="http://schemas.microsoft.com/office/drawing/2014/main" xmlns="" id="{5F91853B-F98C-4788-A99F-A6F8B6051641}"/>
              </a:ext>
            </a:extLst>
          </p:cNvPr>
          <p:cNvSpPr>
            <a:spLocks noGrp="1" noChangeArrowheads="1"/>
          </p:cNvSpPr>
          <p:nvPr>
            <p:ph idx="1"/>
          </p:nvPr>
        </p:nvSpPr>
        <p:spPr>
          <a:xfrm>
            <a:off x="6915150" y="1989138"/>
            <a:ext cx="5053013" cy="4338637"/>
          </a:xfrm>
        </p:spPr>
        <p:txBody>
          <a:bodyPr/>
          <a:lstStyle/>
          <a:p>
            <a:pPr marL="0" indent="0" eaLnBrk="1" hangingPunct="1">
              <a:buFont typeface="Wingdings" panose="05000000000000000000" pitchFamily="2" charset="2"/>
              <a:buNone/>
            </a:pPr>
            <a:r>
              <a:rPr lang="en-US" altLang="en-US" sz="3200"/>
              <a:t>All rules referencing junior high/middle school athletics have been moved to an Appendix near the end of the rules book so they can be found in one place.</a:t>
            </a:r>
          </a:p>
        </p:txBody>
      </p:sp>
      <p:sp>
        <p:nvSpPr>
          <p:cNvPr id="4" name="Footer Placeholder 3">
            <a:extLst>
              <a:ext uri="{FF2B5EF4-FFF2-40B4-BE49-F238E27FC236}">
                <a16:creationId xmlns:a16="http://schemas.microsoft.com/office/drawing/2014/main" xmlns="" id="{774D5A34-7876-4099-80E2-E74262AEB8B7}"/>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72037" name="Picture 5">
            <a:extLst>
              <a:ext uri="{FF2B5EF4-FFF2-40B4-BE49-F238E27FC236}">
                <a16:creationId xmlns:a16="http://schemas.microsoft.com/office/drawing/2014/main" xmlns="" id="{D1B67B8C-6B06-49E8-9455-8328DDFF7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6688" y="2038350"/>
            <a:ext cx="4670425" cy="42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7AEE0D-5575-47F7-AAEF-5577486BC17B}"/>
              </a:ext>
            </a:extLst>
          </p:cNvPr>
          <p:cNvSpPr>
            <a:spLocks noGrp="1"/>
          </p:cNvSpPr>
          <p:nvPr>
            <p:ph type="title"/>
          </p:nvPr>
        </p:nvSpPr>
        <p:spPr>
          <a:xfrm>
            <a:off x="963613" y="4406900"/>
            <a:ext cx="8867775" cy="1362075"/>
          </a:xfrm>
        </p:spPr>
        <p:txBody>
          <a:bodyPr/>
          <a:lstStyle/>
          <a:p>
            <a:pPr eaLnBrk="1" hangingPunct="1">
              <a:defRPr/>
            </a:pPr>
            <a:r>
              <a:rPr lang="en-US" dirty="0"/>
              <a:t>2020-21 soccer </a:t>
            </a:r>
            <a:r>
              <a:rPr lang="en-US" dirty="0" err="1"/>
              <a:t>pointS</a:t>
            </a:r>
            <a:r>
              <a:rPr lang="en-US" dirty="0"/>
              <a:t> of emphasis</a:t>
            </a:r>
          </a:p>
        </p:txBody>
      </p:sp>
      <p:sp>
        <p:nvSpPr>
          <p:cNvPr id="174083" name="Text Placeholder 2">
            <a:extLst>
              <a:ext uri="{FF2B5EF4-FFF2-40B4-BE49-F238E27FC236}">
                <a16:creationId xmlns:a16="http://schemas.microsoft.com/office/drawing/2014/main" xmlns="" id="{4CF2F351-B9E6-4605-844C-E26170BB20A5}"/>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5C8CC-51C0-4964-8427-8208F5F45398}"/>
              </a:ext>
            </a:extLst>
          </p:cNvPr>
          <p:cNvSpPr>
            <a:spLocks noGrp="1"/>
          </p:cNvSpPr>
          <p:nvPr>
            <p:ph type="title"/>
          </p:nvPr>
        </p:nvSpPr>
        <p:spPr/>
        <p:txBody>
          <a:bodyPr/>
          <a:lstStyle/>
          <a:p>
            <a:pPr eaLnBrk="1" hangingPunct="1">
              <a:defRPr/>
            </a:pPr>
            <a:r>
              <a:rPr lang="en-US" dirty="0"/>
              <a:t>Correct Field Markings and Appropriate Uniform</a:t>
            </a:r>
          </a:p>
        </p:txBody>
      </p:sp>
      <p:sp>
        <p:nvSpPr>
          <p:cNvPr id="176131" name="Content Placeholder 2">
            <a:extLst>
              <a:ext uri="{FF2B5EF4-FFF2-40B4-BE49-F238E27FC236}">
                <a16:creationId xmlns:a16="http://schemas.microsoft.com/office/drawing/2014/main" xmlns="" id="{C5E02539-6D10-4205-928A-8FDD5EDC25B2}"/>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2800"/>
          </a:p>
          <a:p>
            <a:pPr marL="0" indent="0" eaLnBrk="1" hangingPunct="1">
              <a:buFont typeface="Wingdings" panose="05000000000000000000" pitchFamily="2" charset="2"/>
              <a:buNone/>
            </a:pPr>
            <a:r>
              <a:rPr lang="en-US" altLang="en-US" sz="2800"/>
              <a:t>It is important that games are played on fields marked in a consistent manner, and players wear uniforms according to NFHS rules. If a field is improperly marked and/or if a team wears an illegal uniform the referee shall contact the state association, who will work with school administrators to make appropriate changes. In addition, during pregame communication with school administration, game officials are also encouraged to communicate these corrective actions directly to administrators.</a:t>
            </a:r>
          </a:p>
        </p:txBody>
      </p:sp>
      <p:sp>
        <p:nvSpPr>
          <p:cNvPr id="4" name="Footer Placeholder 3">
            <a:extLst>
              <a:ext uri="{FF2B5EF4-FFF2-40B4-BE49-F238E27FC236}">
                <a16:creationId xmlns:a16="http://schemas.microsoft.com/office/drawing/2014/main" xmlns="" id="{67804D17-33B1-4409-A11A-29B503B1983A}"/>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F89C62-214D-4C64-8653-BA0360771CED}"/>
              </a:ext>
            </a:extLst>
          </p:cNvPr>
          <p:cNvSpPr>
            <a:spLocks noGrp="1"/>
          </p:cNvSpPr>
          <p:nvPr>
            <p:ph type="title"/>
          </p:nvPr>
        </p:nvSpPr>
        <p:spPr/>
        <p:txBody>
          <a:bodyPr/>
          <a:lstStyle/>
          <a:p>
            <a:pPr eaLnBrk="1" hangingPunct="1">
              <a:defRPr/>
            </a:pPr>
            <a:r>
              <a:rPr lang="en-US" dirty="0"/>
              <a:t>Correct field markings and appropriate uniform</a:t>
            </a:r>
          </a:p>
        </p:txBody>
      </p:sp>
      <p:sp>
        <p:nvSpPr>
          <p:cNvPr id="178179" name="Content Placeholder 2">
            <a:extLst>
              <a:ext uri="{FF2B5EF4-FFF2-40B4-BE49-F238E27FC236}">
                <a16:creationId xmlns:a16="http://schemas.microsoft.com/office/drawing/2014/main" xmlns="" id="{768A6B7F-6DBA-4BAE-9675-A7A868FD9713}"/>
              </a:ext>
            </a:extLst>
          </p:cNvPr>
          <p:cNvSpPr>
            <a:spLocks noGrp="1" noChangeArrowheads="1"/>
          </p:cNvSpPr>
          <p:nvPr>
            <p:ph idx="1"/>
          </p:nvPr>
        </p:nvSpPr>
        <p:spPr>
          <a:xfrm>
            <a:off x="6296025" y="1989138"/>
            <a:ext cx="5484813" cy="4338637"/>
          </a:xfrm>
        </p:spPr>
        <p:txBody>
          <a:bodyPr/>
          <a:lstStyle/>
          <a:p>
            <a:pPr eaLnBrk="1" hangingPunct="1"/>
            <a:r>
              <a:rPr lang="en-US" altLang="en-US"/>
              <a:t>Fields must be marked in a consistent manner (MechaniGram A), and players must wear uniforms according to NFHS rules (PlayPic B).</a:t>
            </a:r>
          </a:p>
          <a:p>
            <a:pPr eaLnBrk="1" hangingPunct="1"/>
            <a:endParaRPr lang="en-US" altLang="en-US"/>
          </a:p>
          <a:p>
            <a:pPr eaLnBrk="1" hangingPunct="1"/>
            <a:r>
              <a:rPr lang="en-US" altLang="en-US"/>
              <a:t> Referees should report to the school and the state office designee noncompliance on the part of field markings and inappropriate uniforms.</a:t>
            </a:r>
          </a:p>
        </p:txBody>
      </p:sp>
      <p:sp>
        <p:nvSpPr>
          <p:cNvPr id="4" name="Footer Placeholder 3">
            <a:extLst>
              <a:ext uri="{FF2B5EF4-FFF2-40B4-BE49-F238E27FC236}">
                <a16:creationId xmlns:a16="http://schemas.microsoft.com/office/drawing/2014/main" xmlns="" id="{8A7E2003-CDDC-4F55-83F1-679CABC93B4F}"/>
              </a:ext>
            </a:extLst>
          </p:cNvPr>
          <p:cNvSpPr>
            <a:spLocks noGrp="1"/>
          </p:cNvSpPr>
          <p:nvPr>
            <p:ph type="ftr" sz="quarter" idx="11"/>
          </p:nvPr>
        </p:nvSpPr>
        <p:spPr/>
        <p:txBody>
          <a:bodyPr/>
          <a:lstStyle/>
          <a:p>
            <a:pPr eaLnBrk="1" hangingPunct="1">
              <a:defRPr/>
            </a:pPr>
            <a:r>
              <a:rPr lang="en-US">
                <a:solidFill>
                  <a:srgbClr val="414B56"/>
                </a:solidFill>
              </a:rPr>
              <a:t>www.nfhs.org</a:t>
            </a:r>
          </a:p>
        </p:txBody>
      </p:sp>
      <p:pic>
        <p:nvPicPr>
          <p:cNvPr id="178181" name="Picture 10" descr="A picture containing grass, screenshot, player, game&#10;&#10;Description automatically generated">
            <a:extLst>
              <a:ext uri="{FF2B5EF4-FFF2-40B4-BE49-F238E27FC236}">
                <a16:creationId xmlns:a16="http://schemas.microsoft.com/office/drawing/2014/main" xmlns="" id="{B326BA4C-5C2D-4452-94F6-96918D32E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225" y="1989138"/>
            <a:ext cx="4513263"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2" name="TextBox 5">
            <a:extLst>
              <a:ext uri="{FF2B5EF4-FFF2-40B4-BE49-F238E27FC236}">
                <a16:creationId xmlns:a16="http://schemas.microsoft.com/office/drawing/2014/main" xmlns="" id="{DC018907-0B69-4BFA-A727-210B497F5F5D}"/>
              </a:ext>
            </a:extLst>
          </p:cNvPr>
          <p:cNvSpPr txBox="1">
            <a:spLocks noChangeArrowheads="1"/>
          </p:cNvSpPr>
          <p:nvPr/>
        </p:nvSpPr>
        <p:spPr bwMode="auto">
          <a:xfrm>
            <a:off x="1714500" y="5003800"/>
            <a:ext cx="12239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1600" b="1">
                <a:solidFill>
                  <a:srgbClr val="FFFFFF"/>
                </a:solidFill>
                <a:latin typeface="Arial" panose="020B0604020202020204" pitchFamily="34" charset="0"/>
              </a:rPr>
              <a:t>Illegal Home Team</a:t>
            </a:r>
          </a:p>
          <a:p>
            <a:pPr eaLnBrk="1" hangingPunct="1">
              <a:buFontTx/>
              <a:buNone/>
            </a:pPr>
            <a:r>
              <a:rPr lang="en-US" altLang="en-US" sz="1600" b="1">
                <a:solidFill>
                  <a:srgbClr val="FFFFFF"/>
                </a:solidFill>
                <a:latin typeface="Arial" panose="020B0604020202020204" pitchFamily="34" charset="0"/>
              </a:rPr>
              <a:t>Uniforms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165F37-75BF-4891-8C17-26A8D446F4B3}"/>
              </a:ext>
            </a:extLst>
          </p:cNvPr>
          <p:cNvSpPr>
            <a:spLocks noGrp="1"/>
          </p:cNvSpPr>
          <p:nvPr>
            <p:ph type="title"/>
          </p:nvPr>
        </p:nvSpPr>
        <p:spPr/>
        <p:txBody>
          <a:bodyPr/>
          <a:lstStyle/>
          <a:p>
            <a:pPr eaLnBrk="1" hangingPunct="1">
              <a:defRPr/>
            </a:pPr>
            <a:r>
              <a:rPr lang="en-US" dirty="0"/>
              <a:t>Understanding the Difference Between Fair, Hard Play and a Foul</a:t>
            </a:r>
          </a:p>
        </p:txBody>
      </p:sp>
      <p:sp>
        <p:nvSpPr>
          <p:cNvPr id="3" name="Content Placeholder 2">
            <a:extLst>
              <a:ext uri="{FF2B5EF4-FFF2-40B4-BE49-F238E27FC236}">
                <a16:creationId xmlns:a16="http://schemas.microsoft.com/office/drawing/2014/main" xmlns="" id="{0209F14F-8152-4261-BE9B-5D3B4CA41154}"/>
              </a:ext>
            </a:extLst>
          </p:cNvPr>
          <p:cNvSpPr>
            <a:spLocks noGrp="1"/>
          </p:cNvSpPr>
          <p:nvPr>
            <p:ph idx="1"/>
          </p:nvPr>
        </p:nvSpPr>
        <p:spPr/>
        <p:txBody>
          <a:bodyPr/>
          <a:lstStyle/>
          <a:p>
            <a:pPr marL="0" indent="0" eaLnBrk="1" hangingPunct="1">
              <a:buFont typeface="Wingdings" panose="05000000000000000000" pitchFamily="2" charset="2"/>
              <a:buNone/>
              <a:defRPr/>
            </a:pPr>
            <a:endParaRPr lang="en-US" sz="2800" dirty="0"/>
          </a:p>
          <a:p>
            <a:pPr marL="0" indent="0" eaLnBrk="1" hangingPunct="1">
              <a:buFont typeface="Wingdings" panose="05000000000000000000" pitchFamily="2" charset="2"/>
              <a:buNone/>
              <a:defRPr/>
            </a:pPr>
            <a:r>
              <a:rPr lang="en-US" sz="2800" dirty="0"/>
              <a:t>Soccer is a contact sport and understanding the differences between fair and hard play and a foul that is either reckless or serious is important to ensuring fair play and the safety of the players. When a player acts with disregard of the danger to, or consequences for, the opponent, he/she should be cautioned for reckless play. When a player uses disproportionate and unnecessary force against an opponent, he/she could be disqualified for serious foul play. </a:t>
            </a:r>
          </a:p>
          <a:p>
            <a:pPr eaLnBrk="1" hangingPunct="1">
              <a:defRPr/>
            </a:pPr>
            <a:endParaRPr lang="en-US" dirty="0"/>
          </a:p>
        </p:txBody>
      </p:sp>
      <p:sp>
        <p:nvSpPr>
          <p:cNvPr id="4" name="Footer Placeholder 3">
            <a:extLst>
              <a:ext uri="{FF2B5EF4-FFF2-40B4-BE49-F238E27FC236}">
                <a16:creationId xmlns:a16="http://schemas.microsoft.com/office/drawing/2014/main" xmlns="" id="{7E207503-86F1-47FC-8366-8A27C839E41A}"/>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FC93A6-1912-415E-8161-0DFC33F366A6}"/>
              </a:ext>
            </a:extLst>
          </p:cNvPr>
          <p:cNvSpPr>
            <a:spLocks noGrp="1"/>
          </p:cNvSpPr>
          <p:nvPr>
            <p:ph type="title"/>
          </p:nvPr>
        </p:nvSpPr>
        <p:spPr/>
        <p:txBody>
          <a:bodyPr/>
          <a:lstStyle/>
          <a:p>
            <a:pPr eaLnBrk="1" hangingPunct="1">
              <a:defRPr/>
            </a:pPr>
            <a:r>
              <a:rPr lang="en-US" dirty="0"/>
              <a:t>Understanding the Difference Between Fair, Hard Play and a Foul (</a:t>
            </a:r>
            <a:r>
              <a:rPr lang="en-US" dirty="0" err="1"/>
              <a:t>con’t</a:t>
            </a:r>
            <a:r>
              <a:rPr lang="en-US" dirty="0"/>
              <a:t>)</a:t>
            </a:r>
          </a:p>
        </p:txBody>
      </p:sp>
      <p:sp>
        <p:nvSpPr>
          <p:cNvPr id="182275" name="Content Placeholder 2">
            <a:extLst>
              <a:ext uri="{FF2B5EF4-FFF2-40B4-BE49-F238E27FC236}">
                <a16:creationId xmlns:a16="http://schemas.microsoft.com/office/drawing/2014/main" xmlns="" id="{199E6CF5-3F8A-49D5-9F4A-32801B35FA88}"/>
              </a:ext>
            </a:extLst>
          </p:cNvPr>
          <p:cNvSpPr>
            <a:spLocks noGrp="1" noChangeArrowheads="1"/>
          </p:cNvSpPr>
          <p:nvPr>
            <p:ph idx="1"/>
          </p:nvPr>
        </p:nvSpPr>
        <p:spPr/>
        <p:txBody>
          <a:bodyPr/>
          <a:lstStyle/>
          <a:p>
            <a:pPr marL="0" indent="0" eaLnBrk="1" hangingPunct="1">
              <a:buFont typeface="Wingdings" panose="05000000000000000000" pitchFamily="2" charset="2"/>
              <a:buNone/>
            </a:pPr>
            <a:r>
              <a:rPr lang="en-US" altLang="en-US" sz="2800"/>
              <a:t>It is critical coaches teach players about their own safety and the safety of their opponents, and officials recognize the differences between reckless and serious and the corresponding penalties. Safety, fair play and sportsmanship should be emphasized in the pregame meeting. Communication between officials, coaches and captains should continue throughout a match, especially as the intensity increases. And when reckless or serious foul play occurs, officials should deal with the situation immediately – this kind of play should not tolerated.</a:t>
            </a:r>
          </a:p>
        </p:txBody>
      </p:sp>
      <p:sp>
        <p:nvSpPr>
          <p:cNvPr id="4" name="Footer Placeholder 3">
            <a:extLst>
              <a:ext uri="{FF2B5EF4-FFF2-40B4-BE49-F238E27FC236}">
                <a16:creationId xmlns:a16="http://schemas.microsoft.com/office/drawing/2014/main" xmlns="" id="{52B4A620-CBF9-4D05-B478-A1E589728AB4}"/>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8" descr="A picture containing game&#10;&#10;Description automatically generated">
            <a:extLst>
              <a:ext uri="{FF2B5EF4-FFF2-40B4-BE49-F238E27FC236}">
                <a16:creationId xmlns:a16="http://schemas.microsoft.com/office/drawing/2014/main" xmlns="" id="{C95F9F2B-E850-416E-8CD3-2EAB83307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225" y="1989138"/>
            <a:ext cx="5408613"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EFEC2668-8EF3-4090-A03E-BCCD39ACCF45}"/>
              </a:ext>
            </a:extLst>
          </p:cNvPr>
          <p:cNvSpPr>
            <a:spLocks noGrp="1"/>
          </p:cNvSpPr>
          <p:nvPr>
            <p:ph type="title"/>
          </p:nvPr>
        </p:nvSpPr>
        <p:spPr/>
        <p:txBody>
          <a:bodyPr/>
          <a:lstStyle/>
          <a:p>
            <a:pPr eaLnBrk="1" hangingPunct="1">
              <a:defRPr/>
            </a:pPr>
            <a:r>
              <a:rPr lang="en-US" dirty="0"/>
              <a:t>UNDERSTANDING THE DIFFERENCE BETWEEN FAIR, HARD PLAY AND A FOUL</a:t>
            </a:r>
          </a:p>
        </p:txBody>
      </p:sp>
      <p:sp>
        <p:nvSpPr>
          <p:cNvPr id="184324" name="Content Placeholder 2">
            <a:extLst>
              <a:ext uri="{FF2B5EF4-FFF2-40B4-BE49-F238E27FC236}">
                <a16:creationId xmlns:a16="http://schemas.microsoft.com/office/drawing/2014/main" xmlns="" id="{108BADD7-051B-4610-9456-690B96F9411E}"/>
              </a:ext>
            </a:extLst>
          </p:cNvPr>
          <p:cNvSpPr>
            <a:spLocks noGrp="1" noChangeArrowheads="1"/>
          </p:cNvSpPr>
          <p:nvPr>
            <p:ph idx="1"/>
          </p:nvPr>
        </p:nvSpPr>
        <p:spPr>
          <a:xfrm>
            <a:off x="7602538" y="1989138"/>
            <a:ext cx="4365625" cy="4338637"/>
          </a:xfrm>
        </p:spPr>
        <p:txBody>
          <a:bodyPr/>
          <a:lstStyle/>
          <a:p>
            <a:pPr marL="0" indent="0" eaLnBrk="1" hangingPunct="1">
              <a:buFont typeface="Wingdings" panose="05000000000000000000" pitchFamily="2" charset="2"/>
              <a:buNone/>
            </a:pPr>
            <a:endParaRPr lang="en-US" altLang="en-US" sz="3200"/>
          </a:p>
          <a:p>
            <a:pPr marL="0" indent="0" eaLnBrk="1" hangingPunct="1">
              <a:buFont typeface="Wingdings" panose="05000000000000000000" pitchFamily="2" charset="2"/>
              <a:buNone/>
            </a:pPr>
            <a:r>
              <a:rPr lang="en-US" altLang="en-US" sz="3200"/>
              <a:t>Referees are encouraged to engage in continuing education to improve their ability to distinguish between fair play and fouls. </a:t>
            </a:r>
          </a:p>
        </p:txBody>
      </p:sp>
      <p:sp>
        <p:nvSpPr>
          <p:cNvPr id="4" name="Footer Placeholder 3">
            <a:extLst>
              <a:ext uri="{FF2B5EF4-FFF2-40B4-BE49-F238E27FC236}">
                <a16:creationId xmlns:a16="http://schemas.microsoft.com/office/drawing/2014/main" xmlns="" id="{6DE335FC-83CC-4CD4-A40C-ECCA829820EF}"/>
              </a:ext>
            </a:extLst>
          </p:cNvPr>
          <p:cNvSpPr>
            <a:spLocks noGrp="1"/>
          </p:cNvSpPr>
          <p:nvPr>
            <p:ph type="ftr" sz="quarter" idx="11"/>
          </p:nvPr>
        </p:nvSpPr>
        <p:spPr/>
        <p:txBody>
          <a:bodyPr/>
          <a:lstStyle/>
          <a:p>
            <a:pPr eaLnBrk="1" hangingPunct="1">
              <a:defRPr/>
            </a:pPr>
            <a:r>
              <a:rPr lang="en-US">
                <a:solidFill>
                  <a:srgbClr val="414B56"/>
                </a:solidFill>
              </a:rPr>
              <a:t>www.nfhs.org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3F4C80-057B-4106-A29A-37B5535F00CE}"/>
              </a:ext>
            </a:extLst>
          </p:cNvPr>
          <p:cNvSpPr>
            <a:spLocks noGrp="1"/>
          </p:cNvSpPr>
          <p:nvPr>
            <p:ph type="title"/>
          </p:nvPr>
        </p:nvSpPr>
        <p:spPr/>
        <p:txBody>
          <a:bodyPr/>
          <a:lstStyle/>
          <a:p>
            <a:pPr eaLnBrk="1" hangingPunct="1">
              <a:defRPr/>
            </a:pPr>
            <a:r>
              <a:rPr lang="en-US" dirty="0"/>
              <a:t>Education-Based Soccer</a:t>
            </a:r>
          </a:p>
        </p:txBody>
      </p:sp>
      <p:sp>
        <p:nvSpPr>
          <p:cNvPr id="186371" name="Content Placeholder 2">
            <a:extLst>
              <a:ext uri="{FF2B5EF4-FFF2-40B4-BE49-F238E27FC236}">
                <a16:creationId xmlns:a16="http://schemas.microsoft.com/office/drawing/2014/main" xmlns="" id="{E5A7891B-51B8-4A3D-BB89-C235F54BA8C9}"/>
              </a:ext>
            </a:extLst>
          </p:cNvPr>
          <p:cNvSpPr>
            <a:spLocks noGrp="1" noChangeArrowheads="1"/>
          </p:cNvSpPr>
          <p:nvPr>
            <p:ph idx="1"/>
          </p:nvPr>
        </p:nvSpPr>
        <p:spPr/>
        <p:txBody>
          <a:bodyPr/>
          <a:lstStyle/>
          <a:p>
            <a:pPr marL="0" indent="0" eaLnBrk="1" hangingPunct="1">
              <a:buFont typeface="Wingdings" panose="05000000000000000000" pitchFamily="2" charset="2"/>
              <a:buNone/>
            </a:pPr>
            <a:endParaRPr lang="en-US" altLang="en-US" sz="2800"/>
          </a:p>
          <a:p>
            <a:pPr marL="0" indent="0" eaLnBrk="1" hangingPunct="1">
              <a:buFont typeface="Wingdings" panose="05000000000000000000" pitchFamily="2" charset="2"/>
              <a:buNone/>
            </a:pPr>
            <a:r>
              <a:rPr lang="en-US" altLang="en-US" sz="2800"/>
              <a:t>High school athletics is education-based, and some mechanics of our game are intentionally different from other levels of soccer. The pregame meeting, for example, is a time for officials to communicate expectations to both coaches and captains. This REQUIRED meeting for both head coaches and captains should cover pertinent rules, sportsmanship, the coin toss, and properly and legally equipped players. This meeting is a purposeful start to an education-based interscholastic match</a:t>
            </a:r>
          </a:p>
        </p:txBody>
      </p:sp>
      <p:sp>
        <p:nvSpPr>
          <p:cNvPr id="4" name="Footer Placeholder 3">
            <a:extLst>
              <a:ext uri="{FF2B5EF4-FFF2-40B4-BE49-F238E27FC236}">
                <a16:creationId xmlns:a16="http://schemas.microsoft.com/office/drawing/2014/main" xmlns="" id="{E9C994B4-E6CD-4BA6-8229-EE8120F970EA}"/>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8">
            <a:extLst>
              <a:ext uri="{FF2B5EF4-FFF2-40B4-BE49-F238E27FC236}">
                <a16:creationId xmlns:a16="http://schemas.microsoft.com/office/drawing/2014/main" xmlns="" id="{45BF4891-98AD-48FC-904B-961266820B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225" y="1989138"/>
            <a:ext cx="5408613"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67715F37-8C3A-477F-8BAB-358952B4AEA5}"/>
              </a:ext>
            </a:extLst>
          </p:cNvPr>
          <p:cNvSpPr>
            <a:spLocks noGrp="1"/>
          </p:cNvSpPr>
          <p:nvPr>
            <p:ph type="title"/>
          </p:nvPr>
        </p:nvSpPr>
        <p:spPr/>
        <p:txBody>
          <a:bodyPr/>
          <a:lstStyle/>
          <a:p>
            <a:pPr eaLnBrk="1" hangingPunct="1">
              <a:defRPr/>
            </a:pPr>
            <a:r>
              <a:rPr lang="en-US" dirty="0"/>
              <a:t>Education-based soccer</a:t>
            </a:r>
          </a:p>
        </p:txBody>
      </p:sp>
      <p:sp>
        <p:nvSpPr>
          <p:cNvPr id="188420" name="Content Placeholder 2">
            <a:extLst>
              <a:ext uri="{FF2B5EF4-FFF2-40B4-BE49-F238E27FC236}">
                <a16:creationId xmlns:a16="http://schemas.microsoft.com/office/drawing/2014/main" xmlns="" id="{1D0F8B88-BEC4-4D2A-9689-FAC4C863E8DA}"/>
              </a:ext>
            </a:extLst>
          </p:cNvPr>
          <p:cNvSpPr>
            <a:spLocks noGrp="1" noChangeArrowheads="1"/>
          </p:cNvSpPr>
          <p:nvPr>
            <p:ph idx="1"/>
          </p:nvPr>
        </p:nvSpPr>
        <p:spPr>
          <a:xfrm>
            <a:off x="7581900" y="1989138"/>
            <a:ext cx="4386263" cy="4338637"/>
          </a:xfrm>
        </p:spPr>
        <p:txBody>
          <a:bodyPr/>
          <a:lstStyle/>
          <a:p>
            <a:pPr marL="0" indent="0" eaLnBrk="1" hangingPunct="1">
              <a:buFont typeface="Wingdings" panose="05000000000000000000" pitchFamily="2" charset="2"/>
              <a:buNone/>
            </a:pPr>
            <a:r>
              <a:rPr lang="en-US" altLang="en-US"/>
              <a:t>Mechanics of the NFHS high school soccer game may differ from those of other playing codes because of the need to teach.  Coaches and referees should be teaching student-athletes in every phase of the competition in everything that is done.</a:t>
            </a:r>
          </a:p>
        </p:txBody>
      </p:sp>
      <p:sp>
        <p:nvSpPr>
          <p:cNvPr id="4" name="Footer Placeholder 3">
            <a:extLst>
              <a:ext uri="{FF2B5EF4-FFF2-40B4-BE49-F238E27FC236}">
                <a16:creationId xmlns:a16="http://schemas.microsoft.com/office/drawing/2014/main" xmlns="" id="{E98CD459-5440-4977-B3C8-FE741E013C09}"/>
              </a:ext>
            </a:extLst>
          </p:cNvPr>
          <p:cNvSpPr>
            <a:spLocks noGrp="1"/>
          </p:cNvSpPr>
          <p:nvPr>
            <p:ph type="ftr" sz="quarter" idx="11"/>
          </p:nvPr>
        </p:nvSpPr>
        <p:spPr/>
        <p:txBody>
          <a:bodyPr/>
          <a:lstStyle/>
          <a:p>
            <a:pPr eaLnBrk="1" hangingPunct="1">
              <a:defRPr/>
            </a:pPr>
            <a:r>
              <a:rPr lang="en-US">
                <a:solidFill>
                  <a:srgbClr val="414B56"/>
                </a:solidFill>
              </a:rPr>
              <a:t>www.nfhs.org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E04A021E-C844-4113-9C45-E18EB3487555}"/>
              </a:ext>
            </a:extLst>
          </p:cNvPr>
          <p:cNvSpPr>
            <a:spLocks noGrp="1"/>
          </p:cNvSpPr>
          <p:nvPr>
            <p:ph type="title"/>
          </p:nvPr>
        </p:nvSpPr>
        <p:spPr>
          <a:xfrm>
            <a:off x="963613" y="4406900"/>
            <a:ext cx="8867775" cy="1362075"/>
          </a:xfrm>
        </p:spPr>
        <p:txBody>
          <a:bodyPr/>
          <a:lstStyle/>
          <a:p>
            <a:pPr eaLnBrk="1" hangingPunct="1">
              <a:defRPr/>
            </a:pPr>
            <a:r>
              <a:rPr lang="en-US" dirty="0"/>
              <a:t>NFHS OFFICIALS Education </a:t>
            </a:r>
          </a:p>
        </p:txBody>
      </p:sp>
      <p:sp>
        <p:nvSpPr>
          <p:cNvPr id="190467" name="Text Placeholder 5">
            <a:extLst>
              <a:ext uri="{FF2B5EF4-FFF2-40B4-BE49-F238E27FC236}">
                <a16:creationId xmlns:a16="http://schemas.microsoft.com/office/drawing/2014/main" xmlns="" id="{A2C73063-2F36-4420-A8B8-74E4D0EB6152}"/>
              </a:ext>
            </a:extLst>
          </p:cNvPr>
          <p:cNvSpPr>
            <a:spLocks noGrp="1" noChangeArrowheads="1"/>
          </p:cNvSpPr>
          <p:nvPr>
            <p:ph type="body" idx="1"/>
          </p:nvPr>
        </p:nvSpPr>
        <p:spPr>
          <a:xfrm>
            <a:off x="963613" y="2906713"/>
            <a:ext cx="10363200" cy="1500187"/>
          </a:xfrm>
        </p:spPr>
        <p:txBody>
          <a:bodyPr/>
          <a:lstStyle/>
          <a:p>
            <a:pPr eaLnBrk="1" hangingPunct="1"/>
            <a:r>
              <a:rPr lang="en-US" altLang="en-US"/>
              <a:t>2020-21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pic>
        <p:nvPicPr>
          <p:cNvPr id="192514" name="Picture 2" descr="A picture containing text, newspaper, sign&#10;&#10;Description automatically generated">
            <a:extLst>
              <a:ext uri="{FF2B5EF4-FFF2-40B4-BE49-F238E27FC236}">
                <a16:creationId xmlns:a16="http://schemas.microsoft.com/office/drawing/2014/main" xmlns="" id="{5654BEFA-F6CB-4372-BE37-AC7B24ED38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D87EA89-127F-4670-A27B-1D6F5CDBEC69}"/>
              </a:ext>
            </a:extLst>
          </p:cNvPr>
          <p:cNvSpPr>
            <a:spLocks noGrp="1"/>
          </p:cNvSpPr>
          <p:nvPr>
            <p:ph type="title"/>
          </p:nvPr>
        </p:nvSpPr>
        <p:spPr/>
        <p:txBody>
          <a:bodyPr/>
          <a:lstStyle/>
          <a:p>
            <a:pPr eaLnBrk="1" hangingPunct="1">
              <a:defRPr/>
            </a:pPr>
            <a:r>
              <a:rPr lang="en-US" dirty="0"/>
              <a:t>NFHS Center for Officials Services (COS)</a:t>
            </a:r>
          </a:p>
        </p:txBody>
      </p:sp>
      <p:pic>
        <p:nvPicPr>
          <p:cNvPr id="194563" name="Picture 5">
            <a:extLst>
              <a:ext uri="{FF2B5EF4-FFF2-40B4-BE49-F238E27FC236}">
                <a16:creationId xmlns:a16="http://schemas.microsoft.com/office/drawing/2014/main" xmlns="" id="{B89F717B-30D2-4856-BE59-9C5DF7816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69" r="4088"/>
          <a:stretch>
            <a:fillRect/>
          </a:stretch>
        </p:blipFill>
        <p:spPr bwMode="auto">
          <a:xfrm>
            <a:off x="2109788" y="1906588"/>
            <a:ext cx="809625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76DCE-F7B7-4D7D-8CAC-C4D1C7B4C104}"/>
              </a:ext>
            </a:extLst>
          </p:cNvPr>
          <p:cNvSpPr>
            <a:spLocks noGrp="1"/>
          </p:cNvSpPr>
          <p:nvPr>
            <p:ph type="title"/>
          </p:nvPr>
        </p:nvSpPr>
        <p:spPr>
          <a:xfrm>
            <a:off x="963613" y="4406900"/>
            <a:ext cx="8867775" cy="1362075"/>
          </a:xfrm>
        </p:spPr>
        <p:txBody>
          <a:bodyPr/>
          <a:lstStyle/>
          <a:p>
            <a:pPr eaLnBrk="1" hangingPunct="1">
              <a:defRPr/>
            </a:pPr>
            <a:r>
              <a:rPr lang="en-US" dirty="0"/>
              <a:t> NFHS Learning Center</a:t>
            </a:r>
          </a:p>
        </p:txBody>
      </p:sp>
      <p:sp>
        <p:nvSpPr>
          <p:cNvPr id="196611" name="Text Placeholder 2">
            <a:extLst>
              <a:ext uri="{FF2B5EF4-FFF2-40B4-BE49-F238E27FC236}">
                <a16:creationId xmlns:a16="http://schemas.microsoft.com/office/drawing/2014/main" xmlns="" id="{CC8F1CEB-1971-464B-9F6F-5BFF381F3D42}"/>
              </a:ext>
            </a:extLst>
          </p:cNvPr>
          <p:cNvSpPr>
            <a:spLocks noGrp="1" noChangeArrowheads="1"/>
          </p:cNvSpPr>
          <p:nvPr>
            <p:ph type="body" idx="1"/>
          </p:nvPr>
        </p:nvSpPr>
        <p:spPr>
          <a:xfrm>
            <a:off x="963613" y="2906713"/>
            <a:ext cx="10363200" cy="1500187"/>
          </a:xfrm>
        </p:spPr>
        <p:txBody>
          <a:bodyPr/>
          <a:lstStyle/>
          <a:p>
            <a:pPr eaLnBrk="1" hangingPunct="1"/>
            <a:r>
              <a:rPr lang="en-US" altLang="en-US"/>
              <a:t>2020-21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8658" name="Picture 4" descr="A screenshot of a newspaper&#10;&#10;Description automatically generated">
            <a:extLst>
              <a:ext uri="{FF2B5EF4-FFF2-40B4-BE49-F238E27FC236}">
                <a16:creationId xmlns:a16="http://schemas.microsoft.com/office/drawing/2014/main" xmlns="" id="{D510BB2E-8DD6-448D-AE19-A9197D37F3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3BE4D0-1F2C-48A4-B3F3-FCEFD36D753D}"/>
              </a:ext>
            </a:extLst>
          </p:cNvPr>
          <p:cNvSpPr>
            <a:spLocks noGrp="1"/>
          </p:cNvSpPr>
          <p:nvPr>
            <p:ph type="title"/>
          </p:nvPr>
        </p:nvSpPr>
        <p:spPr>
          <a:xfrm>
            <a:off x="963613" y="4406900"/>
            <a:ext cx="8867775" cy="1362075"/>
          </a:xfrm>
        </p:spPr>
        <p:txBody>
          <a:bodyPr/>
          <a:lstStyle/>
          <a:p>
            <a:pPr eaLnBrk="1" hangingPunct="1">
              <a:defRPr/>
            </a:pPr>
            <a:r>
              <a:rPr lang="en-US" dirty="0"/>
              <a:t>NFHS Network</a:t>
            </a:r>
          </a:p>
        </p:txBody>
      </p:sp>
      <p:sp>
        <p:nvSpPr>
          <p:cNvPr id="200707" name="Text Placeholder 2">
            <a:extLst>
              <a:ext uri="{FF2B5EF4-FFF2-40B4-BE49-F238E27FC236}">
                <a16:creationId xmlns:a16="http://schemas.microsoft.com/office/drawing/2014/main" xmlns="" id="{8A7F15E4-A231-4A8C-81AE-B9269C457F84}"/>
              </a:ext>
            </a:extLst>
          </p:cNvPr>
          <p:cNvSpPr>
            <a:spLocks noGrp="1" noChangeArrowheads="1"/>
          </p:cNvSpPr>
          <p:nvPr>
            <p:ph type="body" idx="1"/>
          </p:nvPr>
        </p:nvSpPr>
        <p:spPr>
          <a:xfrm>
            <a:off x="963613" y="2906713"/>
            <a:ext cx="10363200" cy="1500187"/>
          </a:xfrm>
        </p:spPr>
        <p:txBody>
          <a:bodyPr/>
          <a:lstStyle/>
          <a:p>
            <a:pPr eaLnBrk="1" hangingPunct="1"/>
            <a:r>
              <a:rPr lang="en-US" altLang="en-US"/>
              <a:t>2020-21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EECDBE-46C5-4246-ABDB-46F9BE5646FB}"/>
              </a:ext>
            </a:extLst>
          </p:cNvPr>
          <p:cNvSpPr>
            <a:spLocks noGrp="1"/>
          </p:cNvSpPr>
          <p:nvPr>
            <p:ph type="title"/>
          </p:nvPr>
        </p:nvSpPr>
        <p:spPr/>
        <p:txBody>
          <a:bodyPr/>
          <a:lstStyle/>
          <a:p>
            <a:pPr eaLnBrk="1" hangingPunct="1">
              <a:defRPr/>
            </a:pPr>
            <a:r>
              <a:rPr lang="en-US"/>
              <a:t>NFHS Network</a:t>
            </a:r>
            <a:endParaRPr lang="en-US" dirty="0"/>
          </a:p>
        </p:txBody>
      </p:sp>
      <p:sp>
        <p:nvSpPr>
          <p:cNvPr id="202755" name="Content Placeholder 2">
            <a:extLst>
              <a:ext uri="{FF2B5EF4-FFF2-40B4-BE49-F238E27FC236}">
                <a16:creationId xmlns:a16="http://schemas.microsoft.com/office/drawing/2014/main" xmlns="" id="{A20B9087-3DB3-4D7E-A6D8-C25974C30222}"/>
              </a:ext>
            </a:extLst>
          </p:cNvPr>
          <p:cNvSpPr>
            <a:spLocks noGrp="1" noChangeArrowheads="1"/>
          </p:cNvSpPr>
          <p:nvPr>
            <p:ph idx="1"/>
          </p:nvPr>
        </p:nvSpPr>
        <p:spPr>
          <a:xfrm>
            <a:off x="1941513" y="1989138"/>
            <a:ext cx="4802187" cy="4338637"/>
          </a:xfrm>
        </p:spPr>
        <p:txBody>
          <a:bodyPr/>
          <a:lstStyle/>
          <a:p>
            <a:pPr eaLnBrk="1" hangingPunct="1"/>
            <a:r>
              <a:rPr lang="en-US" altLang="en-US"/>
              <a:t>By 2025, every high school sporting event in America will be streamed live. </a:t>
            </a:r>
          </a:p>
          <a:p>
            <a:pPr eaLnBrk="1" hangingPunct="1"/>
            <a:r>
              <a:rPr lang="en-US" altLang="en-US"/>
              <a:t>The NFHS Network will be </a:t>
            </a:r>
            <a:br>
              <a:rPr lang="en-US" altLang="en-US"/>
            </a:br>
            <a:r>
              <a:rPr lang="en-US" altLang="en-US"/>
              <a:t>THE DESTINATION for fans </a:t>
            </a:r>
            <a:br>
              <a:rPr lang="en-US" altLang="en-US"/>
            </a:br>
            <a:r>
              <a:rPr lang="en-US" altLang="en-US"/>
              <a:t>to view these broadcasts. </a:t>
            </a:r>
          </a:p>
          <a:p>
            <a:pPr eaLnBrk="1" hangingPunct="1"/>
            <a:r>
              <a:rPr lang="en-US" altLang="en-US"/>
              <a:t>27 Different Sports and Activities</a:t>
            </a:r>
          </a:p>
        </p:txBody>
      </p:sp>
      <p:sp>
        <p:nvSpPr>
          <p:cNvPr id="202756" name="Footer Placeholder 4">
            <a:extLst>
              <a:ext uri="{FF2B5EF4-FFF2-40B4-BE49-F238E27FC236}">
                <a16:creationId xmlns:a16="http://schemas.microsoft.com/office/drawing/2014/main" xmlns="" id="{47A313F2-078E-4BE7-B205-987E4615BD7B}"/>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202757" name="Picture 6">
            <a:extLst>
              <a:ext uri="{FF2B5EF4-FFF2-40B4-BE49-F238E27FC236}">
                <a16:creationId xmlns:a16="http://schemas.microsoft.com/office/drawing/2014/main" xmlns="" id="{816C7931-2C7D-4E6F-9C96-23F79B8C9B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8" name="Picture 7" descr="A close up of a sign&#10;&#10;Description automatically generated">
            <a:extLst>
              <a:ext uri="{FF2B5EF4-FFF2-40B4-BE49-F238E27FC236}">
                <a16:creationId xmlns:a16="http://schemas.microsoft.com/office/drawing/2014/main" xmlns="" id="{367FED11-731C-4798-87DD-8325DC52B3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204802" name="Footer Placeholder 3">
            <a:extLst>
              <a:ext uri="{FF2B5EF4-FFF2-40B4-BE49-F238E27FC236}">
                <a16:creationId xmlns:a16="http://schemas.microsoft.com/office/drawing/2014/main" xmlns="" id="{73E0041E-9342-4BCE-AD74-0087FDD0DFC5}"/>
              </a:ext>
            </a:extLst>
          </p:cNvPr>
          <p:cNvSpPr>
            <a:spLocks noGrp="1" noChangeArrowheads="1"/>
          </p:cNvSpPr>
          <p:nvPr>
            <p:ph type="ftr" sz="quarter" idx="3"/>
          </p:nvPr>
        </p:nvSpPr>
        <p:spPr bwMode="auto">
          <a:xfrm>
            <a:off x="10199688" y="6524625"/>
            <a:ext cx="1992312"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eaLnBrk="0" fontAlgn="base" hangingPunct="0">
              <a:spcBef>
                <a:spcPct val="0"/>
              </a:spcBef>
              <a:spcAft>
                <a:spcPct val="0"/>
              </a:spcAft>
              <a:buFontTx/>
              <a:buNone/>
            </a:pPr>
            <a:r>
              <a:rPr lang="en-US" altLang="en-US" sz="1800">
                <a:latin typeface="Arial" panose="020B0604020202020204" pitchFamily="34" charset="0"/>
                <a:cs typeface="Arial" panose="020B0604020202020204" pitchFamily="34" charset="0"/>
              </a:rPr>
              <a:t>www.nfhs.org</a:t>
            </a:r>
          </a:p>
        </p:txBody>
      </p:sp>
      <p:pic>
        <p:nvPicPr>
          <p:cNvPr id="204803" name="Picture 5">
            <a:extLst>
              <a:ext uri="{FF2B5EF4-FFF2-40B4-BE49-F238E27FC236}">
                <a16:creationId xmlns:a16="http://schemas.microsoft.com/office/drawing/2014/main" xmlns="" id="{30F61804-FDFF-4C63-AE8B-B3A2E6A59A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6229EF-02DF-44F0-883C-F0DA8EAA2308}"/>
              </a:ext>
            </a:extLst>
          </p:cNvPr>
          <p:cNvSpPr>
            <a:spLocks noGrp="1"/>
          </p:cNvSpPr>
          <p:nvPr>
            <p:ph type="title"/>
          </p:nvPr>
        </p:nvSpPr>
        <p:spPr/>
        <p:txBody>
          <a:bodyPr/>
          <a:lstStyle/>
          <a:p>
            <a:pPr eaLnBrk="1" hangingPunct="1">
              <a:defRPr/>
            </a:pPr>
            <a:r>
              <a:rPr lang="en-US" dirty="0"/>
              <a:t>Thank You</a:t>
            </a:r>
          </a:p>
        </p:txBody>
      </p:sp>
      <p:sp>
        <p:nvSpPr>
          <p:cNvPr id="206851" name="Content Placeholder 2">
            <a:extLst>
              <a:ext uri="{FF2B5EF4-FFF2-40B4-BE49-F238E27FC236}">
                <a16:creationId xmlns:a16="http://schemas.microsoft.com/office/drawing/2014/main" xmlns="" id="{F95F27A4-F541-41D1-A04C-DF8D8C0259B6}"/>
              </a:ext>
            </a:extLst>
          </p:cNvPr>
          <p:cNvSpPr>
            <a:spLocks noGrp="1" noChangeArrowheads="1"/>
          </p:cNvSpPr>
          <p:nvPr>
            <p:ph idx="1"/>
          </p:nvPr>
        </p:nvSpPr>
        <p:spPr>
          <a:xfrm>
            <a:off x="1663700" y="1989138"/>
            <a:ext cx="10026650" cy="1754187"/>
          </a:xfrm>
        </p:spPr>
        <p:txBody>
          <a:bodyPr/>
          <a:lstStyle/>
          <a:p>
            <a:pPr marL="0" indent="0" algn="ctr" eaLnBrk="1" hangingPunct="1">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0C76F1BB-03AD-44F8-A495-84C2F4340395}"/>
              </a:ext>
            </a:extLst>
          </p:cNvPr>
          <p:cNvSpPr>
            <a:spLocks noGrp="1"/>
          </p:cNvSpPr>
          <p:nvPr>
            <p:ph type="ftr" sz="quarter" idx="11"/>
          </p:nvPr>
        </p:nvSpPr>
        <p:spPr/>
        <p:txBody>
          <a:bodyPr/>
          <a:lstStyle/>
          <a:p>
            <a:pPr>
              <a:defRPr/>
            </a:pPr>
            <a:r>
              <a:rPr lang="en-US"/>
              <a:t>www.nfhs.org</a:t>
            </a:r>
          </a:p>
        </p:txBody>
      </p:sp>
      <p:pic>
        <p:nvPicPr>
          <p:cNvPr id="206853" name="Picture 7" descr="A group of people standing in front of a crowd&#10;&#10;Description automatically generated">
            <a:extLst>
              <a:ext uri="{FF2B5EF4-FFF2-40B4-BE49-F238E27FC236}">
                <a16:creationId xmlns:a16="http://schemas.microsoft.com/office/drawing/2014/main" xmlns="" id="{CB15BC32-0FF2-4D1C-9351-90E869EB5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725F808C-C656-4527-9920-E17E8DCB53BC}" vid="{251B590C-D577-4E71-8485-1C402ECE82F2}"/>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sentation1" id="{FF899DDF-D963-48F1-879B-41B0DC2CE201}" vid="{173E15F6-BD78-46F9-A4DC-DA7151A9BB73}"/>
    </a:ext>
  </a:extLst>
</a:theme>
</file>

<file path=ppt/theme/theme3.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4.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20A5DADD-FC78-41B4-8F15-E6FC6D1C8EAA}" vid="{B7228BF5-C9EA-42FD-AEB7-3D0388203CA3}"/>
    </a:ext>
  </a:extLst>
</a:theme>
</file>

<file path=ppt/theme/theme5.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0-21 NFHS Stock PowerPoint Slides_Wide Format" id="{20A5DADD-FC78-41B4-8F15-E6FC6D1C8EAA}" vid="{326D6998-0084-4726-A587-D9644268096C}"/>
    </a:ext>
  </a:extLst>
</a:theme>
</file>

<file path=ppt/theme/theme6.xml><?xml version="1.0" encoding="utf-8"?>
<a:theme xmlns:a="http://schemas.openxmlformats.org/drawingml/2006/main" name="5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7.xml><?xml version="1.0" encoding="utf-8"?>
<a:theme xmlns:a="http://schemas.openxmlformats.org/drawingml/2006/main" name="7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5" ma:contentTypeDescription="Create a new document." ma:contentTypeScope="" ma:versionID="c612976a8e88fbd63a887a741cb82cac">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10df3be95ad864ce6931334d5e4faf8"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88C266-21F1-4005-B69E-879B3AADC6ED}">
  <ds:schemaRefs>
    <ds:schemaRef ds:uri="http://schemas.microsoft.com/office/2006/metadata/properties"/>
    <ds:schemaRef ds:uri="http://schemas.microsoft.com/office/infopath/2007/PartnerControls"/>
    <ds:schemaRef ds:uri="http://schemas.microsoft.com/sharepoint/v3"/>
    <ds:schemaRef ds:uri="http://purl.org/dc/terms/"/>
    <ds:schemaRef ds:uri="http://purl.org/dc/elements/1.1/"/>
    <ds:schemaRef ds:uri="http://purl.org/dc/dcmitype/"/>
    <ds:schemaRef ds:uri="http://schemas.openxmlformats.org/package/2006/metadata/core-properties"/>
    <ds:schemaRef ds:uri="12ef8da7-2b4a-41ee-8fa3-7abb81e776cd"/>
    <ds:schemaRef ds:uri="http://schemas.microsoft.com/office/2006/documentManagement/types"/>
    <ds:schemaRef ds:uri="a4fbb2b4-93fb-42fa-9769-83fd2eb76fd9"/>
    <ds:schemaRef ds:uri="http://www.w3.org/XML/1998/namespace"/>
  </ds:schemaRefs>
</ds:datastoreItem>
</file>

<file path=customXml/itemProps2.xml><?xml version="1.0" encoding="utf-8"?>
<ds:datastoreItem xmlns:ds="http://schemas.openxmlformats.org/officeDocument/2006/customXml" ds:itemID="{C4C681F9-E818-4D73-B765-B887691293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50AF4C-65A2-4FAD-BB9D-33D4684BD8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2020-21 NFHS Stock PowerPoint Slides_Wide Format</Template>
  <TotalTime>652</TotalTime>
  <Words>5984</Words>
  <Application>Microsoft Office PowerPoint</Application>
  <PresentationFormat>Custom</PresentationFormat>
  <Paragraphs>603</Paragraphs>
  <Slides>63</Slides>
  <Notes>63</Notes>
  <HiddenSlides>0</HiddenSlides>
  <MMClips>0</MMClips>
  <ScaleCrop>false</ScaleCrop>
  <HeadingPairs>
    <vt:vector size="4" baseType="variant">
      <vt:variant>
        <vt:lpstr>Theme</vt:lpstr>
      </vt:variant>
      <vt:variant>
        <vt:i4>7</vt:i4>
      </vt:variant>
      <vt:variant>
        <vt:lpstr>Slide Titles</vt:lpstr>
      </vt:variant>
      <vt:variant>
        <vt:i4>63</vt:i4>
      </vt:variant>
    </vt:vector>
  </HeadingPairs>
  <TitlesOfParts>
    <vt:vector size="70" baseType="lpstr">
      <vt:lpstr>Office Theme</vt:lpstr>
      <vt:lpstr>1_Office Theme</vt:lpstr>
      <vt:lpstr>2_Office Theme</vt:lpstr>
      <vt:lpstr>3_Office Theme</vt:lpstr>
      <vt:lpstr>4_Office Theme</vt:lpstr>
      <vt:lpstr>5_Office Theme</vt:lpstr>
      <vt:lpstr>7_Office Theme</vt:lpstr>
      <vt:lpstr>Please note the tips below  as we wait for the meeting to begin…</vt:lpstr>
      <vt:lpstr>NFHS SOCCER Rules Power Point</vt:lpstr>
      <vt:lpstr>National federation of state high school associations  (NFHS) </vt:lpstr>
      <vt:lpstr>National Federation of  State High School Associations</vt:lpstr>
      <vt:lpstr>NFHS Rules Review Committee</vt:lpstr>
      <vt:lpstr>National Federation of  State High School Associations</vt:lpstr>
      <vt:lpstr>NFHS Rules BookS as e-Books </vt:lpstr>
      <vt:lpstr>NEW NFHS Rules App</vt:lpstr>
      <vt:lpstr>nfhs SOCCER RULES CHANGES</vt:lpstr>
      <vt:lpstr>Rule 2-2-4   ball specifications</vt:lpstr>
      <vt:lpstr> Rule 2-2-4  Deflated Ball </vt:lpstr>
      <vt:lpstr> Rule 2-2-4  Deflated Ball </vt:lpstr>
      <vt:lpstr>Rule 4-1-1a    required equipment uniform</vt:lpstr>
      <vt:lpstr> Rule 4-1-1A  uniform </vt:lpstr>
      <vt:lpstr>Rule 4-2-7e, f  other equipment delete</vt:lpstr>
      <vt:lpstr>Rules 4-2-7E, F (DELETED) eQUIPMENT</vt:lpstr>
      <vt:lpstr>Rule 9-1-1b  ball in and out of play</vt:lpstr>
      <vt:lpstr> Rule 9-1-1B  Ball in or out of play </vt:lpstr>
      <vt:lpstr>Rule 9-2-1  drop ball</vt:lpstr>
      <vt:lpstr> Rules 9-2-2, 9-2-3  Drop Ball </vt:lpstr>
      <vt:lpstr>Rule 9-2-3     drop ball</vt:lpstr>
      <vt:lpstr> Rules 9-2-2, 9-2-3  Drop Ball </vt:lpstr>
      <vt:lpstr> Rules 9-2-2, 9-2-3  Drop Ball </vt:lpstr>
      <vt:lpstr> Rules 9-2-2, 9-2-3  Drop Ball </vt:lpstr>
      <vt:lpstr>Rule 13-3-1  how taken – FREE KICK</vt:lpstr>
      <vt:lpstr> Rule 13-3-1  Free Kick — How taken </vt:lpstr>
      <vt:lpstr> Rule 13-3-1  Free Kick — How taken </vt:lpstr>
      <vt:lpstr>Rule 13-3-2  how taken – FREE KICK</vt:lpstr>
      <vt:lpstr>Rule 13-3-4 new  how taken – free kick</vt:lpstr>
      <vt:lpstr> Rule 13-3-4  NEW - FREE KICK – HOW TAKEN </vt:lpstr>
      <vt:lpstr>Rule 14-1-3  penalty kick</vt:lpstr>
      <vt:lpstr> Rule 14-1-3  Penalty kick </vt:lpstr>
      <vt:lpstr>Rule 16-1-2; Rule 16-1-3   goal kick</vt:lpstr>
      <vt:lpstr> RuleS 16-1-2; 16-1-3  Goal Kick </vt:lpstr>
      <vt:lpstr>Rule 16-1-4  goal kick</vt:lpstr>
      <vt:lpstr> Rule 16-1-4  Goal Kick </vt:lpstr>
      <vt:lpstr>2020-21 nfhs SOCCER editiorial CHANGES</vt:lpstr>
      <vt:lpstr>RuleS 12-5-1; 12-5-2 OBSTRUCTION</vt:lpstr>
      <vt:lpstr> Rules 12-5-1, 12-5-2  Obstruction </vt:lpstr>
      <vt:lpstr>12-5-2 situation new</vt:lpstr>
      <vt:lpstr>Rule 12-8-2d, 4  SERIOUS FOUL PLAY</vt:lpstr>
      <vt:lpstr> Rules 12-8-2d, 4  Serious foul play </vt:lpstr>
      <vt:lpstr>Dual AND DOUBLE DUAL CORNER KICK officiating-system</vt:lpstr>
      <vt:lpstr>DUAL AND DOUBLE Dual-officiating system</vt:lpstr>
      <vt:lpstr>Rule 1-1b; 7-1-1  MIDDLE SCHOOL </vt:lpstr>
      <vt:lpstr>Moved all references to middle school athletics</vt:lpstr>
      <vt:lpstr>2020-21 soccer pointS of emphasis</vt:lpstr>
      <vt:lpstr>Correct Field Markings and Appropriate Uniform</vt:lpstr>
      <vt:lpstr>Correct field markings and appropriate uniform</vt:lpstr>
      <vt:lpstr>Understanding the Difference Between Fair, Hard Play and a Foul</vt:lpstr>
      <vt:lpstr>Understanding the Difference Between Fair, Hard Play and a Foul (con’t)</vt:lpstr>
      <vt:lpstr>UNDERSTANDING THE DIFFERENCE BETWEEN FAIR, HARD PLAY AND A FOUL</vt:lpstr>
      <vt:lpstr>Education-Based Soccer</vt:lpstr>
      <vt:lpstr>Education-based soccer</vt:lpstr>
      <vt:lpstr>NFHS OFFICIALS Education </vt:lpstr>
      <vt:lpstr>PowerPoint Presentation</vt:lpstr>
      <vt:lpstr>NFHS Center for Officials Services (COS)</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2020-21 NFHS Sport Rules PowerPoint</dc:title>
  <dc:creator>Lori Brown</dc:creator>
  <cp:lastModifiedBy>jay</cp:lastModifiedBy>
  <cp:revision>42</cp:revision>
  <cp:lastPrinted>2020-02-10T18:46:21Z</cp:lastPrinted>
  <dcterms:created xsi:type="dcterms:W3CDTF">2020-02-27T15:57:15Z</dcterms:created>
  <dcterms:modified xsi:type="dcterms:W3CDTF">2020-06-25T14:47:22Z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ies>
</file>