
<file path=[Content_Types].xml><?xml version="1.0" encoding="utf-8"?>
<Types xmlns="http://schemas.openxmlformats.org/package/2006/content-types">
  <Default Extension="png" ContentType="image/png"/>
  <Default Extension="jfif" ContentType="image/jpeg"/>
  <Default Extension="jpeg" ContentType="image/jpeg"/>
  <Default Extension="mov" ContentType="video/unknown"/>
  <Default Extension="rels" ContentType="application/vnd.openxmlformats-package.relationships+xml"/>
  <Default Extension="xml" ContentType="application/xml"/>
  <Default Extension="tiff" ContentType="image/tiff"/>
  <Default Extension="jpg" ContentType="image/jpeg"/>
  <Default Extension="mp4" ContentType="video/unknown"/>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844" r:id="rId5"/>
    <p:sldMasterId id="2147483856" r:id="rId6"/>
  </p:sldMasterIdLst>
  <p:notesMasterIdLst>
    <p:notesMasterId r:id="rId46"/>
  </p:notesMasterIdLst>
  <p:handoutMasterIdLst>
    <p:handoutMasterId r:id="rId47"/>
  </p:handoutMasterIdLst>
  <p:sldIdLst>
    <p:sldId id="299" r:id="rId7"/>
    <p:sldId id="302" r:id="rId8"/>
    <p:sldId id="258" r:id="rId9"/>
    <p:sldId id="259" r:id="rId10"/>
    <p:sldId id="263" r:id="rId11"/>
    <p:sldId id="291" r:id="rId12"/>
    <p:sldId id="264" r:id="rId13"/>
    <p:sldId id="298" r:id="rId14"/>
    <p:sldId id="295" r:id="rId15"/>
    <p:sldId id="303" r:id="rId16"/>
    <p:sldId id="268" r:id="rId17"/>
    <p:sldId id="304" r:id="rId18"/>
    <p:sldId id="310" r:id="rId19"/>
    <p:sldId id="305" r:id="rId20"/>
    <p:sldId id="306" r:id="rId21"/>
    <p:sldId id="321" r:id="rId22"/>
    <p:sldId id="307" r:id="rId23"/>
    <p:sldId id="308" r:id="rId24"/>
    <p:sldId id="309" r:id="rId25"/>
    <p:sldId id="311" r:id="rId26"/>
    <p:sldId id="322" r:id="rId27"/>
    <p:sldId id="317" r:id="rId28"/>
    <p:sldId id="318" r:id="rId29"/>
    <p:sldId id="312" r:id="rId30"/>
    <p:sldId id="314" r:id="rId31"/>
    <p:sldId id="319" r:id="rId32"/>
    <p:sldId id="313" r:id="rId33"/>
    <p:sldId id="315" r:id="rId34"/>
    <p:sldId id="316" r:id="rId35"/>
    <p:sldId id="269" r:id="rId36"/>
    <p:sldId id="297" r:id="rId37"/>
    <p:sldId id="296" r:id="rId38"/>
    <p:sldId id="275" r:id="rId39"/>
    <p:sldId id="293" r:id="rId40"/>
    <p:sldId id="320" r:id="rId41"/>
    <p:sldId id="286" r:id="rId42"/>
    <p:sldId id="280" r:id="rId43"/>
    <p:sldId id="292" r:id="rId44"/>
    <p:sldId id="285" r:id="rId45"/>
  </p:sldIdLst>
  <p:sldSz cx="12192000" cy="6858000"/>
  <p:notesSz cx="7315200" cy="96012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mes Weaver" initials="JW" lastIdx="2" clrIdx="0">
    <p:extLst/>
  </p:cmAuthor>
  <p:cmAuthor id="2" name="Kyle Mills" initials="KM" lastIdx="6"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0032"/>
    <a:srgbClr val="0020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10" autoAdjust="0"/>
    <p:restoredTop sz="94660"/>
  </p:normalViewPr>
  <p:slideViewPr>
    <p:cSldViewPr snapToGrid="0">
      <p:cViewPr>
        <p:scale>
          <a:sx n="79" d="100"/>
          <a:sy n="79" d="100"/>
        </p:scale>
        <p:origin x="-546" y="1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commentAuthors" Target="commentAuthors.xml"/><Relationship Id="rId8" Type="http://schemas.openxmlformats.org/officeDocument/2006/relationships/slide" Target="slides/slide2.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E12914F2-0539-4F74-84C6-1C5DC70BA37F}"/>
              </a:ext>
            </a:extLst>
          </p:cNvPr>
          <p:cNvSpPr>
            <a:spLocks noGrp="1"/>
          </p:cNvSpPr>
          <p:nvPr>
            <p:ph type="hdr" sz="quarter"/>
          </p:nvPr>
        </p:nvSpPr>
        <p:spPr>
          <a:xfrm>
            <a:off x="1" y="0"/>
            <a:ext cx="3170583" cy="480389"/>
          </a:xfrm>
          <a:prstGeom prst="rect">
            <a:avLst/>
          </a:prstGeom>
        </p:spPr>
        <p:txBody>
          <a:bodyPr vert="horz" lIns="96642" tIns="48322" rIns="96642" bIns="48322" rtlCol="0"/>
          <a:lstStyle>
            <a:lvl1pPr algn="l" eaLnBrk="1" hangingPunct="1">
              <a:defRPr sz="1200">
                <a:latin typeface="Arial" charset="0"/>
                <a:cs typeface="Arial" charset="0"/>
              </a:defRPr>
            </a:lvl1pPr>
          </a:lstStyle>
          <a:p>
            <a:pPr>
              <a:defRPr/>
            </a:pPr>
            <a:endParaRPr lang="en-US"/>
          </a:p>
        </p:txBody>
      </p:sp>
      <p:sp>
        <p:nvSpPr>
          <p:cNvPr id="3" name="Date Placeholder 2">
            <a:extLst>
              <a:ext uri="{FF2B5EF4-FFF2-40B4-BE49-F238E27FC236}">
                <a16:creationId xmlns:a16="http://schemas.microsoft.com/office/drawing/2014/main" xmlns="" id="{DE0F286F-B684-4180-B974-5C99D0E398A7}"/>
              </a:ext>
            </a:extLst>
          </p:cNvPr>
          <p:cNvSpPr>
            <a:spLocks noGrp="1"/>
          </p:cNvSpPr>
          <p:nvPr>
            <p:ph type="dt" sz="quarter" idx="1"/>
          </p:nvPr>
        </p:nvSpPr>
        <p:spPr>
          <a:xfrm>
            <a:off x="4142962" y="0"/>
            <a:ext cx="3170583" cy="480389"/>
          </a:xfrm>
          <a:prstGeom prst="rect">
            <a:avLst/>
          </a:prstGeom>
        </p:spPr>
        <p:txBody>
          <a:bodyPr vert="horz" lIns="96642" tIns="48322" rIns="96642" bIns="48322" rtlCol="0"/>
          <a:lstStyle>
            <a:lvl1pPr algn="r" eaLnBrk="1" hangingPunct="1">
              <a:defRPr sz="1200">
                <a:latin typeface="Arial" charset="0"/>
                <a:cs typeface="Arial" charset="0"/>
              </a:defRPr>
            </a:lvl1pPr>
          </a:lstStyle>
          <a:p>
            <a:pPr>
              <a:defRPr/>
            </a:pPr>
            <a:fld id="{6C7E80D5-F1A8-4E6F-862E-E650C877881E}" type="datetimeFigureOut">
              <a:rPr lang="en-US"/>
              <a:pPr>
                <a:defRPr/>
              </a:pPr>
              <a:t>7/8/2024</a:t>
            </a:fld>
            <a:endParaRPr lang="en-US"/>
          </a:p>
        </p:txBody>
      </p:sp>
      <p:sp>
        <p:nvSpPr>
          <p:cNvPr id="4" name="Footer Placeholder 3">
            <a:extLst>
              <a:ext uri="{FF2B5EF4-FFF2-40B4-BE49-F238E27FC236}">
                <a16:creationId xmlns:a16="http://schemas.microsoft.com/office/drawing/2014/main" xmlns="" id="{0075EFB0-44FB-4291-B357-69B823116951}"/>
              </a:ext>
            </a:extLst>
          </p:cNvPr>
          <p:cNvSpPr>
            <a:spLocks noGrp="1"/>
          </p:cNvSpPr>
          <p:nvPr>
            <p:ph type="ftr" sz="quarter" idx="2"/>
          </p:nvPr>
        </p:nvSpPr>
        <p:spPr>
          <a:xfrm>
            <a:off x="1" y="9119172"/>
            <a:ext cx="3170583" cy="480389"/>
          </a:xfrm>
          <a:prstGeom prst="rect">
            <a:avLst/>
          </a:prstGeom>
        </p:spPr>
        <p:txBody>
          <a:bodyPr vert="horz" lIns="96642" tIns="48322" rIns="96642" bIns="48322" rtlCol="0" anchor="b"/>
          <a:lstStyle>
            <a:lvl1pPr algn="l" eaLnBrk="1" hangingPunct="1">
              <a:defRPr sz="1200">
                <a:latin typeface="Arial" charset="0"/>
                <a:cs typeface="Arial" charset="0"/>
              </a:defRPr>
            </a:lvl1pPr>
          </a:lstStyle>
          <a:p>
            <a:pPr>
              <a:defRPr/>
            </a:pPr>
            <a:endParaRPr lang="en-US"/>
          </a:p>
        </p:txBody>
      </p:sp>
      <p:sp>
        <p:nvSpPr>
          <p:cNvPr id="5" name="Slide Number Placeholder 4">
            <a:extLst>
              <a:ext uri="{FF2B5EF4-FFF2-40B4-BE49-F238E27FC236}">
                <a16:creationId xmlns:a16="http://schemas.microsoft.com/office/drawing/2014/main" xmlns="" id="{CA8A54EC-9299-4B52-AF80-D565859E51F9}"/>
              </a:ext>
            </a:extLst>
          </p:cNvPr>
          <p:cNvSpPr>
            <a:spLocks noGrp="1"/>
          </p:cNvSpPr>
          <p:nvPr>
            <p:ph type="sldNum" sz="quarter" idx="3"/>
          </p:nvPr>
        </p:nvSpPr>
        <p:spPr>
          <a:xfrm>
            <a:off x="4142962" y="9119172"/>
            <a:ext cx="3170583" cy="480389"/>
          </a:xfrm>
          <a:prstGeom prst="rect">
            <a:avLst/>
          </a:prstGeom>
        </p:spPr>
        <p:txBody>
          <a:bodyPr vert="horz" lIns="96642" tIns="48322" rIns="96642" bIns="48322" rtlCol="0" anchor="b"/>
          <a:lstStyle>
            <a:lvl1pPr algn="r" eaLnBrk="1" hangingPunct="1">
              <a:defRPr sz="1200">
                <a:latin typeface="Arial" charset="0"/>
                <a:cs typeface="Arial" charset="0"/>
              </a:defRPr>
            </a:lvl1pPr>
          </a:lstStyle>
          <a:p>
            <a:pPr>
              <a:defRPr/>
            </a:pPr>
            <a:fld id="{CB56A5D0-69BF-4FAC-BF98-81213EFD5567}" type="slidenum">
              <a:rPr lang="en-US"/>
              <a:pPr>
                <a:defRPr/>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EE529071-C03D-4158-B46E-8CD5D69E5A02}"/>
              </a:ext>
            </a:extLst>
          </p:cNvPr>
          <p:cNvSpPr>
            <a:spLocks noGrp="1"/>
          </p:cNvSpPr>
          <p:nvPr>
            <p:ph type="hdr" sz="quarter"/>
          </p:nvPr>
        </p:nvSpPr>
        <p:spPr>
          <a:xfrm>
            <a:off x="1" y="0"/>
            <a:ext cx="3170583" cy="480389"/>
          </a:xfrm>
          <a:prstGeom prst="rect">
            <a:avLst/>
          </a:prstGeom>
        </p:spPr>
        <p:txBody>
          <a:bodyPr vert="horz" lIns="96642" tIns="48322" rIns="96642" bIns="48322" rtlCol="0"/>
          <a:lstStyle>
            <a:lvl1pPr algn="l" eaLnBrk="1" hangingPunct="1">
              <a:defRPr sz="1200">
                <a:latin typeface="Arial" charset="0"/>
                <a:cs typeface="Arial" charset="0"/>
              </a:defRPr>
            </a:lvl1pPr>
          </a:lstStyle>
          <a:p>
            <a:pPr>
              <a:defRPr/>
            </a:pPr>
            <a:endParaRPr lang="en-US"/>
          </a:p>
        </p:txBody>
      </p:sp>
      <p:sp>
        <p:nvSpPr>
          <p:cNvPr id="3" name="Date Placeholder 2">
            <a:extLst>
              <a:ext uri="{FF2B5EF4-FFF2-40B4-BE49-F238E27FC236}">
                <a16:creationId xmlns:a16="http://schemas.microsoft.com/office/drawing/2014/main" xmlns="" id="{5BFB4B54-3A57-4AA1-BC5E-9060D5DF50BC}"/>
              </a:ext>
            </a:extLst>
          </p:cNvPr>
          <p:cNvSpPr>
            <a:spLocks noGrp="1"/>
          </p:cNvSpPr>
          <p:nvPr>
            <p:ph type="dt" idx="1"/>
          </p:nvPr>
        </p:nvSpPr>
        <p:spPr>
          <a:xfrm>
            <a:off x="4142962" y="0"/>
            <a:ext cx="3170583" cy="480389"/>
          </a:xfrm>
          <a:prstGeom prst="rect">
            <a:avLst/>
          </a:prstGeom>
        </p:spPr>
        <p:txBody>
          <a:bodyPr vert="horz" lIns="96642" tIns="48322" rIns="96642" bIns="48322" rtlCol="0"/>
          <a:lstStyle>
            <a:lvl1pPr algn="r" eaLnBrk="1" hangingPunct="1">
              <a:defRPr sz="1200">
                <a:latin typeface="Arial" charset="0"/>
                <a:cs typeface="Arial" charset="0"/>
              </a:defRPr>
            </a:lvl1pPr>
          </a:lstStyle>
          <a:p>
            <a:pPr>
              <a:defRPr/>
            </a:pPr>
            <a:fld id="{5785C147-DE6E-44AF-9501-F5A9E3994E64}" type="datetimeFigureOut">
              <a:rPr lang="en-US"/>
              <a:pPr>
                <a:defRPr/>
              </a:pPr>
              <a:t>7/8/2024</a:t>
            </a:fld>
            <a:endParaRPr lang="en-US"/>
          </a:p>
        </p:txBody>
      </p:sp>
      <p:sp>
        <p:nvSpPr>
          <p:cNvPr id="4" name="Slide Image Placeholder 3">
            <a:extLst>
              <a:ext uri="{FF2B5EF4-FFF2-40B4-BE49-F238E27FC236}">
                <a16:creationId xmlns:a16="http://schemas.microsoft.com/office/drawing/2014/main" xmlns="" id="{BD60A1D9-86EC-4C79-BFD0-1369B4890868}"/>
              </a:ext>
            </a:extLst>
          </p:cNvPr>
          <p:cNvSpPr>
            <a:spLocks noGrp="1" noRot="1" noChangeAspect="1"/>
          </p:cNvSpPr>
          <p:nvPr>
            <p:ph type="sldImg" idx="2"/>
          </p:nvPr>
        </p:nvSpPr>
        <p:spPr>
          <a:xfrm>
            <a:off x="457200" y="719138"/>
            <a:ext cx="6400800" cy="3600450"/>
          </a:xfrm>
          <a:prstGeom prst="rect">
            <a:avLst/>
          </a:prstGeom>
          <a:noFill/>
          <a:ln w="12700">
            <a:solidFill>
              <a:prstClr val="black"/>
            </a:solidFill>
          </a:ln>
        </p:spPr>
        <p:txBody>
          <a:bodyPr vert="horz" lIns="96642" tIns="48322" rIns="96642" bIns="48322" rtlCol="0" anchor="ctr"/>
          <a:lstStyle/>
          <a:p>
            <a:pPr lvl="0"/>
            <a:endParaRPr lang="en-US" noProof="0"/>
          </a:p>
        </p:txBody>
      </p:sp>
      <p:sp>
        <p:nvSpPr>
          <p:cNvPr id="5" name="Notes Placeholder 4">
            <a:extLst>
              <a:ext uri="{FF2B5EF4-FFF2-40B4-BE49-F238E27FC236}">
                <a16:creationId xmlns:a16="http://schemas.microsoft.com/office/drawing/2014/main" xmlns="" id="{ED14ED97-9732-4E6A-9D56-8AE3E72C8453}"/>
              </a:ext>
            </a:extLst>
          </p:cNvPr>
          <p:cNvSpPr>
            <a:spLocks noGrp="1"/>
          </p:cNvSpPr>
          <p:nvPr>
            <p:ph type="body" sz="quarter" idx="3"/>
          </p:nvPr>
        </p:nvSpPr>
        <p:spPr>
          <a:xfrm>
            <a:off x="732184" y="4561226"/>
            <a:ext cx="5850834" cy="4320213"/>
          </a:xfrm>
          <a:prstGeom prst="rect">
            <a:avLst/>
          </a:prstGeom>
        </p:spPr>
        <p:txBody>
          <a:bodyPr vert="horz" lIns="96642" tIns="48322" rIns="96642" bIns="48322"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xmlns="" id="{CAE0F91B-4DC9-42DB-A44A-A30C3BF72F69}"/>
              </a:ext>
            </a:extLst>
          </p:cNvPr>
          <p:cNvSpPr>
            <a:spLocks noGrp="1"/>
          </p:cNvSpPr>
          <p:nvPr>
            <p:ph type="ftr" sz="quarter" idx="4"/>
          </p:nvPr>
        </p:nvSpPr>
        <p:spPr>
          <a:xfrm>
            <a:off x="1" y="9119172"/>
            <a:ext cx="3170583" cy="480389"/>
          </a:xfrm>
          <a:prstGeom prst="rect">
            <a:avLst/>
          </a:prstGeom>
        </p:spPr>
        <p:txBody>
          <a:bodyPr vert="horz" lIns="96642" tIns="48322" rIns="96642" bIns="48322" rtlCol="0" anchor="b"/>
          <a:lstStyle>
            <a:lvl1pPr algn="l" eaLnBrk="1" hangingPunct="1">
              <a:defRPr sz="1200">
                <a:latin typeface="Arial" charset="0"/>
                <a:cs typeface="Arial" charset="0"/>
              </a:defRPr>
            </a:lvl1pPr>
          </a:lstStyle>
          <a:p>
            <a:pPr>
              <a:defRPr/>
            </a:pPr>
            <a:endParaRPr lang="en-US"/>
          </a:p>
        </p:txBody>
      </p:sp>
      <p:sp>
        <p:nvSpPr>
          <p:cNvPr id="7" name="Slide Number Placeholder 6">
            <a:extLst>
              <a:ext uri="{FF2B5EF4-FFF2-40B4-BE49-F238E27FC236}">
                <a16:creationId xmlns:a16="http://schemas.microsoft.com/office/drawing/2014/main" xmlns="" id="{18A4A736-5D23-4489-B96D-409B32C098C1}"/>
              </a:ext>
            </a:extLst>
          </p:cNvPr>
          <p:cNvSpPr>
            <a:spLocks noGrp="1"/>
          </p:cNvSpPr>
          <p:nvPr>
            <p:ph type="sldNum" sz="quarter" idx="5"/>
          </p:nvPr>
        </p:nvSpPr>
        <p:spPr>
          <a:xfrm>
            <a:off x="4142962" y="9119172"/>
            <a:ext cx="3170583" cy="480389"/>
          </a:xfrm>
          <a:prstGeom prst="rect">
            <a:avLst/>
          </a:prstGeom>
        </p:spPr>
        <p:txBody>
          <a:bodyPr vert="horz" lIns="96642" tIns="48322" rIns="96642" bIns="48322" rtlCol="0" anchor="b"/>
          <a:lstStyle>
            <a:lvl1pPr algn="r" eaLnBrk="1" hangingPunct="1">
              <a:defRPr sz="1200">
                <a:latin typeface="Arial" charset="0"/>
                <a:cs typeface="Arial" charset="0"/>
              </a:defRPr>
            </a:lvl1pPr>
          </a:lstStyle>
          <a:p>
            <a:pPr>
              <a:defRPr/>
            </a:pPr>
            <a:fld id="{6666CE19-52FC-412B-A3FC-C4B1E62DF806}" type="slidenum">
              <a:rPr lang="en-US"/>
              <a:pPr>
                <a:defRPr/>
              </a:pPr>
              <a:t>‹#›</a:t>
            </a:fld>
            <a:endParaRPr lang="en-US"/>
          </a:p>
        </p:txBody>
      </p:sp>
    </p:spTree>
    <p:extLst>
      <p:ext uri="{BB962C8B-B14F-4D97-AF65-F5344CB8AC3E}">
        <p14:creationId xmlns:p14="http://schemas.microsoft.com/office/powerpoint/2010/main" val="21184252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www.youtube.com/NFHSnetwork" TargetMode="External"/><Relationship Id="rId3" Type="http://schemas.openxmlformats.org/officeDocument/2006/relationships/hyperlink" Target="http://nfhs.org/" TargetMode="External"/><Relationship Id="rId7" Type="http://schemas.openxmlformats.org/officeDocument/2006/relationships/hyperlink" Target="https://www.instagram.com/NFHSnetwork" TargetMode="External"/><Relationship Id="rId2" Type="http://schemas.openxmlformats.org/officeDocument/2006/relationships/slide" Target="../slides/slide37.xml"/><Relationship Id="rId1" Type="http://schemas.openxmlformats.org/officeDocument/2006/relationships/notesMaster" Target="../notesMasters/notesMaster1.xml"/><Relationship Id="rId6" Type="http://schemas.openxmlformats.org/officeDocument/2006/relationships/hyperlink" Target="https://twitter.com/NFHSNetwork" TargetMode="External"/><Relationship Id="rId5" Type="http://schemas.openxmlformats.org/officeDocument/2006/relationships/hyperlink" Target="https://www.facebook.com/NFHSNetwork" TargetMode="External"/><Relationship Id="rId4" Type="http://schemas.openxmlformats.org/officeDocument/2006/relationships/hyperlink" Target="https://www.nfhsnetwork.com/"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B4E09B2-6408-441F-BB3F-D03E0D1A73E8}"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1572423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6666CE19-52FC-412B-A3FC-C4B1E62DF806}" type="slidenum">
              <a:rPr lang="en-US" smtClean="0"/>
              <a:pPr>
                <a:defRPr/>
              </a:pPr>
              <a:t>3</a:t>
            </a:fld>
            <a:endParaRPr lang="en-US"/>
          </a:p>
        </p:txBody>
      </p:sp>
    </p:spTree>
    <p:extLst>
      <p:ext uri="{BB962C8B-B14F-4D97-AF65-F5344CB8AC3E}">
        <p14:creationId xmlns:p14="http://schemas.microsoft.com/office/powerpoint/2010/main" val="1357558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4108546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1464683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2167436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4195496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389898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6666CE19-52FC-412B-A3FC-C4B1E62DF806}" type="slidenum">
              <a:rPr lang="en-US" smtClean="0"/>
              <a:pPr>
                <a:defRPr/>
              </a:pPr>
              <a:t>11</a:t>
            </a:fld>
            <a:endParaRPr lang="en-US"/>
          </a:p>
        </p:txBody>
      </p:sp>
    </p:spTree>
    <p:extLst>
      <p:ext uri="{BB962C8B-B14F-4D97-AF65-F5344CB8AC3E}">
        <p14:creationId xmlns:p14="http://schemas.microsoft.com/office/powerpoint/2010/main" val="2139493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6666CE19-52FC-412B-A3FC-C4B1E62DF806}" type="slidenum">
              <a:rPr lang="en-US" smtClean="0"/>
              <a:pPr>
                <a:defRPr/>
              </a:pPr>
              <a:t>27</a:t>
            </a:fld>
            <a:endParaRPr lang="en-US"/>
          </a:p>
        </p:txBody>
      </p:sp>
    </p:spTree>
    <p:extLst>
      <p:ext uri="{BB962C8B-B14F-4D97-AF65-F5344CB8AC3E}">
        <p14:creationId xmlns:p14="http://schemas.microsoft.com/office/powerpoint/2010/main" val="3864497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xmlns="" id="{DA7ACC12-BB8C-437B-A2FF-AC59623B8BD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xmlns="" id="{4C418485-6CA0-47C1-A55E-2DF0F2A54AA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9700" name="Slide Number Placeholder 3">
            <a:extLst>
              <a:ext uri="{FF2B5EF4-FFF2-40B4-BE49-F238E27FC236}">
                <a16:creationId xmlns:a16="http://schemas.microsoft.com/office/drawing/2014/main" xmlns="" id="{03FF245E-E817-464D-893D-84DDD5B43D1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70579" indent="-296376">
              <a:defRPr>
                <a:solidFill>
                  <a:schemeClr val="tx1"/>
                </a:solidFill>
                <a:latin typeface="Arial" panose="020B0604020202020204" pitchFamily="34" charset="0"/>
                <a:cs typeface="Arial" panose="020B0604020202020204" pitchFamily="34" charset="0"/>
              </a:defRPr>
            </a:lvl2pPr>
            <a:lvl3pPr marL="1185506" indent="-237101">
              <a:defRPr>
                <a:solidFill>
                  <a:schemeClr val="tx1"/>
                </a:solidFill>
                <a:latin typeface="Arial" panose="020B0604020202020204" pitchFamily="34" charset="0"/>
                <a:cs typeface="Arial" panose="020B0604020202020204" pitchFamily="34" charset="0"/>
              </a:defRPr>
            </a:lvl3pPr>
            <a:lvl4pPr marL="1659708" indent="-237101">
              <a:defRPr>
                <a:solidFill>
                  <a:schemeClr val="tx1"/>
                </a:solidFill>
                <a:latin typeface="Arial" panose="020B0604020202020204" pitchFamily="34" charset="0"/>
                <a:cs typeface="Arial" panose="020B0604020202020204" pitchFamily="34" charset="0"/>
              </a:defRPr>
            </a:lvl4pPr>
            <a:lvl5pPr marL="2133910" indent="-237101">
              <a:defRPr>
                <a:solidFill>
                  <a:schemeClr val="tx1"/>
                </a:solidFill>
                <a:latin typeface="Arial" panose="020B0604020202020204" pitchFamily="34" charset="0"/>
                <a:cs typeface="Arial" panose="020B0604020202020204" pitchFamily="34" charset="0"/>
              </a:defRPr>
            </a:lvl5pPr>
            <a:lvl6pPr marL="2608113"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2315"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56517"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30719"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8ED53D7-7D80-469C-A1F2-75F2CA12D650}"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21064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333184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5648990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35867477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NFHS Learning Center is the home to more than 90 online professional development courses for everyone within the interscholastic community - coaches, students, officials, parents, administrators, and individuals within performing arts programs. More than 60 courses are available for free.</a:t>
            </a:r>
          </a:p>
          <a:p>
            <a:endParaRPr lang="en-US" dirty="0"/>
          </a:p>
          <a:p>
            <a:r>
              <a:rPr lang="en-US" dirty="0"/>
              <a:t>The NFHS is an Accredited Institution and has delivered more than 15 million courses on its NFHS Learning Center platform since its inception in 2007. In receiving national accreditation by </a:t>
            </a:r>
            <a:r>
              <a:rPr lang="en-US" dirty="0" err="1"/>
              <a:t>Cognia</a:t>
            </a:r>
            <a:r>
              <a:rPr lang="en-US" dirty="0"/>
              <a:t>, the NFHS has upheld itself to rigorous standards that focus on productive learning environments, equitable resource allocation that meet the needs of learners, and effective leadership. </a:t>
            </a:r>
          </a:p>
          <a:p>
            <a:endParaRPr lang="en-US" dirty="0"/>
          </a:p>
          <a:p>
            <a:r>
              <a:rPr lang="en-US" dirty="0"/>
              <a:t>The NFHS Learning Center features its flagship coaching course, “Fundamentals of Coaching,” as well as several health and safety courses that have been completed by millions of individuals, such as “Concussion in Sports,” “Heat Illness Prevention,” “Sudden Cardiac Arrest” and “Protecting Students from Abuse.” The NFHS Learning Center offers several national credentials that can be earned by individuals who complete specific NFHS courses. Through the School Honor Roll Program, schools can earn a physical banner to hang in their school.</a:t>
            </a:r>
          </a:p>
          <a:p>
            <a:r>
              <a:rPr lang="en-US" dirty="0"/>
              <a:t> </a:t>
            </a:r>
          </a:p>
          <a:p>
            <a:r>
              <a:rPr lang="en-US" dirty="0"/>
              <a:t>To learn more and start your professional development journey, please visit the NFHS Learning Center at NFHSLearn.com.</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B4E09B2-6408-441F-BB3F-D03E0D1A73E8}"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637648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20979546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28827849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xmlns="" id="{3F49E764-0B63-49CB-84CB-12F00888E9E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xmlns="" id="{5AE6C3FF-3B2D-4659-A62A-FAFACEB392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The NFHS Network is the leader in streaming Live and On Demand high school sports.</a:t>
            </a:r>
          </a:p>
          <a:p>
            <a:endParaRPr lang="en-US" altLang="en-US" dirty="0"/>
          </a:p>
          <a:p>
            <a:r>
              <a:rPr lang="en-US" altLang="en-US" dirty="0"/>
              <a:t>Partnered with the </a:t>
            </a:r>
            <a:r>
              <a:rPr lang="en-US" altLang="en-US" b="1" dirty="0">
                <a:hlinkClick r:id="rId3"/>
              </a:rPr>
              <a:t>National Federation of State High School Associations</a:t>
            </a:r>
            <a:r>
              <a:rPr lang="en-US" altLang="en-US" dirty="0"/>
              <a:t>, 45 high school state athletic/activities associations, and </a:t>
            </a:r>
            <a:r>
              <a:rPr lang="en-US" altLang="en-US" dirty="0" err="1"/>
              <a:t>PlayOn</a:t>
            </a:r>
            <a:r>
              <a:rPr lang="en-US" altLang="en-US" dirty="0"/>
              <a:t>! Sports, the NFHS Network is a joint venture created to provide fans with the ability to stream high school sports on any device, from wherever they are.</a:t>
            </a:r>
          </a:p>
          <a:p>
            <a:endParaRPr lang="en-US" altLang="en-US" dirty="0"/>
          </a:p>
          <a:p>
            <a:r>
              <a:rPr lang="en-US" altLang="en-US" dirty="0"/>
              <a:t>All NFHS Network events are available to watch online at </a:t>
            </a:r>
            <a:r>
              <a:rPr lang="en-US" altLang="en-US" b="1" dirty="0">
                <a:hlinkClick r:id="rId4"/>
              </a:rPr>
              <a:t>www.NFHSnetwork.com</a:t>
            </a:r>
            <a:r>
              <a:rPr lang="en-US" altLang="en-US" dirty="0"/>
              <a:t> and through the NFHS Network Live App for iOS and Android. Follow us on </a:t>
            </a:r>
            <a:r>
              <a:rPr lang="en-US" altLang="en-US" b="1" dirty="0">
                <a:hlinkClick r:id="rId5"/>
              </a:rPr>
              <a:t>Facebook</a:t>
            </a:r>
            <a:r>
              <a:rPr lang="en-US" altLang="en-US" dirty="0"/>
              <a:t>, </a:t>
            </a:r>
            <a:r>
              <a:rPr lang="en-US" altLang="en-US" b="1" dirty="0">
                <a:hlinkClick r:id="rId6"/>
              </a:rPr>
              <a:t>Twitter</a:t>
            </a:r>
            <a:r>
              <a:rPr lang="en-US" altLang="en-US" dirty="0"/>
              <a:t>, </a:t>
            </a:r>
            <a:r>
              <a:rPr lang="en-US" altLang="en-US" b="1" dirty="0">
                <a:hlinkClick r:id="rId7"/>
              </a:rPr>
              <a:t>Instagram</a:t>
            </a:r>
            <a:r>
              <a:rPr lang="en-US" altLang="en-US" dirty="0"/>
              <a:t>, and </a:t>
            </a:r>
            <a:r>
              <a:rPr lang="en-US" altLang="en-US" b="1" dirty="0">
                <a:hlinkClick r:id="rId8"/>
              </a:rPr>
              <a:t>YouTube</a:t>
            </a:r>
            <a:r>
              <a:rPr lang="en-US" altLang="en-US" dirty="0"/>
              <a:t>.</a:t>
            </a:r>
          </a:p>
          <a:p>
            <a:endParaRPr lang="en-US" altLang="en-US" dirty="0"/>
          </a:p>
          <a:p>
            <a:r>
              <a:rPr lang="en-US" altLang="en-US" dirty="0"/>
              <a:t>Watching high school sports and events has never been easier.</a:t>
            </a:r>
          </a:p>
          <a:p>
            <a:endParaRPr lang="en-US" altLang="en-US" dirty="0"/>
          </a:p>
          <a:p>
            <a:r>
              <a:rPr lang="en-US" altLang="en-US" dirty="0"/>
              <a:t>The NFHS Network’s goal to broadcast live all 2 million high school sporting events by 2025.</a:t>
            </a:r>
          </a:p>
          <a:p>
            <a:endParaRPr lang="en-US" altLang="en-US" dirty="0"/>
          </a:p>
          <a:p>
            <a:r>
              <a:rPr lang="en-US" altLang="en-US" dirty="0"/>
              <a:t>The NFHS Network covers 27 different regular season and postseason sports, as well as other high school activities, celebrating the accomplishments of students-athletes, student broadcasters, and high schools across the country.</a:t>
            </a:r>
          </a:p>
          <a:p>
            <a:endParaRPr lang="en-US" altLang="en-US" dirty="0"/>
          </a:p>
          <a:p>
            <a:endParaRPr lang="en-US" altLang="en-US" dirty="0"/>
          </a:p>
        </p:txBody>
      </p:sp>
      <p:sp>
        <p:nvSpPr>
          <p:cNvPr id="39940" name="Slide Number Placeholder 3">
            <a:extLst>
              <a:ext uri="{FF2B5EF4-FFF2-40B4-BE49-F238E27FC236}">
                <a16:creationId xmlns:a16="http://schemas.microsoft.com/office/drawing/2014/main" xmlns="" id="{C77D4807-1A50-4966-AE8C-F6E03101447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70579" indent="-296376">
              <a:defRPr>
                <a:solidFill>
                  <a:schemeClr val="tx1"/>
                </a:solidFill>
                <a:latin typeface="Arial" panose="020B0604020202020204" pitchFamily="34" charset="0"/>
                <a:cs typeface="Arial" panose="020B0604020202020204" pitchFamily="34" charset="0"/>
              </a:defRPr>
            </a:lvl2pPr>
            <a:lvl3pPr marL="1185506" indent="-237101">
              <a:defRPr>
                <a:solidFill>
                  <a:schemeClr val="tx1"/>
                </a:solidFill>
                <a:latin typeface="Arial" panose="020B0604020202020204" pitchFamily="34" charset="0"/>
                <a:cs typeface="Arial" panose="020B0604020202020204" pitchFamily="34" charset="0"/>
              </a:defRPr>
            </a:lvl3pPr>
            <a:lvl4pPr marL="1659708" indent="-237101">
              <a:defRPr>
                <a:solidFill>
                  <a:schemeClr val="tx1"/>
                </a:solidFill>
                <a:latin typeface="Arial" panose="020B0604020202020204" pitchFamily="34" charset="0"/>
                <a:cs typeface="Arial" panose="020B0604020202020204" pitchFamily="34" charset="0"/>
              </a:defRPr>
            </a:lvl4pPr>
            <a:lvl5pPr marL="2133910" indent="-237101">
              <a:defRPr>
                <a:solidFill>
                  <a:schemeClr val="tx1"/>
                </a:solidFill>
                <a:latin typeface="Arial" panose="020B0604020202020204" pitchFamily="34" charset="0"/>
                <a:cs typeface="Arial" panose="020B0604020202020204" pitchFamily="34" charset="0"/>
              </a:defRPr>
            </a:lvl5pPr>
            <a:lvl6pPr marL="2608113"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2315"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56517"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30719"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0C41D3-3470-4D3A-AC95-814AB2B8462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87788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xmlns="" id="{B33EFE07-4C8E-4936-9725-43FE3551224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xmlns="" id="{DE071D2A-32FD-4DA6-85F6-CEB1BA9CACE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The NFHS Network will broadcast over 150,000 live events this year. If your school is not a member of the NFHS Network School Broadcast Program, please contact us at Mark.Koski@NFHSnetwork.com</a:t>
            </a:r>
          </a:p>
          <a:p>
            <a:endParaRPr lang="en-US" altLang="en-US"/>
          </a:p>
        </p:txBody>
      </p:sp>
      <p:sp>
        <p:nvSpPr>
          <p:cNvPr id="41988" name="Slide Number Placeholder 3">
            <a:extLst>
              <a:ext uri="{FF2B5EF4-FFF2-40B4-BE49-F238E27FC236}">
                <a16:creationId xmlns:a16="http://schemas.microsoft.com/office/drawing/2014/main" xmlns="" id="{7A543CCF-E115-48D9-B7E6-1BAEB82080A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70579" indent="-296376">
              <a:defRPr>
                <a:solidFill>
                  <a:schemeClr val="tx1"/>
                </a:solidFill>
                <a:latin typeface="Arial" panose="020B0604020202020204" pitchFamily="34" charset="0"/>
                <a:cs typeface="Arial" panose="020B0604020202020204" pitchFamily="34" charset="0"/>
              </a:defRPr>
            </a:lvl2pPr>
            <a:lvl3pPr marL="1185506" indent="-237101">
              <a:defRPr>
                <a:solidFill>
                  <a:schemeClr val="tx1"/>
                </a:solidFill>
                <a:latin typeface="Arial" panose="020B0604020202020204" pitchFamily="34" charset="0"/>
                <a:cs typeface="Arial" panose="020B0604020202020204" pitchFamily="34" charset="0"/>
              </a:defRPr>
            </a:lvl3pPr>
            <a:lvl4pPr marL="1659708" indent="-237101">
              <a:defRPr>
                <a:solidFill>
                  <a:schemeClr val="tx1"/>
                </a:solidFill>
                <a:latin typeface="Arial" panose="020B0604020202020204" pitchFamily="34" charset="0"/>
                <a:cs typeface="Arial" panose="020B0604020202020204" pitchFamily="34" charset="0"/>
              </a:defRPr>
            </a:lvl4pPr>
            <a:lvl5pPr marL="2133910" indent="-237101">
              <a:defRPr>
                <a:solidFill>
                  <a:schemeClr val="tx1"/>
                </a:solidFill>
                <a:latin typeface="Arial" panose="020B0604020202020204" pitchFamily="34" charset="0"/>
                <a:cs typeface="Arial" panose="020B0604020202020204" pitchFamily="34" charset="0"/>
              </a:defRPr>
            </a:lvl5pPr>
            <a:lvl6pPr marL="2608113"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2315"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56517"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30719" indent="-23710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CDFA74-AD87-4B98-9EF5-04469DF3089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694674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66CE19-52FC-412B-A3FC-C4B1E62DF806}" type="slidenum">
              <a:rPr kumimoji="0" lang="en-US"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41775661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hyperlink" Target="mailto:dwhitfield@nfhs.org" TargetMode="External"/></Relationships>
</file>

<file path=ppt/slideLayouts/_rels/slideLayout2.xml.rels><?xml version="1.0" encoding="UTF-8" standalone="yes"?>
<Relationships xmlns="http://schemas.openxmlformats.org/package/2006/relationships"><Relationship Id="rId3" Type="http://schemas.openxmlformats.org/officeDocument/2006/relationships/hyperlink" Target="mailto:dwhitfield@nfhs.org" TargetMode="External"/><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mailto:dwhitfield@nfhs.org" TargetMode="External"/><Relationship Id="rId2" Type="http://schemas.openxmlformats.org/officeDocument/2006/relationships/image" Target="../media/image2.jpeg"/><Relationship Id="rId1" Type="http://schemas.openxmlformats.org/officeDocument/2006/relationships/slideMaster" Target="../slideMasters/slideMaster3.xml"/><Relationship Id="rId4" Type="http://schemas.openxmlformats.org/officeDocument/2006/relationships/image" Target="../media/image12.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mailto:dwhitfield@nfhs.org" TargetMode="External"/><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4" name="Picture 16" descr="Students.jpg">
            <a:extLst>
              <a:ext uri="{FF2B5EF4-FFF2-40B4-BE49-F238E27FC236}">
                <a16:creationId xmlns:a16="http://schemas.microsoft.com/office/drawing/2014/main" xmlns="" id="{05776A87-DE02-4380-BE4E-590E16FBA8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65" b="23846"/>
          <a:stretch>
            <a:fillRect/>
          </a:stretch>
        </p:blipFill>
        <p:spPr bwMode="auto">
          <a:xfrm>
            <a:off x="0" y="0"/>
            <a:ext cx="12192000"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xmlns="" id="{ED626804-AA01-4FAD-9DBF-862D8D06B530}"/>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Rectangle 5">
            <a:extLst>
              <a:ext uri="{FF2B5EF4-FFF2-40B4-BE49-F238E27FC236}">
                <a16:creationId xmlns:a16="http://schemas.microsoft.com/office/drawing/2014/main" xmlns="" id="{8D4A1101-CBFA-42B8-AF37-78C782D74FB4}"/>
              </a:ext>
            </a:extLst>
          </p:cNvPr>
          <p:cNvSpPr/>
          <p:nvPr/>
        </p:nvSpPr>
        <p:spPr>
          <a:xfrm>
            <a:off x="2743200" y="4416425"/>
            <a:ext cx="9448800" cy="4206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7" name="Rectangle 6">
            <a:extLst>
              <a:ext uri="{FF2B5EF4-FFF2-40B4-BE49-F238E27FC236}">
                <a16:creationId xmlns:a16="http://schemas.microsoft.com/office/drawing/2014/main" xmlns="" id="{F65492F5-F652-4AFF-99F3-B39DF0201FE9}"/>
              </a:ext>
            </a:extLst>
          </p:cNvPr>
          <p:cNvSpPr/>
          <p:nvPr/>
        </p:nvSpPr>
        <p:spPr>
          <a:xfrm rot="10800000">
            <a:off x="2233613" y="4416425"/>
            <a:ext cx="508000" cy="2441575"/>
          </a:xfrm>
          <a:prstGeom prst="rect">
            <a:avLst/>
          </a:prstGeom>
          <a:gradFill flip="none" rotWithShape="1">
            <a:gsLst>
              <a:gs pos="0">
                <a:schemeClr val="tx1">
                  <a:tint val="44500"/>
                  <a:satMod val="160000"/>
                  <a:alpha val="0"/>
                </a:schemeClr>
              </a:gs>
              <a:gs pos="100000">
                <a:schemeClr val="tx1">
                  <a:tint val="23500"/>
                  <a:satMod val="16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lin ang="10800000" scaled="1"/>
                <a:tileRect/>
              </a:gradFill>
            </a:endParaRPr>
          </a:p>
        </p:txBody>
      </p:sp>
      <p:sp>
        <p:nvSpPr>
          <p:cNvPr id="8" name="TextBox 22">
            <a:extLst>
              <a:ext uri="{FF2B5EF4-FFF2-40B4-BE49-F238E27FC236}">
                <a16:creationId xmlns:a16="http://schemas.microsoft.com/office/drawing/2014/main" xmlns="" id="{A9D18706-4BDE-4282-9907-004B987D0889}"/>
              </a:ext>
            </a:extLst>
          </p:cNvPr>
          <p:cNvSpPr txBox="1">
            <a:spLocks noChangeArrowheads="1"/>
          </p:cNvSpPr>
          <p:nvPr/>
        </p:nvSpPr>
        <p:spPr bwMode="auto">
          <a:xfrm>
            <a:off x="428625" y="4646613"/>
            <a:ext cx="1830388"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1100">
                <a:solidFill>
                  <a:srgbClr val="00205B"/>
                </a:solidFill>
                <a:latin typeface="Calibri" panose="020F0502020204030204" pitchFamily="34" charset="0"/>
              </a:rPr>
              <a:t>National Federation of State </a:t>
            </a:r>
          </a:p>
          <a:p>
            <a:pPr algn="ctr" eaLnBrk="1" hangingPunct="1"/>
            <a:r>
              <a:rPr lang="en-US" altLang="en-US" sz="1100">
                <a:solidFill>
                  <a:srgbClr val="00205B"/>
                </a:solidFill>
                <a:latin typeface="Calibri" panose="020F0502020204030204" pitchFamily="34" charset="0"/>
              </a:rPr>
              <a:t>High School Associations</a:t>
            </a:r>
          </a:p>
        </p:txBody>
      </p:sp>
      <p:pic>
        <p:nvPicPr>
          <p:cNvPr id="9" name="Picture 23">
            <a:extLst>
              <a:ext uri="{FF2B5EF4-FFF2-40B4-BE49-F238E27FC236}">
                <a16:creationId xmlns:a16="http://schemas.microsoft.com/office/drawing/2014/main" xmlns="" id="{769A6EE4-7B2A-4A1F-9D78-2ABD8DC0C3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725" y="5183188"/>
            <a:ext cx="123507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09600" y="3091816"/>
            <a:ext cx="11297920" cy="1241425"/>
          </a:xfrm>
        </p:spPr>
        <p:txBody>
          <a:bodyPr>
            <a:noAutofit/>
          </a:bodyPr>
          <a:lstStyle>
            <a:lvl1pPr algn="l">
              <a:lnSpc>
                <a:spcPts val="3800"/>
              </a:lnSpc>
              <a:defRPr sz="4600" b="1" cap="all" spc="0" baseline="0">
                <a:solidFill>
                  <a:schemeClr val="bg1"/>
                </a:solidFill>
                <a:latin typeface="+mj-lt"/>
              </a:defRPr>
            </a:lvl1pPr>
          </a:lstStyle>
          <a:p>
            <a:r>
              <a:rPr lang="en-US"/>
              <a:t>Click to edit Master title style</a:t>
            </a:r>
          </a:p>
        </p:txBody>
      </p:sp>
      <p:sp>
        <p:nvSpPr>
          <p:cNvPr id="10" name="Subtitle 2">
            <a:extLst>
              <a:ext uri="{FF2B5EF4-FFF2-40B4-BE49-F238E27FC236}">
                <a16:creationId xmlns:a16="http://schemas.microsoft.com/office/drawing/2014/main" xmlns="" id="{E918E462-302D-415E-93C9-9F7D1D1B5B8B}"/>
              </a:ext>
            </a:extLst>
          </p:cNvPr>
          <p:cNvSpPr>
            <a:spLocks noGrp="1"/>
          </p:cNvSpPr>
          <p:nvPr>
            <p:ph type="subTitle" idx="1"/>
          </p:nvPr>
        </p:nvSpPr>
        <p:spPr>
          <a:xfrm>
            <a:off x="3180080" y="5034279"/>
            <a:ext cx="8829040" cy="1280795"/>
          </a:xfrm>
        </p:spPr>
        <p:txBody>
          <a:bodyPr/>
          <a:lstStyle>
            <a:lvl1pPr marL="0" indent="0" algn="l">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11" name="Rectangle 1">
            <a:extLst>
              <a:ext uri="{FF2B5EF4-FFF2-40B4-BE49-F238E27FC236}">
                <a16:creationId xmlns:a16="http://schemas.microsoft.com/office/drawing/2014/main" xmlns="" id="{FE1AD314-4C5A-4166-9AE6-A5360E8EBDC9}"/>
              </a:ext>
            </a:extLst>
          </p:cNvPr>
          <p:cNvSpPr>
            <a:spLocks noChangeArrowheads="1"/>
          </p:cNvSpPr>
          <p:nvPr userDrawn="1"/>
        </p:nvSpPr>
        <p:spPr bwMode="auto">
          <a:xfrm>
            <a:off x="3180079" y="6385453"/>
            <a:ext cx="772604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r>
              <a:rPr lang="en-US" sz="800">
                <a:solidFill>
                  <a:srgbClr val="000000"/>
                </a:solidFill>
                <a:effectLst/>
                <a:latin typeface="Calibri" panose="020F0502020204030204" pitchFamily="34" charset="0"/>
                <a:ea typeface="Calibri" panose="020F0502020204030204" pitchFamily="34" charset="0"/>
              </a:rPr>
              <a:t>Copyright© 2023 National Federation of State High School Associations. All Rights Reserved.</a:t>
            </a:r>
            <a:endParaRPr lang="en-US" sz="800">
              <a:effectLst/>
              <a:latin typeface="Calibri" panose="020F0502020204030204" pitchFamily="34" charset="0"/>
              <a:ea typeface="Calibri" panose="020F0502020204030204" pitchFamily="34" charset="0"/>
            </a:endParaRPr>
          </a:p>
          <a:p>
            <a:pPr marL="0" marR="0"/>
            <a:r>
              <a:rPr lang="en-US" sz="800">
                <a:solidFill>
                  <a:srgbClr val="000000"/>
                </a:solidFill>
                <a:effectLst/>
                <a:latin typeface="Calibri" panose="020F0502020204030204" pitchFamily="34" charset="0"/>
                <a:ea typeface="Calibri" panose="020F0502020204030204" pitchFamily="34" charset="0"/>
              </a:rPr>
              <a:t>This copyrighted </a:t>
            </a:r>
            <a:r>
              <a:rPr lang="en-US" sz="800">
                <a:effectLst/>
                <a:latin typeface="Calibri" panose="020F0502020204030204" pitchFamily="34" charset="0"/>
                <a:ea typeface="Calibri" panose="020F0502020204030204" pitchFamily="34" charset="0"/>
              </a:rPr>
              <a:t>power point</a:t>
            </a:r>
            <a:r>
              <a:rPr lang="en-US" sz="800">
                <a:solidFill>
                  <a:srgbClr val="000000"/>
                </a:solidFill>
                <a:effectLst/>
                <a:latin typeface="Calibri" panose="020F0502020204030204" pitchFamily="34" charset="0"/>
                <a:ea typeface="Calibri" panose="020F0502020204030204" pitchFamily="34" charset="0"/>
              </a:rPr>
              <a:t> is presented by the NFHS. </a:t>
            </a:r>
            <a:r>
              <a:rPr lang="en-US" sz="800">
                <a:effectLst/>
                <a:latin typeface="Calibri" panose="020F0502020204030204" pitchFamily="34" charset="0"/>
                <a:ea typeface="Calibri" panose="020F0502020204030204" pitchFamily="34" charset="0"/>
              </a:rPr>
              <a:t>This m</a:t>
            </a:r>
            <a:r>
              <a:rPr lang="en-US" sz="800">
                <a:solidFill>
                  <a:srgbClr val="000000"/>
                </a:solidFill>
                <a:effectLst/>
                <a:latin typeface="Calibri" panose="020F0502020204030204" pitchFamily="34" charset="0"/>
                <a:ea typeface="Calibri" panose="020F0502020204030204" pitchFamily="34" charset="0"/>
              </a:rPr>
              <a:t>aterial shall </a:t>
            </a:r>
            <a:r>
              <a:rPr lang="en-US" sz="800">
                <a:effectLst/>
                <a:latin typeface="Calibri" panose="020F0502020204030204" pitchFamily="34" charset="0"/>
                <a:ea typeface="Calibri" panose="020F0502020204030204" pitchFamily="34" charset="0"/>
              </a:rPr>
              <a:t>only </a:t>
            </a:r>
            <a:r>
              <a:rPr lang="en-US" sz="800">
                <a:solidFill>
                  <a:srgbClr val="000000"/>
                </a:solidFill>
                <a:effectLst/>
                <a:latin typeface="Calibri" panose="020F0502020204030204" pitchFamily="34" charset="0"/>
                <a:ea typeface="Calibri" panose="020F0502020204030204" pitchFamily="34" charset="0"/>
              </a:rPr>
              <a:t>be reproduced or distributed </a:t>
            </a:r>
            <a:r>
              <a:rPr lang="en-US" sz="800">
                <a:effectLst/>
                <a:latin typeface="Calibri" panose="020F0502020204030204" pitchFamily="34" charset="0"/>
                <a:ea typeface="Calibri" panose="020F0502020204030204" pitchFamily="34" charset="0"/>
              </a:rPr>
              <a:t>by member state associations for teaching and training purposes. Distribution to the public is prohibited </a:t>
            </a:r>
            <a:r>
              <a:rPr lang="en-US" sz="800">
                <a:solidFill>
                  <a:srgbClr val="000000"/>
                </a:solidFill>
                <a:effectLst/>
                <a:latin typeface="Calibri" panose="020F0502020204030204" pitchFamily="34" charset="0"/>
                <a:ea typeface="Calibri" panose="020F0502020204030204" pitchFamily="34" charset="0"/>
              </a:rPr>
              <a:t>without </a:t>
            </a:r>
            <a:r>
              <a:rPr lang="en-US" sz="800">
                <a:effectLst/>
                <a:latin typeface="Calibri" panose="020F0502020204030204" pitchFamily="34" charset="0"/>
                <a:ea typeface="Calibri" panose="020F0502020204030204" pitchFamily="34" charset="0"/>
              </a:rPr>
              <a:t>the </a:t>
            </a:r>
            <a:r>
              <a:rPr lang="en-US" sz="800">
                <a:solidFill>
                  <a:srgbClr val="000000"/>
                </a:solidFill>
                <a:effectLst/>
                <a:latin typeface="Calibri" panose="020F0502020204030204" pitchFamily="34" charset="0"/>
                <a:ea typeface="Calibri" panose="020F0502020204030204" pitchFamily="34" charset="0"/>
              </a:rPr>
              <a:t>express written consent from the NFHS.</a:t>
            </a:r>
            <a:r>
              <a:rPr lang="en-US" sz="800">
                <a:effectLst/>
                <a:latin typeface="Calibri" panose="020F0502020204030204" pitchFamily="34" charset="0"/>
                <a:ea typeface="Calibri" panose="020F0502020204030204" pitchFamily="34" charset="0"/>
              </a:rPr>
              <a:t> Please contact Davis Whitfield, COO at </a:t>
            </a:r>
            <a:r>
              <a:rPr lang="en-US" sz="800" u="sng">
                <a:solidFill>
                  <a:srgbClr val="0000FF"/>
                </a:solidFill>
                <a:effectLst/>
                <a:latin typeface="Calibri" panose="020F0502020204030204" pitchFamily="34" charset="0"/>
                <a:ea typeface="Calibri" panose="020F0502020204030204" pitchFamily="34" charset="0"/>
                <a:hlinkClick r:id="rId4"/>
              </a:rPr>
              <a:t>dwhitfield@nfhs.org</a:t>
            </a:r>
            <a:r>
              <a:rPr lang="en-US" sz="800">
                <a:effectLst/>
                <a:latin typeface="Calibri" panose="020F0502020204030204" pitchFamily="34" charset="0"/>
                <a:ea typeface="Calibri" panose="020F0502020204030204" pitchFamily="34" charset="0"/>
              </a:rPr>
              <a:t> with requests.</a:t>
            </a:r>
          </a:p>
        </p:txBody>
      </p:sp>
    </p:spTree>
    <p:extLst>
      <p:ext uri="{BB962C8B-B14F-4D97-AF65-F5344CB8AC3E}">
        <p14:creationId xmlns:p14="http://schemas.microsoft.com/office/powerpoint/2010/main" val="1764874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Sporty 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5777D9E9-DD30-40CF-B73C-3776F1E55E5B}"/>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5" name="Rectangle 4">
            <a:extLst>
              <a:ext uri="{FF2B5EF4-FFF2-40B4-BE49-F238E27FC236}">
                <a16:creationId xmlns:a16="http://schemas.microsoft.com/office/drawing/2014/main" xmlns="" id="{674685B0-DD03-4184-AED9-FC1EC73FCC23}"/>
              </a:ext>
            </a:extLst>
          </p:cNvPr>
          <p:cNvSpPr/>
          <p:nvPr/>
        </p:nvSpPr>
        <p:spPr>
          <a:xfrm>
            <a:off x="2743200" y="4416425"/>
            <a:ext cx="9448800" cy="4206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Rectangle 5">
            <a:extLst>
              <a:ext uri="{FF2B5EF4-FFF2-40B4-BE49-F238E27FC236}">
                <a16:creationId xmlns:a16="http://schemas.microsoft.com/office/drawing/2014/main" xmlns="" id="{FDA3322D-8868-48DB-8A24-01B729D2C467}"/>
              </a:ext>
            </a:extLst>
          </p:cNvPr>
          <p:cNvSpPr/>
          <p:nvPr/>
        </p:nvSpPr>
        <p:spPr>
          <a:xfrm rot="10800000">
            <a:off x="2233613" y="4416425"/>
            <a:ext cx="508000" cy="2441575"/>
          </a:xfrm>
          <a:prstGeom prst="rect">
            <a:avLst/>
          </a:prstGeom>
          <a:gradFill flip="none" rotWithShape="1">
            <a:gsLst>
              <a:gs pos="0">
                <a:schemeClr val="tx1">
                  <a:tint val="44500"/>
                  <a:satMod val="160000"/>
                  <a:alpha val="0"/>
                </a:schemeClr>
              </a:gs>
              <a:gs pos="100000">
                <a:schemeClr val="tx1">
                  <a:tint val="23500"/>
                  <a:satMod val="16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lin ang="10800000" scaled="1"/>
                <a:tileRect/>
              </a:gradFill>
            </a:endParaRPr>
          </a:p>
        </p:txBody>
      </p:sp>
      <p:sp>
        <p:nvSpPr>
          <p:cNvPr id="8" name="TextBox 22">
            <a:extLst>
              <a:ext uri="{FF2B5EF4-FFF2-40B4-BE49-F238E27FC236}">
                <a16:creationId xmlns:a16="http://schemas.microsoft.com/office/drawing/2014/main" xmlns="" id="{9681A93F-7594-43BF-A07F-5C28356179C8}"/>
              </a:ext>
            </a:extLst>
          </p:cNvPr>
          <p:cNvSpPr txBox="1">
            <a:spLocks noChangeArrowheads="1"/>
          </p:cNvSpPr>
          <p:nvPr/>
        </p:nvSpPr>
        <p:spPr bwMode="auto">
          <a:xfrm>
            <a:off x="428625" y="4646613"/>
            <a:ext cx="1830388"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1100">
                <a:solidFill>
                  <a:srgbClr val="00205B"/>
                </a:solidFill>
                <a:latin typeface="Calibri" panose="020F0502020204030204" pitchFamily="34" charset="0"/>
              </a:rPr>
              <a:t>National Federation of State </a:t>
            </a:r>
          </a:p>
          <a:p>
            <a:pPr algn="ctr" eaLnBrk="1" hangingPunct="1"/>
            <a:r>
              <a:rPr lang="en-US" altLang="en-US" sz="1100">
                <a:solidFill>
                  <a:srgbClr val="00205B"/>
                </a:solidFill>
                <a:latin typeface="Calibri" panose="020F0502020204030204" pitchFamily="34" charset="0"/>
              </a:rPr>
              <a:t>High School Associations</a:t>
            </a:r>
          </a:p>
        </p:txBody>
      </p:sp>
      <p:pic>
        <p:nvPicPr>
          <p:cNvPr id="9" name="Picture 23">
            <a:extLst>
              <a:ext uri="{FF2B5EF4-FFF2-40B4-BE49-F238E27FC236}">
                <a16:creationId xmlns:a16="http://schemas.microsoft.com/office/drawing/2014/main" xmlns="" id="{B322712E-14D9-46D4-904A-6142ECD2F4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725" y="5183188"/>
            <a:ext cx="123507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09600" y="3091816"/>
            <a:ext cx="11297920" cy="1241425"/>
          </a:xfrm>
        </p:spPr>
        <p:txBody>
          <a:bodyPr>
            <a:noAutofit/>
          </a:bodyPr>
          <a:lstStyle>
            <a:lvl1pPr algn="l">
              <a:lnSpc>
                <a:spcPts val="3800"/>
              </a:lnSpc>
              <a:defRPr sz="4600" b="1" cap="all" spc="0" baseline="0">
                <a:solidFill>
                  <a:schemeClr val="bg1"/>
                </a:solidFill>
                <a:latin typeface="+mj-lt"/>
              </a:defRPr>
            </a:lvl1pPr>
          </a:lstStyle>
          <a:p>
            <a:r>
              <a:rPr lang="en-US"/>
              <a:t>Click to edit Master title style</a:t>
            </a:r>
          </a:p>
        </p:txBody>
      </p:sp>
      <p:sp>
        <p:nvSpPr>
          <p:cNvPr id="10" name="Subtitle 2">
            <a:extLst>
              <a:ext uri="{FF2B5EF4-FFF2-40B4-BE49-F238E27FC236}">
                <a16:creationId xmlns:a16="http://schemas.microsoft.com/office/drawing/2014/main" xmlns="" id="{D3DA8BC8-177B-4C4F-B401-F26F429D2170}"/>
              </a:ext>
            </a:extLst>
          </p:cNvPr>
          <p:cNvSpPr>
            <a:spLocks noGrp="1"/>
          </p:cNvSpPr>
          <p:nvPr>
            <p:ph type="subTitle" idx="1"/>
          </p:nvPr>
        </p:nvSpPr>
        <p:spPr>
          <a:xfrm>
            <a:off x="3180080" y="5034279"/>
            <a:ext cx="8829040" cy="1280795"/>
          </a:xfrm>
        </p:spPr>
        <p:txBody>
          <a:bodyPr/>
          <a:lstStyle>
            <a:lvl1pPr marL="0" indent="0" algn="l">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12" name="Rectangle 1">
            <a:extLst>
              <a:ext uri="{FF2B5EF4-FFF2-40B4-BE49-F238E27FC236}">
                <a16:creationId xmlns:a16="http://schemas.microsoft.com/office/drawing/2014/main" xmlns="" id="{039A748F-18E0-4EA9-AE27-3644DF0F94B0}"/>
              </a:ext>
            </a:extLst>
          </p:cNvPr>
          <p:cNvSpPr>
            <a:spLocks noChangeArrowheads="1"/>
          </p:cNvSpPr>
          <p:nvPr userDrawn="1"/>
        </p:nvSpPr>
        <p:spPr bwMode="auto">
          <a:xfrm>
            <a:off x="3180079" y="6385453"/>
            <a:ext cx="772604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r>
              <a:rPr lang="en-US" sz="800">
                <a:solidFill>
                  <a:srgbClr val="000000"/>
                </a:solidFill>
                <a:effectLst/>
                <a:latin typeface="Calibri" panose="020F0502020204030204" pitchFamily="34" charset="0"/>
                <a:ea typeface="Calibri" panose="020F0502020204030204" pitchFamily="34" charset="0"/>
              </a:rPr>
              <a:t>Copyright© 2022 National Federation of State High School Associations. All Rights Reserved.</a:t>
            </a:r>
            <a:endParaRPr lang="en-US" sz="800">
              <a:effectLst/>
              <a:latin typeface="Calibri" panose="020F0502020204030204" pitchFamily="34" charset="0"/>
              <a:ea typeface="Calibri" panose="020F0502020204030204" pitchFamily="34" charset="0"/>
            </a:endParaRPr>
          </a:p>
          <a:p>
            <a:pPr marL="0" marR="0"/>
            <a:r>
              <a:rPr lang="en-US" sz="800">
                <a:solidFill>
                  <a:srgbClr val="000000"/>
                </a:solidFill>
                <a:effectLst/>
                <a:latin typeface="Calibri" panose="020F0502020204030204" pitchFamily="34" charset="0"/>
                <a:ea typeface="Calibri" panose="020F0502020204030204" pitchFamily="34" charset="0"/>
              </a:rPr>
              <a:t>This copyrighted </a:t>
            </a:r>
            <a:r>
              <a:rPr lang="en-US" sz="800">
                <a:effectLst/>
                <a:latin typeface="Calibri" panose="020F0502020204030204" pitchFamily="34" charset="0"/>
                <a:ea typeface="Calibri" panose="020F0502020204030204" pitchFamily="34" charset="0"/>
              </a:rPr>
              <a:t>power point</a:t>
            </a:r>
            <a:r>
              <a:rPr lang="en-US" sz="800">
                <a:solidFill>
                  <a:srgbClr val="000000"/>
                </a:solidFill>
                <a:effectLst/>
                <a:latin typeface="Calibri" panose="020F0502020204030204" pitchFamily="34" charset="0"/>
                <a:ea typeface="Calibri" panose="020F0502020204030204" pitchFamily="34" charset="0"/>
              </a:rPr>
              <a:t> is presented by the NFHS. </a:t>
            </a:r>
            <a:r>
              <a:rPr lang="en-US" sz="800">
                <a:effectLst/>
                <a:latin typeface="Calibri" panose="020F0502020204030204" pitchFamily="34" charset="0"/>
                <a:ea typeface="Calibri" panose="020F0502020204030204" pitchFamily="34" charset="0"/>
              </a:rPr>
              <a:t>This m</a:t>
            </a:r>
            <a:r>
              <a:rPr lang="en-US" sz="800">
                <a:solidFill>
                  <a:srgbClr val="000000"/>
                </a:solidFill>
                <a:effectLst/>
                <a:latin typeface="Calibri" panose="020F0502020204030204" pitchFamily="34" charset="0"/>
                <a:ea typeface="Calibri" panose="020F0502020204030204" pitchFamily="34" charset="0"/>
              </a:rPr>
              <a:t>aterial shall </a:t>
            </a:r>
            <a:r>
              <a:rPr lang="en-US" sz="800">
                <a:effectLst/>
                <a:latin typeface="Calibri" panose="020F0502020204030204" pitchFamily="34" charset="0"/>
                <a:ea typeface="Calibri" panose="020F0502020204030204" pitchFamily="34" charset="0"/>
              </a:rPr>
              <a:t>only </a:t>
            </a:r>
            <a:r>
              <a:rPr lang="en-US" sz="800">
                <a:solidFill>
                  <a:srgbClr val="000000"/>
                </a:solidFill>
                <a:effectLst/>
                <a:latin typeface="Calibri" panose="020F0502020204030204" pitchFamily="34" charset="0"/>
                <a:ea typeface="Calibri" panose="020F0502020204030204" pitchFamily="34" charset="0"/>
              </a:rPr>
              <a:t>be reproduced or distributed </a:t>
            </a:r>
            <a:r>
              <a:rPr lang="en-US" sz="800">
                <a:effectLst/>
                <a:latin typeface="Calibri" panose="020F0502020204030204" pitchFamily="34" charset="0"/>
                <a:ea typeface="Calibri" panose="020F0502020204030204" pitchFamily="34" charset="0"/>
              </a:rPr>
              <a:t>by member state associations for teaching and training purposes. Distribution to the public is prohibited </a:t>
            </a:r>
            <a:r>
              <a:rPr lang="en-US" sz="800">
                <a:solidFill>
                  <a:srgbClr val="000000"/>
                </a:solidFill>
                <a:effectLst/>
                <a:latin typeface="Calibri" panose="020F0502020204030204" pitchFamily="34" charset="0"/>
                <a:ea typeface="Calibri" panose="020F0502020204030204" pitchFamily="34" charset="0"/>
              </a:rPr>
              <a:t>without </a:t>
            </a:r>
            <a:r>
              <a:rPr lang="en-US" sz="800">
                <a:effectLst/>
                <a:latin typeface="Calibri" panose="020F0502020204030204" pitchFamily="34" charset="0"/>
                <a:ea typeface="Calibri" panose="020F0502020204030204" pitchFamily="34" charset="0"/>
              </a:rPr>
              <a:t>the </a:t>
            </a:r>
            <a:r>
              <a:rPr lang="en-US" sz="800">
                <a:solidFill>
                  <a:srgbClr val="000000"/>
                </a:solidFill>
                <a:effectLst/>
                <a:latin typeface="Calibri" panose="020F0502020204030204" pitchFamily="34" charset="0"/>
                <a:ea typeface="Calibri" panose="020F0502020204030204" pitchFamily="34" charset="0"/>
              </a:rPr>
              <a:t>express written consent from the NFHS.</a:t>
            </a:r>
            <a:r>
              <a:rPr lang="en-US" sz="800">
                <a:effectLst/>
                <a:latin typeface="Calibri" panose="020F0502020204030204" pitchFamily="34" charset="0"/>
                <a:ea typeface="Calibri" panose="020F0502020204030204" pitchFamily="34" charset="0"/>
              </a:rPr>
              <a:t> Please contact Davis Whitfield, COO at </a:t>
            </a:r>
            <a:r>
              <a:rPr lang="en-US" sz="800" u="sng">
                <a:solidFill>
                  <a:srgbClr val="0000FF"/>
                </a:solidFill>
                <a:effectLst/>
                <a:latin typeface="Calibri" panose="020F0502020204030204" pitchFamily="34" charset="0"/>
                <a:ea typeface="Calibri" panose="020F0502020204030204" pitchFamily="34" charset="0"/>
                <a:hlinkClick r:id="rId3"/>
              </a:rPr>
              <a:t>dwhitfield@nfhs.org</a:t>
            </a:r>
            <a:r>
              <a:rPr lang="en-US" sz="800">
                <a:effectLst/>
                <a:latin typeface="Calibri" panose="020F0502020204030204" pitchFamily="34" charset="0"/>
                <a:ea typeface="Calibri" panose="020F0502020204030204" pitchFamily="34" charset="0"/>
              </a:rPr>
              <a:t> with requests.</a:t>
            </a:r>
          </a:p>
        </p:txBody>
      </p:sp>
    </p:spTree>
    <p:extLst>
      <p:ext uri="{BB962C8B-B14F-4D97-AF65-F5344CB8AC3E}">
        <p14:creationId xmlns:p14="http://schemas.microsoft.com/office/powerpoint/2010/main" val="2853151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9AA0308C-9CB4-4E6C-A9E3-6D18FA371FCB}"/>
              </a:ext>
            </a:extLst>
          </p:cNvPr>
          <p:cNvSpPr>
            <a:spLocks noGrp="1"/>
          </p:cNvSpPr>
          <p:nvPr>
            <p:ph type="dt" sz="half" idx="10"/>
          </p:nvPr>
        </p:nvSpPr>
        <p:spPr/>
        <p:txBody>
          <a:bodyPr/>
          <a:lstStyle>
            <a:lvl1pPr>
              <a:defRPr/>
            </a:lvl1pPr>
          </a:lstStyle>
          <a:p>
            <a:pPr>
              <a:defRPr/>
            </a:pPr>
            <a:fld id="{53F7ECE1-CB98-4014-ABE8-4890B9756050}" type="datetimeFigureOut">
              <a:rPr lang="en-US"/>
              <a:pPr>
                <a:defRPr/>
              </a:pPr>
              <a:t>7/8/2024</a:t>
            </a:fld>
            <a:endParaRPr lang="en-US"/>
          </a:p>
        </p:txBody>
      </p:sp>
      <p:sp>
        <p:nvSpPr>
          <p:cNvPr id="5" name="Footer Placeholder 4">
            <a:extLst>
              <a:ext uri="{FF2B5EF4-FFF2-40B4-BE49-F238E27FC236}">
                <a16:creationId xmlns:a16="http://schemas.microsoft.com/office/drawing/2014/main" xmlns="" id="{C48D0310-4FEF-46D4-B03F-10825C50E381}"/>
              </a:ext>
            </a:extLst>
          </p:cNvPr>
          <p:cNvSpPr>
            <a:spLocks noGrp="1"/>
          </p:cNvSpPr>
          <p:nvPr>
            <p:ph type="ftr" sz="quarter" idx="11"/>
          </p:nvPr>
        </p:nvSpPr>
        <p:spPr/>
        <p:txBody>
          <a:bodyPr/>
          <a:lstStyle>
            <a:lvl1pPr>
              <a:defRPr/>
            </a:lvl1pPr>
          </a:lstStyle>
          <a:p>
            <a:pPr>
              <a:defRPr/>
            </a:pPr>
            <a:r>
              <a:rPr lang="en-US"/>
              <a:t>www.nfhs.org</a:t>
            </a:r>
          </a:p>
        </p:txBody>
      </p:sp>
      <p:sp>
        <p:nvSpPr>
          <p:cNvPr id="6" name="Slide Number Placeholder 5">
            <a:extLst>
              <a:ext uri="{FF2B5EF4-FFF2-40B4-BE49-F238E27FC236}">
                <a16:creationId xmlns:a16="http://schemas.microsoft.com/office/drawing/2014/main" xmlns="" id="{22C77477-85F9-4051-8C82-258D2454B8BB}"/>
              </a:ext>
            </a:extLst>
          </p:cNvPr>
          <p:cNvSpPr>
            <a:spLocks noGrp="1"/>
          </p:cNvSpPr>
          <p:nvPr>
            <p:ph type="sldNum" sz="quarter" idx="12"/>
          </p:nvPr>
        </p:nvSpPr>
        <p:spPr/>
        <p:txBody>
          <a:bodyPr/>
          <a:lstStyle>
            <a:lvl1pPr>
              <a:defRPr/>
            </a:lvl1pPr>
          </a:lstStyle>
          <a:p>
            <a:pPr>
              <a:defRPr/>
            </a:pPr>
            <a:fld id="{9F268DF8-192B-4E49-AB2D-95B9ABDA877D}" type="slidenum">
              <a:rPr lang="en-US"/>
              <a:pPr>
                <a:defRPr/>
              </a:pPr>
              <a:t>‹#›</a:t>
            </a:fld>
            <a:endParaRPr lang="en-US"/>
          </a:p>
        </p:txBody>
      </p:sp>
    </p:spTree>
    <p:extLst>
      <p:ext uri="{BB962C8B-B14F-4D97-AF65-F5344CB8AC3E}">
        <p14:creationId xmlns:p14="http://schemas.microsoft.com/office/powerpoint/2010/main" val="2150243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1_Points of Emphasis">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50CC1B8B-606D-4597-9B37-0285C8DF7A44}"/>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Points of Emphasis</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9376C3E3-384C-4010-B601-709D75578266}"/>
              </a:ext>
            </a:extLst>
          </p:cNvPr>
          <p:cNvSpPr>
            <a:spLocks noGrp="1"/>
          </p:cNvSpPr>
          <p:nvPr>
            <p:ph type="dt" sz="half" idx="10"/>
          </p:nvPr>
        </p:nvSpPr>
        <p:spPr/>
        <p:txBody>
          <a:bodyPr/>
          <a:lstStyle>
            <a:lvl1pPr>
              <a:defRPr/>
            </a:lvl1pPr>
          </a:lstStyle>
          <a:p>
            <a:pPr>
              <a:defRPr/>
            </a:pPr>
            <a:fld id="{2042B0F2-034B-4903-99F4-83E3B3547BEC}" type="datetimeFigureOut">
              <a:rPr lang="en-US"/>
              <a:pPr>
                <a:defRPr/>
              </a:pPr>
              <a:t>7/8/2024</a:t>
            </a:fld>
            <a:endParaRPr lang="en-US"/>
          </a:p>
        </p:txBody>
      </p:sp>
      <p:sp>
        <p:nvSpPr>
          <p:cNvPr id="6" name="Footer Placeholder 4">
            <a:extLst>
              <a:ext uri="{FF2B5EF4-FFF2-40B4-BE49-F238E27FC236}">
                <a16:creationId xmlns:a16="http://schemas.microsoft.com/office/drawing/2014/main" xmlns="" id="{4FF1A17A-FFE2-4335-9D02-12B080F1D004}"/>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619227EB-2D2F-42B9-971C-1E0496AEED16}"/>
              </a:ext>
            </a:extLst>
          </p:cNvPr>
          <p:cNvSpPr>
            <a:spLocks noGrp="1"/>
          </p:cNvSpPr>
          <p:nvPr>
            <p:ph type="sldNum" sz="quarter" idx="12"/>
          </p:nvPr>
        </p:nvSpPr>
        <p:spPr/>
        <p:txBody>
          <a:bodyPr/>
          <a:lstStyle>
            <a:lvl1pPr>
              <a:defRPr/>
            </a:lvl1pPr>
          </a:lstStyle>
          <a:p>
            <a:pPr>
              <a:defRPr/>
            </a:pPr>
            <a:fld id="{DDA55FE0-9358-437D-94E9-F3B1257ECA0B}" type="slidenum">
              <a:rPr lang="en-US"/>
              <a:pPr>
                <a:defRPr/>
              </a:pPr>
              <a:t>‹#›</a:t>
            </a:fld>
            <a:endParaRPr lang="en-US"/>
          </a:p>
        </p:txBody>
      </p:sp>
    </p:spTree>
    <p:extLst>
      <p:ext uri="{BB962C8B-B14F-4D97-AF65-F5344CB8AC3E}">
        <p14:creationId xmlns:p14="http://schemas.microsoft.com/office/powerpoint/2010/main" val="2907067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2_Rule Change">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D2B3ECDD-54D2-4613-A71A-6187945B03B2}"/>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Rule Change</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DCD8EA79-7A39-4504-ACFA-79160D08B5A5}"/>
              </a:ext>
            </a:extLst>
          </p:cNvPr>
          <p:cNvSpPr>
            <a:spLocks noGrp="1"/>
          </p:cNvSpPr>
          <p:nvPr>
            <p:ph type="dt" sz="half" idx="10"/>
          </p:nvPr>
        </p:nvSpPr>
        <p:spPr/>
        <p:txBody>
          <a:bodyPr/>
          <a:lstStyle>
            <a:lvl1pPr>
              <a:defRPr/>
            </a:lvl1pPr>
          </a:lstStyle>
          <a:p>
            <a:pPr>
              <a:defRPr/>
            </a:pPr>
            <a:fld id="{18DA001A-6DB3-4E12-9CCA-6767893F1DBB}" type="datetimeFigureOut">
              <a:rPr lang="en-US"/>
              <a:pPr>
                <a:defRPr/>
              </a:pPr>
              <a:t>7/8/2024</a:t>
            </a:fld>
            <a:endParaRPr lang="en-US"/>
          </a:p>
        </p:txBody>
      </p:sp>
      <p:sp>
        <p:nvSpPr>
          <p:cNvPr id="6" name="Footer Placeholder 4">
            <a:extLst>
              <a:ext uri="{FF2B5EF4-FFF2-40B4-BE49-F238E27FC236}">
                <a16:creationId xmlns:a16="http://schemas.microsoft.com/office/drawing/2014/main" xmlns="" id="{EB8D358D-185E-40DE-9198-3BEA45765A51}"/>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7AEE84D1-6D46-449C-B847-06D75A2453D1}"/>
              </a:ext>
            </a:extLst>
          </p:cNvPr>
          <p:cNvSpPr>
            <a:spLocks noGrp="1"/>
          </p:cNvSpPr>
          <p:nvPr>
            <p:ph type="sldNum" sz="quarter" idx="12"/>
          </p:nvPr>
        </p:nvSpPr>
        <p:spPr/>
        <p:txBody>
          <a:bodyPr/>
          <a:lstStyle>
            <a:lvl1pPr>
              <a:defRPr/>
            </a:lvl1pPr>
          </a:lstStyle>
          <a:p>
            <a:pPr>
              <a:defRPr/>
            </a:pPr>
            <a:fld id="{03F01C01-ED78-4020-9617-86F981BE3A88}" type="slidenum">
              <a:rPr lang="en-US"/>
              <a:pPr>
                <a:defRPr/>
              </a:pPr>
              <a:t>‹#›</a:t>
            </a:fld>
            <a:endParaRPr lang="en-US"/>
          </a:p>
        </p:txBody>
      </p:sp>
    </p:spTree>
    <p:extLst>
      <p:ext uri="{BB962C8B-B14F-4D97-AF65-F5344CB8AC3E}">
        <p14:creationId xmlns:p14="http://schemas.microsoft.com/office/powerpoint/2010/main" val="545833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3_Editorial Change">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68D9CC84-BEEC-46F6-880D-296799A7E05A}"/>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Editorial Change</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6BE3D311-2D5F-4952-A30E-57BFE58BFA04}"/>
              </a:ext>
            </a:extLst>
          </p:cNvPr>
          <p:cNvSpPr>
            <a:spLocks noGrp="1"/>
          </p:cNvSpPr>
          <p:nvPr>
            <p:ph type="dt" sz="half" idx="10"/>
          </p:nvPr>
        </p:nvSpPr>
        <p:spPr/>
        <p:txBody>
          <a:bodyPr/>
          <a:lstStyle>
            <a:lvl1pPr>
              <a:defRPr/>
            </a:lvl1pPr>
          </a:lstStyle>
          <a:p>
            <a:pPr>
              <a:defRPr/>
            </a:pPr>
            <a:fld id="{FA5ECE73-BA50-4891-B98B-A3C42A362EEF}" type="datetimeFigureOut">
              <a:rPr lang="en-US"/>
              <a:pPr>
                <a:defRPr/>
              </a:pPr>
              <a:t>7/8/2024</a:t>
            </a:fld>
            <a:endParaRPr lang="en-US"/>
          </a:p>
        </p:txBody>
      </p:sp>
      <p:sp>
        <p:nvSpPr>
          <p:cNvPr id="6" name="Footer Placeholder 4">
            <a:extLst>
              <a:ext uri="{FF2B5EF4-FFF2-40B4-BE49-F238E27FC236}">
                <a16:creationId xmlns:a16="http://schemas.microsoft.com/office/drawing/2014/main" xmlns="" id="{E621CFD6-BEFC-4B5A-8D04-89BEA1D73B66}"/>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88BC9BEA-B6E6-4EA2-8D9C-875CB1E1E5EE}"/>
              </a:ext>
            </a:extLst>
          </p:cNvPr>
          <p:cNvSpPr>
            <a:spLocks noGrp="1"/>
          </p:cNvSpPr>
          <p:nvPr>
            <p:ph type="sldNum" sz="quarter" idx="12"/>
          </p:nvPr>
        </p:nvSpPr>
        <p:spPr/>
        <p:txBody>
          <a:bodyPr/>
          <a:lstStyle>
            <a:lvl1pPr>
              <a:defRPr/>
            </a:lvl1pPr>
          </a:lstStyle>
          <a:p>
            <a:pPr>
              <a:defRPr/>
            </a:pPr>
            <a:fld id="{A4189810-3F9B-42C6-9B1F-32595F550BBD}" type="slidenum">
              <a:rPr lang="en-US"/>
              <a:pPr>
                <a:defRPr/>
              </a:pPr>
              <a:t>‹#›</a:t>
            </a:fld>
            <a:endParaRPr lang="en-US"/>
          </a:p>
        </p:txBody>
      </p:sp>
    </p:spTree>
    <p:extLst>
      <p:ext uri="{BB962C8B-B14F-4D97-AF65-F5344CB8AC3E}">
        <p14:creationId xmlns:p14="http://schemas.microsoft.com/office/powerpoint/2010/main" val="898763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4_Manual Change">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4F8FB3C9-67BB-481A-9B63-F5C1470EBF86}"/>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Manual Change</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DB312A7C-995D-44ED-A488-052CAE9145B2}"/>
              </a:ext>
            </a:extLst>
          </p:cNvPr>
          <p:cNvSpPr>
            <a:spLocks noGrp="1"/>
          </p:cNvSpPr>
          <p:nvPr>
            <p:ph type="dt" sz="half" idx="10"/>
          </p:nvPr>
        </p:nvSpPr>
        <p:spPr/>
        <p:txBody>
          <a:bodyPr/>
          <a:lstStyle>
            <a:lvl1pPr>
              <a:defRPr/>
            </a:lvl1pPr>
          </a:lstStyle>
          <a:p>
            <a:pPr>
              <a:defRPr/>
            </a:pPr>
            <a:fld id="{E4881DE9-92A4-4BDD-9F7E-95B57D2FE80D}" type="datetimeFigureOut">
              <a:rPr lang="en-US"/>
              <a:pPr>
                <a:defRPr/>
              </a:pPr>
              <a:t>7/8/2024</a:t>
            </a:fld>
            <a:endParaRPr lang="en-US"/>
          </a:p>
        </p:txBody>
      </p:sp>
      <p:sp>
        <p:nvSpPr>
          <p:cNvPr id="6" name="Footer Placeholder 4">
            <a:extLst>
              <a:ext uri="{FF2B5EF4-FFF2-40B4-BE49-F238E27FC236}">
                <a16:creationId xmlns:a16="http://schemas.microsoft.com/office/drawing/2014/main" xmlns="" id="{BF69D448-D1B7-4764-8027-76597F7B0684}"/>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DB78DF08-4035-4A8B-831A-4E438C137600}"/>
              </a:ext>
            </a:extLst>
          </p:cNvPr>
          <p:cNvSpPr>
            <a:spLocks noGrp="1"/>
          </p:cNvSpPr>
          <p:nvPr>
            <p:ph type="sldNum" sz="quarter" idx="12"/>
          </p:nvPr>
        </p:nvSpPr>
        <p:spPr/>
        <p:txBody>
          <a:bodyPr/>
          <a:lstStyle>
            <a:lvl1pPr>
              <a:defRPr/>
            </a:lvl1pPr>
          </a:lstStyle>
          <a:p>
            <a:pPr>
              <a:defRPr/>
            </a:pPr>
            <a:fld id="{BC065E91-1239-425B-8EF5-15B5A165EA90}" type="slidenum">
              <a:rPr lang="en-US"/>
              <a:pPr>
                <a:defRPr/>
              </a:pPr>
              <a:t>‹#›</a:t>
            </a:fld>
            <a:endParaRPr lang="en-US"/>
          </a:p>
        </p:txBody>
      </p:sp>
    </p:spTree>
    <p:extLst>
      <p:ext uri="{BB962C8B-B14F-4D97-AF65-F5344CB8AC3E}">
        <p14:creationId xmlns:p14="http://schemas.microsoft.com/office/powerpoint/2010/main" val="2974638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5_Rules Reminder">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30AC8842-8CB8-4985-B07F-C7E8FEC77EEC}"/>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Rules Reminder</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A1E2F7B5-7B9C-46E9-AF64-31D7A7049F02}"/>
              </a:ext>
            </a:extLst>
          </p:cNvPr>
          <p:cNvSpPr>
            <a:spLocks noGrp="1"/>
          </p:cNvSpPr>
          <p:nvPr>
            <p:ph type="dt" sz="half" idx="10"/>
          </p:nvPr>
        </p:nvSpPr>
        <p:spPr/>
        <p:txBody>
          <a:bodyPr/>
          <a:lstStyle>
            <a:lvl1pPr>
              <a:defRPr/>
            </a:lvl1pPr>
          </a:lstStyle>
          <a:p>
            <a:pPr>
              <a:defRPr/>
            </a:pPr>
            <a:fld id="{3651F965-1E02-4346-99A2-D93290B4937E}" type="datetimeFigureOut">
              <a:rPr lang="en-US"/>
              <a:pPr>
                <a:defRPr/>
              </a:pPr>
              <a:t>7/8/2024</a:t>
            </a:fld>
            <a:endParaRPr lang="en-US"/>
          </a:p>
        </p:txBody>
      </p:sp>
      <p:sp>
        <p:nvSpPr>
          <p:cNvPr id="6" name="Footer Placeholder 4">
            <a:extLst>
              <a:ext uri="{FF2B5EF4-FFF2-40B4-BE49-F238E27FC236}">
                <a16:creationId xmlns:a16="http://schemas.microsoft.com/office/drawing/2014/main" xmlns="" id="{FBDE3E54-BE16-4AA4-B826-63629EB2D215}"/>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1E8AB7D9-20A4-4A16-8C47-9C41E632F20B}"/>
              </a:ext>
            </a:extLst>
          </p:cNvPr>
          <p:cNvSpPr>
            <a:spLocks noGrp="1"/>
          </p:cNvSpPr>
          <p:nvPr>
            <p:ph type="sldNum" sz="quarter" idx="12"/>
          </p:nvPr>
        </p:nvSpPr>
        <p:spPr/>
        <p:txBody>
          <a:bodyPr/>
          <a:lstStyle>
            <a:lvl1pPr>
              <a:defRPr/>
            </a:lvl1pPr>
          </a:lstStyle>
          <a:p>
            <a:pPr>
              <a:defRPr/>
            </a:pPr>
            <a:fld id="{F9A86AC6-DC08-4557-81C1-AD695608F259}" type="slidenum">
              <a:rPr lang="en-US"/>
              <a:pPr>
                <a:defRPr/>
              </a:pPr>
              <a:t>‹#›</a:t>
            </a:fld>
            <a:endParaRPr lang="en-US"/>
          </a:p>
        </p:txBody>
      </p:sp>
    </p:spTree>
    <p:extLst>
      <p:ext uri="{BB962C8B-B14F-4D97-AF65-F5344CB8AC3E}">
        <p14:creationId xmlns:p14="http://schemas.microsoft.com/office/powerpoint/2010/main" val="1936777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3EECB911-7872-4C2E-8096-2091801C8128}"/>
              </a:ext>
            </a:extLst>
          </p:cNvPr>
          <p:cNvSpPr/>
          <p:nvPr/>
        </p:nvSpPr>
        <p:spPr>
          <a:xfrm>
            <a:off x="0" y="4413250"/>
            <a:ext cx="12192000" cy="2452688"/>
          </a:xfrm>
          <a:prstGeom prst="rect">
            <a:avLst/>
          </a:prstGeom>
          <a:solidFill>
            <a:srgbClr val="00205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Picture 16" descr="Students.jpg">
            <a:extLst>
              <a:ext uri="{FF2B5EF4-FFF2-40B4-BE49-F238E27FC236}">
                <a16:creationId xmlns:a16="http://schemas.microsoft.com/office/drawing/2014/main" xmlns="" id="{514FB2DB-0F72-4310-89CB-B4B3253111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65" b="23846"/>
          <a:stretch>
            <a:fillRect/>
          </a:stretch>
        </p:blipFill>
        <p:spPr bwMode="auto">
          <a:xfrm>
            <a:off x="0" y="0"/>
            <a:ext cx="12192000"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xmlns="" id="{EC3E3F0D-55C2-4BDE-B865-3D221E297D23}"/>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7" name="Picture 21" descr="A close up of a sign&#10;&#10;Description automatically generated">
            <a:extLst>
              <a:ext uri="{FF2B5EF4-FFF2-40B4-BE49-F238E27FC236}">
                <a16:creationId xmlns:a16="http://schemas.microsoft.com/office/drawing/2014/main" xmlns="" id="{B1806022-18A4-42AD-B789-B1EAEF9D6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563" y="4859338"/>
            <a:ext cx="1260475" cy="1471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5" y="4406901"/>
            <a:ext cx="8868545" cy="1362075"/>
          </a:xfrm>
        </p:spPr>
        <p:txBody>
          <a:bodyPr anchor="t"/>
          <a:lstStyle>
            <a:lvl1pPr algn="l">
              <a:defRPr sz="4000" b="1" cap="all">
                <a:solidFill>
                  <a:schemeClr val="bg1"/>
                </a:solidFill>
              </a:defRPr>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596711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secHead" preserve="1">
  <p:cSld name="1_Section Header">
    <p:spTree>
      <p:nvGrpSpPr>
        <p:cNvPr id="1" name=""/>
        <p:cNvGrpSpPr/>
        <p:nvPr/>
      </p:nvGrpSpPr>
      <p:grpSpPr>
        <a:xfrm>
          <a:off x="0" y="0"/>
          <a:ext cx="0" cy="0"/>
          <a:chOff x="0" y="0"/>
          <a:chExt cx="0" cy="0"/>
        </a:xfrm>
      </p:grpSpPr>
      <p:pic>
        <p:nvPicPr>
          <p:cNvPr id="9" name="Picture 8" descr="A picture containing person, outdoor, athletic game, sport&#10;&#10;Description automatically generated">
            <a:extLst>
              <a:ext uri="{FF2B5EF4-FFF2-40B4-BE49-F238E27FC236}">
                <a16:creationId xmlns:a16="http://schemas.microsoft.com/office/drawing/2014/main" xmlns="" id="{5B16B419-BF46-45BF-AD6D-EAA9519EC1C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11090"/>
            <a:ext cx="12192000" cy="4408510"/>
          </a:xfrm>
          <a:prstGeom prst="rect">
            <a:avLst/>
          </a:prstGeom>
        </p:spPr>
      </p:pic>
      <p:sp>
        <p:nvSpPr>
          <p:cNvPr id="5" name="Rectangle 4">
            <a:extLst>
              <a:ext uri="{FF2B5EF4-FFF2-40B4-BE49-F238E27FC236}">
                <a16:creationId xmlns:a16="http://schemas.microsoft.com/office/drawing/2014/main" xmlns="" id="{9AB99DF4-E1D4-41F3-A88A-65F6601E944D}"/>
              </a:ext>
            </a:extLst>
          </p:cNvPr>
          <p:cNvSpPr/>
          <p:nvPr/>
        </p:nvSpPr>
        <p:spPr>
          <a:xfrm>
            <a:off x="0" y="4413250"/>
            <a:ext cx="12192000" cy="2452688"/>
          </a:xfrm>
          <a:prstGeom prst="rect">
            <a:avLst/>
          </a:prstGeom>
          <a:solidFill>
            <a:srgbClr val="00205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Rectangle 5">
            <a:extLst>
              <a:ext uri="{FF2B5EF4-FFF2-40B4-BE49-F238E27FC236}">
                <a16:creationId xmlns:a16="http://schemas.microsoft.com/office/drawing/2014/main" xmlns="" id="{F6993B28-964B-4BD1-A7ED-B598DA92A55C}"/>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7" name="Picture 21" descr="A close up of a sign&#10;&#10;Description automatically generated">
            <a:extLst>
              <a:ext uri="{FF2B5EF4-FFF2-40B4-BE49-F238E27FC236}">
                <a16:creationId xmlns:a16="http://schemas.microsoft.com/office/drawing/2014/main" xmlns="" id="{5F8FCFEA-AFC4-43C6-927D-B033C10785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563" y="4859338"/>
            <a:ext cx="1260475" cy="1471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5" y="4406901"/>
            <a:ext cx="8868545" cy="1362075"/>
          </a:xfrm>
        </p:spPr>
        <p:txBody>
          <a:bodyPr anchor="t"/>
          <a:lstStyle>
            <a:lvl1pPr algn="l">
              <a:defRPr sz="4000" b="1" cap="all">
                <a:solidFill>
                  <a:schemeClr val="bg1"/>
                </a:solidFill>
              </a:defRPr>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632401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secHead" preserve="1">
  <p:cSld name="2_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E6B8709B-AC65-4451-8995-7BF369856C47}"/>
              </a:ext>
            </a:extLst>
          </p:cNvPr>
          <p:cNvSpPr/>
          <p:nvPr/>
        </p:nvSpPr>
        <p:spPr>
          <a:xfrm>
            <a:off x="0" y="4413250"/>
            <a:ext cx="12192000" cy="2452688"/>
          </a:xfrm>
          <a:prstGeom prst="rect">
            <a:avLst/>
          </a:prstGeom>
          <a:solidFill>
            <a:srgbClr val="00205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Picture 1" descr="Slide18.png">
            <a:extLst>
              <a:ext uri="{FF2B5EF4-FFF2-40B4-BE49-F238E27FC236}">
                <a16:creationId xmlns:a16="http://schemas.microsoft.com/office/drawing/2014/main" xmlns="" id="{82C2F04B-E480-4EA4-ADA6-907F3117507C}"/>
              </a:ext>
            </a:extLst>
          </p:cNvPr>
          <p:cNvPicPr>
            <a:picLocks noChangeAspect="1"/>
          </p:cNvPicPr>
          <p:nvPr/>
        </p:nvPicPr>
        <p:blipFill>
          <a:blip r:embed="rId2">
            <a:extLst>
              <a:ext uri="{28A0092B-C50C-407E-A947-70E740481C1C}">
                <a14:useLocalDpi xmlns:a14="http://schemas.microsoft.com/office/drawing/2010/main" val="0"/>
              </a:ext>
            </a:extLst>
          </a:blip>
          <a:srcRect t="6187" b="51430"/>
          <a:stretch>
            <a:fillRect/>
          </a:stretch>
        </p:blipFill>
        <p:spPr bwMode="auto">
          <a:xfrm>
            <a:off x="0" y="-7938"/>
            <a:ext cx="12192000" cy="4427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xmlns="" id="{E8555421-2120-413E-AD09-2B94AD52DE6C}"/>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7" name="Picture 21" descr="NFHS Network_FC_RGB_Transparent@300.png">
            <a:extLst>
              <a:ext uri="{FF2B5EF4-FFF2-40B4-BE49-F238E27FC236}">
                <a16:creationId xmlns:a16="http://schemas.microsoft.com/office/drawing/2014/main" xmlns="" id="{8F4B864E-AE31-48A1-87B4-A5EA90F2F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7613" y="4603750"/>
            <a:ext cx="2008187"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5" y="4406901"/>
            <a:ext cx="8868545" cy="1362075"/>
          </a:xfrm>
        </p:spPr>
        <p:txBody>
          <a:bodyPr anchor="t"/>
          <a:lstStyle>
            <a:lvl1pPr algn="l">
              <a:defRPr sz="4000" b="1" cap="all">
                <a:solidFill>
                  <a:schemeClr val="bg1"/>
                </a:solidFill>
              </a:defRPr>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31843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54856" y="195004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42856" y="195004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79795E43-B0A7-4063-B5B0-555BF2B6C2A4}"/>
              </a:ext>
            </a:extLst>
          </p:cNvPr>
          <p:cNvSpPr>
            <a:spLocks noGrp="1"/>
          </p:cNvSpPr>
          <p:nvPr>
            <p:ph type="dt" sz="half" idx="10"/>
          </p:nvPr>
        </p:nvSpPr>
        <p:spPr/>
        <p:txBody>
          <a:bodyPr/>
          <a:lstStyle>
            <a:lvl1pPr>
              <a:defRPr/>
            </a:lvl1pPr>
          </a:lstStyle>
          <a:p>
            <a:pPr>
              <a:defRPr/>
            </a:pPr>
            <a:fld id="{E6E9CBB4-DF59-4F9D-BE01-11301AD6E507}" type="datetimeFigureOut">
              <a:rPr lang="en-US"/>
              <a:pPr>
                <a:defRPr/>
              </a:pPr>
              <a:t>7/8/2024</a:t>
            </a:fld>
            <a:endParaRPr lang="en-US"/>
          </a:p>
        </p:txBody>
      </p:sp>
      <p:sp>
        <p:nvSpPr>
          <p:cNvPr id="6" name="Footer Placeholder 5">
            <a:extLst>
              <a:ext uri="{FF2B5EF4-FFF2-40B4-BE49-F238E27FC236}">
                <a16:creationId xmlns:a16="http://schemas.microsoft.com/office/drawing/2014/main" xmlns="" id="{BCFE0333-4ED0-4F2B-9C1E-30F9F91384F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xmlns="" id="{C834C041-771D-4A03-B83B-7C31EBCC315D}"/>
              </a:ext>
            </a:extLst>
          </p:cNvPr>
          <p:cNvSpPr>
            <a:spLocks noGrp="1"/>
          </p:cNvSpPr>
          <p:nvPr>
            <p:ph type="sldNum" sz="quarter" idx="12"/>
          </p:nvPr>
        </p:nvSpPr>
        <p:spPr/>
        <p:txBody>
          <a:bodyPr/>
          <a:lstStyle>
            <a:lvl1pPr>
              <a:defRPr/>
            </a:lvl1pPr>
          </a:lstStyle>
          <a:p>
            <a:pPr>
              <a:defRPr/>
            </a:pPr>
            <a:fld id="{F5674325-6A06-438C-8E62-196336EDDB9C}" type="slidenum">
              <a:rPr lang="en-US"/>
              <a:pPr>
                <a:defRPr/>
              </a:pPr>
              <a:t>‹#›</a:t>
            </a:fld>
            <a:endParaRPr lang="en-US"/>
          </a:p>
        </p:txBody>
      </p:sp>
    </p:spTree>
    <p:extLst>
      <p:ext uri="{BB962C8B-B14F-4D97-AF65-F5344CB8AC3E}">
        <p14:creationId xmlns:p14="http://schemas.microsoft.com/office/powerpoint/2010/main" val="2865596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3996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xmlns="" id="{9D2142EF-4370-4E07-B7B2-532C0AFB167E}"/>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85709"/>
            <a:ext cx="12192000" cy="4502133"/>
          </a:xfrm>
          <a:prstGeom prst="rect">
            <a:avLst/>
          </a:prstGeom>
        </p:spPr>
      </p:pic>
      <p:sp>
        <p:nvSpPr>
          <p:cNvPr id="5" name="Rectangle 4"/>
          <p:cNvSpPr/>
          <p:nvPr userDrawn="1"/>
        </p:nvSpPr>
        <p:spPr>
          <a:xfrm>
            <a:off x="0" y="2809876"/>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userDrawn="1"/>
        </p:nvSpPr>
        <p:spPr>
          <a:xfrm>
            <a:off x="2743200" y="4416425"/>
            <a:ext cx="9448800" cy="420688"/>
          </a:xfrm>
          <a:prstGeom prst="rect">
            <a:avLst/>
          </a:prstGeom>
          <a:solidFill>
            <a:srgbClr val="D5003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userDrawn="1"/>
        </p:nvSpPr>
        <p:spPr>
          <a:xfrm rot="10800000">
            <a:off x="2233084" y="4416426"/>
            <a:ext cx="508000" cy="2441575"/>
          </a:xfrm>
          <a:prstGeom prst="rect">
            <a:avLst/>
          </a:prstGeom>
          <a:gradFill flip="none" rotWithShape="1">
            <a:gsLst>
              <a:gs pos="0">
                <a:schemeClr val="tx1">
                  <a:tint val="44500"/>
                  <a:satMod val="160000"/>
                  <a:alpha val="0"/>
                </a:schemeClr>
              </a:gs>
              <a:gs pos="100000">
                <a:schemeClr val="tx1">
                  <a:tint val="23500"/>
                  <a:satMod val="16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lin ang="10800000" scaled="1"/>
                <a:tileRect/>
              </a:gradFill>
            </a:endParaRPr>
          </a:p>
        </p:txBody>
      </p:sp>
      <p:sp>
        <p:nvSpPr>
          <p:cNvPr id="9" name="TextBox 8"/>
          <p:cNvSpPr txBox="1"/>
          <p:nvPr userDrawn="1"/>
        </p:nvSpPr>
        <p:spPr>
          <a:xfrm>
            <a:off x="428131" y="4646730"/>
            <a:ext cx="1830950" cy="430887"/>
          </a:xfrm>
          <a:prstGeom prst="rect">
            <a:avLst/>
          </a:prstGeom>
          <a:noFill/>
        </p:spPr>
        <p:txBody>
          <a:bodyPr wrap="none">
            <a:spAutoFit/>
          </a:bodyPr>
          <a:lstStyle/>
          <a:p>
            <a:pPr algn="ctr">
              <a:defRPr/>
            </a:pPr>
            <a:r>
              <a:rPr lang="en-US" sz="1100">
                <a:solidFill>
                  <a:srgbClr val="00205B"/>
                </a:solidFill>
                <a:latin typeface="+mn-lt"/>
                <a:cs typeface="Arial" charset="0"/>
              </a:rPr>
              <a:t>National Federation of State </a:t>
            </a:r>
          </a:p>
          <a:p>
            <a:pPr algn="ctr">
              <a:defRPr/>
            </a:pPr>
            <a:r>
              <a:rPr lang="en-US" sz="1100">
                <a:solidFill>
                  <a:srgbClr val="00205B"/>
                </a:solidFill>
                <a:latin typeface="+mn-lt"/>
                <a:cs typeface="Arial" charset="0"/>
              </a:rPr>
              <a:t>High School Associations</a:t>
            </a:r>
          </a:p>
        </p:txBody>
      </p:sp>
      <p:sp>
        <p:nvSpPr>
          <p:cNvPr id="2" name="Title 1"/>
          <p:cNvSpPr>
            <a:spLocks noGrp="1"/>
          </p:cNvSpPr>
          <p:nvPr>
            <p:ph type="ctrTitle"/>
          </p:nvPr>
        </p:nvSpPr>
        <p:spPr>
          <a:xfrm>
            <a:off x="609600" y="3091816"/>
            <a:ext cx="11297920" cy="1241425"/>
          </a:xfrm>
        </p:spPr>
        <p:txBody>
          <a:bodyPr>
            <a:noAutofit/>
          </a:bodyPr>
          <a:lstStyle>
            <a:lvl1pPr algn="l">
              <a:lnSpc>
                <a:spcPts val="3800"/>
              </a:lnSpc>
              <a:defRPr sz="4600" b="1" cap="all" spc="0" baseline="0">
                <a:solidFill>
                  <a:schemeClr val="bg1"/>
                </a:solidFill>
                <a:latin typeface="+mj-lt"/>
              </a:defRPr>
            </a:lvl1pPr>
          </a:lstStyle>
          <a:p>
            <a:r>
              <a:rPr lang="en-US"/>
              <a:t>Click to edit Master title style</a:t>
            </a:r>
          </a:p>
        </p:txBody>
      </p:sp>
      <p:sp>
        <p:nvSpPr>
          <p:cNvPr id="3" name="Subtitle 2"/>
          <p:cNvSpPr>
            <a:spLocks noGrp="1"/>
          </p:cNvSpPr>
          <p:nvPr>
            <p:ph type="subTitle" idx="1"/>
          </p:nvPr>
        </p:nvSpPr>
        <p:spPr>
          <a:xfrm>
            <a:off x="3180080" y="5034280"/>
            <a:ext cx="8829040" cy="1709420"/>
          </a:xfrm>
        </p:spPr>
        <p:txBody>
          <a:bodyPr/>
          <a:lstStyle>
            <a:lvl1pPr marL="0" indent="0" algn="l">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pic>
        <p:nvPicPr>
          <p:cNvPr id="10" name="Picture 9" descr="A picture containing drawing&#10;&#10;Description automatically generated">
            <a:extLst>
              <a:ext uri="{FF2B5EF4-FFF2-40B4-BE49-F238E27FC236}">
                <a16:creationId xmlns:a16="http://schemas.microsoft.com/office/drawing/2014/main" xmlns="" id="{AD8B593B-5C78-4CBD-9F38-16959FD79D16}"/>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25395" y="5181983"/>
            <a:ext cx="1236422" cy="1444752"/>
          </a:xfrm>
          <a:prstGeom prst="rect">
            <a:avLst/>
          </a:prstGeom>
        </p:spPr>
      </p:pic>
    </p:spTree>
    <p:extLst>
      <p:ext uri="{BB962C8B-B14F-4D97-AF65-F5344CB8AC3E}">
        <p14:creationId xmlns:p14="http://schemas.microsoft.com/office/powerpoint/2010/main" val="17291225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1_Sporty Title Slide">
    <p:spTree>
      <p:nvGrpSpPr>
        <p:cNvPr id="1" name=""/>
        <p:cNvGrpSpPr/>
        <p:nvPr/>
      </p:nvGrpSpPr>
      <p:grpSpPr>
        <a:xfrm>
          <a:off x="0" y="0"/>
          <a:ext cx="0" cy="0"/>
          <a:chOff x="0" y="0"/>
          <a:chExt cx="0" cy="0"/>
        </a:xfrm>
      </p:grpSpPr>
      <p:sp>
        <p:nvSpPr>
          <p:cNvPr id="5" name="Rectangle 4"/>
          <p:cNvSpPr/>
          <p:nvPr userDrawn="1"/>
        </p:nvSpPr>
        <p:spPr>
          <a:xfrm>
            <a:off x="0" y="2809876"/>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userDrawn="1"/>
        </p:nvSpPr>
        <p:spPr>
          <a:xfrm>
            <a:off x="2743200" y="4416425"/>
            <a:ext cx="9448800" cy="4206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userDrawn="1"/>
        </p:nvSpPr>
        <p:spPr>
          <a:xfrm rot="10800000">
            <a:off x="2233084" y="4416426"/>
            <a:ext cx="508000" cy="2441575"/>
          </a:xfrm>
          <a:prstGeom prst="rect">
            <a:avLst/>
          </a:prstGeom>
          <a:gradFill flip="none" rotWithShape="1">
            <a:gsLst>
              <a:gs pos="0">
                <a:schemeClr val="tx1">
                  <a:tint val="44500"/>
                  <a:satMod val="160000"/>
                  <a:alpha val="0"/>
                </a:schemeClr>
              </a:gs>
              <a:gs pos="100000">
                <a:schemeClr val="tx1">
                  <a:tint val="23500"/>
                  <a:satMod val="16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lin ang="10800000" scaled="1"/>
                <a:tileRect/>
              </a:gradFill>
            </a:endParaRPr>
          </a:p>
        </p:txBody>
      </p:sp>
      <p:sp>
        <p:nvSpPr>
          <p:cNvPr id="2" name="Title 1"/>
          <p:cNvSpPr>
            <a:spLocks noGrp="1"/>
          </p:cNvSpPr>
          <p:nvPr>
            <p:ph type="ctrTitle"/>
          </p:nvPr>
        </p:nvSpPr>
        <p:spPr>
          <a:xfrm>
            <a:off x="609600" y="3091816"/>
            <a:ext cx="11297920" cy="1241425"/>
          </a:xfrm>
        </p:spPr>
        <p:txBody>
          <a:bodyPr>
            <a:noAutofit/>
          </a:bodyPr>
          <a:lstStyle>
            <a:lvl1pPr algn="l">
              <a:lnSpc>
                <a:spcPts val="3800"/>
              </a:lnSpc>
              <a:defRPr sz="4600" b="1" cap="all" spc="0" baseline="0">
                <a:solidFill>
                  <a:schemeClr val="bg1"/>
                </a:solidFill>
                <a:latin typeface="+mj-lt"/>
              </a:defRPr>
            </a:lvl1pPr>
          </a:lstStyle>
          <a:p>
            <a:r>
              <a:rPr lang="en-US"/>
              <a:t>Click to edit Master title style</a:t>
            </a:r>
          </a:p>
        </p:txBody>
      </p:sp>
      <p:sp>
        <p:nvSpPr>
          <p:cNvPr id="3" name="Subtitle 2"/>
          <p:cNvSpPr>
            <a:spLocks noGrp="1"/>
          </p:cNvSpPr>
          <p:nvPr>
            <p:ph type="subTitle" idx="1"/>
          </p:nvPr>
        </p:nvSpPr>
        <p:spPr>
          <a:xfrm>
            <a:off x="3180080" y="5034280"/>
            <a:ext cx="8829040" cy="1709420"/>
          </a:xfrm>
        </p:spPr>
        <p:txBody>
          <a:bodyPr/>
          <a:lstStyle>
            <a:lvl1pPr marL="0" indent="0" algn="l">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10" name="TextBox 9">
            <a:extLst>
              <a:ext uri="{FF2B5EF4-FFF2-40B4-BE49-F238E27FC236}">
                <a16:creationId xmlns:a16="http://schemas.microsoft.com/office/drawing/2014/main" xmlns="" id="{20E7DAFF-18A1-43A8-B015-E70E6D39270B}"/>
              </a:ext>
            </a:extLst>
          </p:cNvPr>
          <p:cNvSpPr txBox="1"/>
          <p:nvPr userDrawn="1"/>
        </p:nvSpPr>
        <p:spPr>
          <a:xfrm>
            <a:off x="428131" y="4646730"/>
            <a:ext cx="1830950" cy="430887"/>
          </a:xfrm>
          <a:prstGeom prst="rect">
            <a:avLst/>
          </a:prstGeom>
          <a:noFill/>
        </p:spPr>
        <p:txBody>
          <a:bodyPr wrap="none">
            <a:spAutoFit/>
          </a:bodyPr>
          <a:lstStyle/>
          <a:p>
            <a:pPr algn="ctr">
              <a:defRPr/>
            </a:pPr>
            <a:r>
              <a:rPr lang="en-US" sz="1100">
                <a:solidFill>
                  <a:srgbClr val="00205B"/>
                </a:solidFill>
                <a:latin typeface="+mn-lt"/>
                <a:cs typeface="Arial" charset="0"/>
              </a:rPr>
              <a:t>National Federation of State </a:t>
            </a:r>
          </a:p>
          <a:p>
            <a:pPr algn="ctr">
              <a:defRPr/>
            </a:pPr>
            <a:r>
              <a:rPr lang="en-US" sz="1100">
                <a:solidFill>
                  <a:srgbClr val="00205B"/>
                </a:solidFill>
                <a:latin typeface="+mn-lt"/>
                <a:cs typeface="Arial" charset="0"/>
              </a:rPr>
              <a:t>High School Associations</a:t>
            </a:r>
          </a:p>
        </p:txBody>
      </p:sp>
      <p:pic>
        <p:nvPicPr>
          <p:cNvPr id="8" name="Picture 7" descr="A picture containing drawing&#10;&#10;Description automatically generated">
            <a:extLst>
              <a:ext uri="{FF2B5EF4-FFF2-40B4-BE49-F238E27FC236}">
                <a16:creationId xmlns:a16="http://schemas.microsoft.com/office/drawing/2014/main" xmlns="" id="{3402AFB9-59C9-4F67-8129-CA6A6EFF25C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25395" y="5181983"/>
            <a:ext cx="1236422" cy="1444752"/>
          </a:xfrm>
          <a:prstGeom prst="rect">
            <a:avLst/>
          </a:prstGeom>
        </p:spPr>
      </p:pic>
    </p:spTree>
    <p:extLst>
      <p:ext uri="{BB962C8B-B14F-4D97-AF65-F5344CB8AC3E}">
        <p14:creationId xmlns:p14="http://schemas.microsoft.com/office/powerpoint/2010/main" val="21775118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EED58DB-0473-49E7-8FCF-E3C60A592785}" type="datetimeFigureOut">
              <a:rPr lang="en-US"/>
              <a:pPr>
                <a:defRPr/>
              </a:pPr>
              <a:t>7/8/2024</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a:t>www.nfhs.org</a:t>
            </a:r>
          </a:p>
        </p:txBody>
      </p:sp>
      <p:sp>
        <p:nvSpPr>
          <p:cNvPr id="6" name="Slide Number Placeholder 5"/>
          <p:cNvSpPr>
            <a:spLocks noGrp="1"/>
          </p:cNvSpPr>
          <p:nvPr>
            <p:ph type="sldNum" sz="quarter" idx="12"/>
          </p:nvPr>
        </p:nvSpPr>
        <p:spPr/>
        <p:txBody>
          <a:bodyPr/>
          <a:lstStyle>
            <a:lvl1pPr>
              <a:defRPr/>
            </a:lvl1pPr>
          </a:lstStyle>
          <a:p>
            <a:pPr>
              <a:defRPr/>
            </a:pPr>
            <a:fld id="{7E1C6EB7-24C7-4ADB-A469-6D576C7B8402}" type="slidenum">
              <a:rPr lang="en-US"/>
              <a:pPr>
                <a:defRPr/>
              </a:pPr>
              <a:t>‹#›</a:t>
            </a:fld>
            <a:endParaRPr lang="en-US"/>
          </a:p>
        </p:txBody>
      </p:sp>
    </p:spTree>
    <p:extLst>
      <p:ext uri="{BB962C8B-B14F-4D97-AF65-F5344CB8AC3E}">
        <p14:creationId xmlns:p14="http://schemas.microsoft.com/office/powerpoint/2010/main" val="415964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1_Points of Emphasis">
    <p:spTree>
      <p:nvGrpSpPr>
        <p:cNvPr id="1" name=""/>
        <p:cNvGrpSpPr/>
        <p:nvPr/>
      </p:nvGrpSpPr>
      <p:grpSpPr>
        <a:xfrm>
          <a:off x="0" y="0"/>
          <a:ext cx="0" cy="0"/>
          <a:chOff x="0" y="0"/>
          <a:chExt cx="0" cy="0"/>
        </a:xfrm>
      </p:grpSpPr>
      <p:sp>
        <p:nvSpPr>
          <p:cNvPr id="4" name="TextBox 3"/>
          <p:cNvSpPr txBox="1"/>
          <p:nvPr userDrawn="1"/>
        </p:nvSpPr>
        <p:spPr>
          <a:xfrm>
            <a:off x="880533" y="49213"/>
            <a:ext cx="4021667" cy="400050"/>
          </a:xfrm>
          <a:prstGeom prst="rect">
            <a:avLst/>
          </a:prstGeom>
          <a:noFill/>
        </p:spPr>
        <p:txBody>
          <a:bodyPr>
            <a:spAutoFit/>
          </a:bodyPr>
          <a:lstStyle/>
          <a:p>
            <a:pPr algn="ctr">
              <a:defRPr/>
            </a:pPr>
            <a:r>
              <a:rPr lang="en-US" sz="2000">
                <a:solidFill>
                  <a:schemeClr val="bg1"/>
                </a:solidFill>
                <a:latin typeface="+mn-lt"/>
                <a:cs typeface="Arial" charset="0"/>
              </a:rPr>
              <a:t>Points of Emphasis</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ECA574E5-FD7F-4BE5-A52F-7CC3448DC73D}" type="datetimeFigureOut">
              <a:rPr lang="en-US"/>
              <a:pPr>
                <a:defRPr/>
              </a:pPr>
              <a:t>7/8/2024</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a:t>www.nfhs.org</a:t>
            </a:r>
          </a:p>
        </p:txBody>
      </p:sp>
      <p:sp>
        <p:nvSpPr>
          <p:cNvPr id="7" name="Slide Number Placeholder 5"/>
          <p:cNvSpPr>
            <a:spLocks noGrp="1"/>
          </p:cNvSpPr>
          <p:nvPr>
            <p:ph type="sldNum" sz="quarter" idx="12"/>
          </p:nvPr>
        </p:nvSpPr>
        <p:spPr/>
        <p:txBody>
          <a:bodyPr/>
          <a:lstStyle>
            <a:lvl1pPr>
              <a:defRPr/>
            </a:lvl1pPr>
          </a:lstStyle>
          <a:p>
            <a:pPr>
              <a:defRPr/>
            </a:pPr>
            <a:fld id="{BF215D8C-5BF0-4062-847A-4E374A8FC268}" type="slidenum">
              <a:rPr lang="en-US"/>
              <a:pPr>
                <a:defRPr/>
              </a:pPr>
              <a:t>‹#›</a:t>
            </a:fld>
            <a:endParaRPr lang="en-US"/>
          </a:p>
        </p:txBody>
      </p:sp>
    </p:spTree>
    <p:extLst>
      <p:ext uri="{BB962C8B-B14F-4D97-AF65-F5344CB8AC3E}">
        <p14:creationId xmlns:p14="http://schemas.microsoft.com/office/powerpoint/2010/main" val="8110177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2_Rule Change">
    <p:spTree>
      <p:nvGrpSpPr>
        <p:cNvPr id="1" name=""/>
        <p:cNvGrpSpPr/>
        <p:nvPr/>
      </p:nvGrpSpPr>
      <p:grpSpPr>
        <a:xfrm>
          <a:off x="0" y="0"/>
          <a:ext cx="0" cy="0"/>
          <a:chOff x="0" y="0"/>
          <a:chExt cx="0" cy="0"/>
        </a:xfrm>
      </p:grpSpPr>
      <p:sp>
        <p:nvSpPr>
          <p:cNvPr id="4" name="TextBox 3"/>
          <p:cNvSpPr txBox="1"/>
          <p:nvPr userDrawn="1"/>
        </p:nvSpPr>
        <p:spPr>
          <a:xfrm>
            <a:off x="880533" y="49213"/>
            <a:ext cx="4021667" cy="400050"/>
          </a:xfrm>
          <a:prstGeom prst="rect">
            <a:avLst/>
          </a:prstGeom>
          <a:noFill/>
        </p:spPr>
        <p:txBody>
          <a:bodyPr>
            <a:spAutoFit/>
          </a:bodyPr>
          <a:lstStyle/>
          <a:p>
            <a:pPr algn="ctr">
              <a:defRPr/>
            </a:pPr>
            <a:r>
              <a:rPr lang="en-US" sz="2000">
                <a:solidFill>
                  <a:schemeClr val="bg1"/>
                </a:solidFill>
                <a:latin typeface="+mn-lt"/>
                <a:cs typeface="Arial" charset="0"/>
              </a:rPr>
              <a:t>Rule Change</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0F217758-ACCC-4E26-AC66-857E65430FDE}" type="datetimeFigureOut">
              <a:rPr lang="en-US"/>
              <a:pPr>
                <a:defRPr/>
              </a:pPr>
              <a:t>7/8/2024</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a:t>www.nfhs.org</a:t>
            </a:r>
          </a:p>
        </p:txBody>
      </p:sp>
      <p:sp>
        <p:nvSpPr>
          <p:cNvPr id="7" name="Slide Number Placeholder 5"/>
          <p:cNvSpPr>
            <a:spLocks noGrp="1"/>
          </p:cNvSpPr>
          <p:nvPr>
            <p:ph type="sldNum" sz="quarter" idx="12"/>
          </p:nvPr>
        </p:nvSpPr>
        <p:spPr/>
        <p:txBody>
          <a:bodyPr/>
          <a:lstStyle>
            <a:lvl1pPr>
              <a:defRPr/>
            </a:lvl1pPr>
          </a:lstStyle>
          <a:p>
            <a:pPr>
              <a:defRPr/>
            </a:pPr>
            <a:fld id="{BE0A71D9-E60A-4956-946F-F01E7608B95C}" type="slidenum">
              <a:rPr lang="en-US"/>
              <a:pPr>
                <a:defRPr/>
              </a:pPr>
              <a:t>‹#›</a:t>
            </a:fld>
            <a:endParaRPr lang="en-US"/>
          </a:p>
        </p:txBody>
      </p:sp>
    </p:spTree>
    <p:extLst>
      <p:ext uri="{BB962C8B-B14F-4D97-AF65-F5344CB8AC3E}">
        <p14:creationId xmlns:p14="http://schemas.microsoft.com/office/powerpoint/2010/main" val="935627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3_Editorial Change">
    <p:spTree>
      <p:nvGrpSpPr>
        <p:cNvPr id="1" name=""/>
        <p:cNvGrpSpPr/>
        <p:nvPr/>
      </p:nvGrpSpPr>
      <p:grpSpPr>
        <a:xfrm>
          <a:off x="0" y="0"/>
          <a:ext cx="0" cy="0"/>
          <a:chOff x="0" y="0"/>
          <a:chExt cx="0" cy="0"/>
        </a:xfrm>
      </p:grpSpPr>
      <p:sp>
        <p:nvSpPr>
          <p:cNvPr id="4" name="TextBox 3"/>
          <p:cNvSpPr txBox="1"/>
          <p:nvPr userDrawn="1"/>
        </p:nvSpPr>
        <p:spPr>
          <a:xfrm>
            <a:off x="880533" y="49213"/>
            <a:ext cx="4021667" cy="400050"/>
          </a:xfrm>
          <a:prstGeom prst="rect">
            <a:avLst/>
          </a:prstGeom>
          <a:noFill/>
        </p:spPr>
        <p:txBody>
          <a:bodyPr>
            <a:spAutoFit/>
          </a:bodyPr>
          <a:lstStyle/>
          <a:p>
            <a:pPr algn="ctr">
              <a:defRPr/>
            </a:pPr>
            <a:r>
              <a:rPr lang="en-US" sz="2000">
                <a:solidFill>
                  <a:schemeClr val="bg1"/>
                </a:solidFill>
                <a:latin typeface="+mn-lt"/>
                <a:cs typeface="Arial" charset="0"/>
              </a:rPr>
              <a:t>Editorial Change</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A0314A39-A647-43F0-BD87-446DC46F0454}" type="datetimeFigureOut">
              <a:rPr lang="en-US"/>
              <a:pPr>
                <a:defRPr/>
              </a:pPr>
              <a:t>7/8/2024</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a:t>www.nfhs.org</a:t>
            </a:r>
          </a:p>
        </p:txBody>
      </p:sp>
      <p:sp>
        <p:nvSpPr>
          <p:cNvPr id="7" name="Slide Number Placeholder 5"/>
          <p:cNvSpPr>
            <a:spLocks noGrp="1"/>
          </p:cNvSpPr>
          <p:nvPr>
            <p:ph type="sldNum" sz="quarter" idx="12"/>
          </p:nvPr>
        </p:nvSpPr>
        <p:spPr/>
        <p:txBody>
          <a:bodyPr/>
          <a:lstStyle>
            <a:lvl1pPr>
              <a:defRPr/>
            </a:lvl1pPr>
          </a:lstStyle>
          <a:p>
            <a:pPr>
              <a:defRPr/>
            </a:pPr>
            <a:fld id="{C53ED8F9-E0FA-433A-A2CD-F6F13C2907AE}" type="slidenum">
              <a:rPr lang="en-US"/>
              <a:pPr>
                <a:defRPr/>
              </a:pPr>
              <a:t>‹#›</a:t>
            </a:fld>
            <a:endParaRPr lang="en-US"/>
          </a:p>
        </p:txBody>
      </p:sp>
    </p:spTree>
    <p:extLst>
      <p:ext uri="{BB962C8B-B14F-4D97-AF65-F5344CB8AC3E}">
        <p14:creationId xmlns:p14="http://schemas.microsoft.com/office/powerpoint/2010/main" val="28813917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4_Manual Change">
    <p:spTree>
      <p:nvGrpSpPr>
        <p:cNvPr id="1" name=""/>
        <p:cNvGrpSpPr/>
        <p:nvPr/>
      </p:nvGrpSpPr>
      <p:grpSpPr>
        <a:xfrm>
          <a:off x="0" y="0"/>
          <a:ext cx="0" cy="0"/>
          <a:chOff x="0" y="0"/>
          <a:chExt cx="0" cy="0"/>
        </a:xfrm>
      </p:grpSpPr>
      <p:sp>
        <p:nvSpPr>
          <p:cNvPr id="4" name="TextBox 3"/>
          <p:cNvSpPr txBox="1"/>
          <p:nvPr userDrawn="1"/>
        </p:nvSpPr>
        <p:spPr>
          <a:xfrm>
            <a:off x="880533" y="49213"/>
            <a:ext cx="4021667" cy="400050"/>
          </a:xfrm>
          <a:prstGeom prst="rect">
            <a:avLst/>
          </a:prstGeom>
          <a:noFill/>
        </p:spPr>
        <p:txBody>
          <a:bodyPr>
            <a:spAutoFit/>
          </a:bodyPr>
          <a:lstStyle/>
          <a:p>
            <a:pPr algn="ctr">
              <a:defRPr/>
            </a:pPr>
            <a:r>
              <a:rPr lang="en-US" sz="2000">
                <a:solidFill>
                  <a:schemeClr val="bg1"/>
                </a:solidFill>
                <a:latin typeface="+mn-lt"/>
                <a:cs typeface="Arial" charset="0"/>
              </a:rPr>
              <a:t>Manual Change</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EFCCA03E-429E-4287-B460-5A3D2507CEB5}" type="datetimeFigureOut">
              <a:rPr lang="en-US"/>
              <a:pPr>
                <a:defRPr/>
              </a:pPr>
              <a:t>7/8/2024</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a:t>www.nfhs.org</a:t>
            </a:r>
          </a:p>
        </p:txBody>
      </p:sp>
      <p:sp>
        <p:nvSpPr>
          <p:cNvPr id="7" name="Slide Number Placeholder 5"/>
          <p:cNvSpPr>
            <a:spLocks noGrp="1"/>
          </p:cNvSpPr>
          <p:nvPr>
            <p:ph type="sldNum" sz="quarter" idx="12"/>
          </p:nvPr>
        </p:nvSpPr>
        <p:spPr/>
        <p:txBody>
          <a:bodyPr/>
          <a:lstStyle>
            <a:lvl1pPr>
              <a:defRPr/>
            </a:lvl1pPr>
          </a:lstStyle>
          <a:p>
            <a:pPr>
              <a:defRPr/>
            </a:pPr>
            <a:fld id="{4E5A0F9E-214F-4EC5-88BA-BF682F9F1626}" type="slidenum">
              <a:rPr lang="en-US"/>
              <a:pPr>
                <a:defRPr/>
              </a:pPr>
              <a:t>‹#›</a:t>
            </a:fld>
            <a:endParaRPr lang="en-US"/>
          </a:p>
        </p:txBody>
      </p:sp>
    </p:spTree>
    <p:extLst>
      <p:ext uri="{BB962C8B-B14F-4D97-AF65-F5344CB8AC3E}">
        <p14:creationId xmlns:p14="http://schemas.microsoft.com/office/powerpoint/2010/main" val="31028702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5_Rules Reminder">
    <p:spTree>
      <p:nvGrpSpPr>
        <p:cNvPr id="1" name=""/>
        <p:cNvGrpSpPr/>
        <p:nvPr/>
      </p:nvGrpSpPr>
      <p:grpSpPr>
        <a:xfrm>
          <a:off x="0" y="0"/>
          <a:ext cx="0" cy="0"/>
          <a:chOff x="0" y="0"/>
          <a:chExt cx="0" cy="0"/>
        </a:xfrm>
      </p:grpSpPr>
      <p:sp>
        <p:nvSpPr>
          <p:cNvPr id="4" name="TextBox 3"/>
          <p:cNvSpPr txBox="1"/>
          <p:nvPr userDrawn="1"/>
        </p:nvSpPr>
        <p:spPr>
          <a:xfrm>
            <a:off x="880533" y="49213"/>
            <a:ext cx="4021667" cy="400050"/>
          </a:xfrm>
          <a:prstGeom prst="rect">
            <a:avLst/>
          </a:prstGeom>
          <a:noFill/>
        </p:spPr>
        <p:txBody>
          <a:bodyPr>
            <a:spAutoFit/>
          </a:bodyPr>
          <a:lstStyle/>
          <a:p>
            <a:pPr algn="ctr">
              <a:defRPr/>
            </a:pPr>
            <a:r>
              <a:rPr lang="en-US" sz="2000">
                <a:solidFill>
                  <a:schemeClr val="bg1"/>
                </a:solidFill>
                <a:latin typeface="+mn-lt"/>
                <a:cs typeface="Arial" charset="0"/>
              </a:rPr>
              <a:t>Rules Reminder</a:t>
            </a:r>
          </a:p>
        </p:txBody>
      </p:sp>
      <p:sp>
        <p:nvSpPr>
          <p:cNvPr id="2" name="Title 1"/>
          <p:cNvSpPr>
            <a:spLocks noGrp="1"/>
          </p:cNvSpPr>
          <p:nvPr>
            <p:ph type="title"/>
          </p:nvPr>
        </p:nvSpPr>
        <p:spPr/>
        <p:txBody>
          <a:bodyPr/>
          <a:lstStyle>
            <a:lvl1pPr algn="l">
              <a:defRPr sz="3800" b="1" baseline="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31A596BE-6D36-4222-847D-ED1890045996}" type="datetimeFigureOut">
              <a:rPr lang="en-US"/>
              <a:pPr>
                <a:defRPr/>
              </a:pPr>
              <a:t>7/8/2024</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a:t>www.nfhs.org</a:t>
            </a:r>
          </a:p>
        </p:txBody>
      </p:sp>
      <p:sp>
        <p:nvSpPr>
          <p:cNvPr id="7" name="Slide Number Placeholder 5"/>
          <p:cNvSpPr>
            <a:spLocks noGrp="1"/>
          </p:cNvSpPr>
          <p:nvPr>
            <p:ph type="sldNum" sz="quarter" idx="12"/>
          </p:nvPr>
        </p:nvSpPr>
        <p:spPr/>
        <p:txBody>
          <a:bodyPr/>
          <a:lstStyle>
            <a:lvl1pPr>
              <a:defRPr/>
            </a:lvl1pPr>
          </a:lstStyle>
          <a:p>
            <a:pPr>
              <a:defRPr/>
            </a:pPr>
            <a:fld id="{BB9FA9DB-E291-4943-BA24-3492DBA589AC}" type="slidenum">
              <a:rPr lang="en-US"/>
              <a:pPr>
                <a:defRPr/>
              </a:pPr>
              <a:t>‹#›</a:t>
            </a:fld>
            <a:endParaRPr lang="en-US"/>
          </a:p>
        </p:txBody>
      </p:sp>
    </p:spTree>
    <p:extLst>
      <p:ext uri="{BB962C8B-B14F-4D97-AF65-F5344CB8AC3E}">
        <p14:creationId xmlns:p14="http://schemas.microsoft.com/office/powerpoint/2010/main" val="18620112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descr="A group of people posing for a photo&#10;&#10;Description automatically generated">
            <a:extLst>
              <a:ext uri="{FF2B5EF4-FFF2-40B4-BE49-F238E27FC236}">
                <a16:creationId xmlns:a16="http://schemas.microsoft.com/office/drawing/2014/main" xmlns="" id="{E1C379E0-9920-4120-ADE0-A4217485FC4E}"/>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7915"/>
            <a:ext cx="12192000" cy="4408510"/>
          </a:xfrm>
          <a:prstGeom prst="rect">
            <a:avLst/>
          </a:prstGeom>
        </p:spPr>
      </p:pic>
      <p:sp>
        <p:nvSpPr>
          <p:cNvPr id="5" name="Rectangle 4"/>
          <p:cNvSpPr/>
          <p:nvPr userDrawn="1"/>
        </p:nvSpPr>
        <p:spPr>
          <a:xfrm>
            <a:off x="0" y="4413250"/>
            <a:ext cx="12192000" cy="2452688"/>
          </a:xfrm>
          <a:prstGeom prst="rect">
            <a:avLst/>
          </a:prstGeom>
          <a:solidFill>
            <a:srgbClr val="00205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userDrawn="1"/>
        </p:nvSpPr>
        <p:spPr>
          <a:xfrm>
            <a:off x="0" y="2809876"/>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963085" y="4406901"/>
            <a:ext cx="8868545" cy="1362075"/>
          </a:xfrm>
        </p:spPr>
        <p:txBody>
          <a:bodyPr anchor="t"/>
          <a:lstStyle>
            <a:lvl1pPr algn="l">
              <a:defRPr sz="4000" b="1" cap="all">
                <a:solidFill>
                  <a:schemeClr val="bg1"/>
                </a:solidFill>
              </a:defRPr>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pic>
        <p:nvPicPr>
          <p:cNvPr id="8" name="Picture 7" descr="A close up of a sign&#10;&#10;Description automatically generated">
            <a:extLst>
              <a:ext uri="{FF2B5EF4-FFF2-40B4-BE49-F238E27FC236}">
                <a16:creationId xmlns:a16="http://schemas.microsoft.com/office/drawing/2014/main" xmlns="" id="{8494E476-94BE-4249-BA58-F863CF9C2CB0}"/>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469929" y="4858995"/>
            <a:ext cx="1260753" cy="1472184"/>
          </a:xfrm>
          <a:prstGeom prst="rect">
            <a:avLst/>
          </a:prstGeom>
        </p:spPr>
      </p:pic>
    </p:spTree>
    <p:extLst>
      <p:ext uri="{BB962C8B-B14F-4D97-AF65-F5344CB8AC3E}">
        <p14:creationId xmlns:p14="http://schemas.microsoft.com/office/powerpoint/2010/main" val="38177973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54856" y="195004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42856" y="195004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pPr>
              <a:defRPr/>
            </a:pPr>
            <a:fld id="{757713DC-30C4-4EB6-933B-B35831C7F715}" type="datetimeFigureOut">
              <a:rPr lang="en-US"/>
              <a:pPr>
                <a:defRPr/>
              </a:pPr>
              <a:t>7/8/2024</a:t>
            </a:fld>
            <a:endParaRPr lang="en-US"/>
          </a:p>
        </p:txBody>
      </p:sp>
      <p:sp>
        <p:nvSpPr>
          <p:cNvPr id="6" name="Footer Placeholder 5"/>
          <p:cNvSpPr>
            <a:spLocks noGrp="1"/>
          </p:cNvSpPr>
          <p:nvPr>
            <p:ph type="ftr" sz="quarter" idx="11"/>
          </p:nvPr>
        </p:nvSpPr>
        <p:spPr/>
        <p:txBody>
          <a:bodyPr/>
          <a:lstStyle>
            <a:lvl1pPr>
              <a:defRPr/>
            </a:lvl1pPr>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fld id="{C431FA01-9D33-4534-80B3-5D3504E709E0}" type="slidenum">
              <a:rPr lang="en-US"/>
              <a:pPr>
                <a:defRPr/>
              </a:pPr>
              <a:t>‹#›</a:t>
            </a:fld>
            <a:endParaRPr lang="en-US"/>
          </a:p>
        </p:txBody>
      </p:sp>
    </p:spTree>
    <p:extLst>
      <p:ext uri="{BB962C8B-B14F-4D97-AF65-F5344CB8AC3E}">
        <p14:creationId xmlns:p14="http://schemas.microsoft.com/office/powerpoint/2010/main" val="18423684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55966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4" name="Picture 16" descr="Students.jpg">
            <a:extLst>
              <a:ext uri="{FF2B5EF4-FFF2-40B4-BE49-F238E27FC236}">
                <a16:creationId xmlns:a16="http://schemas.microsoft.com/office/drawing/2014/main" xmlns="" id="{05776A87-DE02-4380-BE4E-590E16FBA8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65" b="23846"/>
          <a:stretch>
            <a:fillRect/>
          </a:stretch>
        </p:blipFill>
        <p:spPr bwMode="auto">
          <a:xfrm>
            <a:off x="0" y="0"/>
            <a:ext cx="12192000"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xmlns="" id="{ED626804-AA01-4FAD-9DBF-862D8D06B530}"/>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Rectangle 5">
            <a:extLst>
              <a:ext uri="{FF2B5EF4-FFF2-40B4-BE49-F238E27FC236}">
                <a16:creationId xmlns:a16="http://schemas.microsoft.com/office/drawing/2014/main" xmlns="" id="{8D4A1101-CBFA-42B8-AF37-78C782D74FB4}"/>
              </a:ext>
            </a:extLst>
          </p:cNvPr>
          <p:cNvSpPr/>
          <p:nvPr/>
        </p:nvSpPr>
        <p:spPr>
          <a:xfrm>
            <a:off x="2743200" y="4416425"/>
            <a:ext cx="9448800" cy="4206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7" name="Rectangle 6">
            <a:extLst>
              <a:ext uri="{FF2B5EF4-FFF2-40B4-BE49-F238E27FC236}">
                <a16:creationId xmlns:a16="http://schemas.microsoft.com/office/drawing/2014/main" xmlns="" id="{F65492F5-F652-4AFF-99F3-B39DF0201FE9}"/>
              </a:ext>
            </a:extLst>
          </p:cNvPr>
          <p:cNvSpPr/>
          <p:nvPr/>
        </p:nvSpPr>
        <p:spPr>
          <a:xfrm rot="10800000">
            <a:off x="2233613" y="4416425"/>
            <a:ext cx="508000" cy="2441575"/>
          </a:xfrm>
          <a:prstGeom prst="rect">
            <a:avLst/>
          </a:prstGeom>
          <a:gradFill flip="none" rotWithShape="1">
            <a:gsLst>
              <a:gs pos="0">
                <a:schemeClr val="tx1">
                  <a:tint val="44500"/>
                  <a:satMod val="160000"/>
                  <a:alpha val="0"/>
                </a:schemeClr>
              </a:gs>
              <a:gs pos="100000">
                <a:schemeClr val="tx1">
                  <a:tint val="23500"/>
                  <a:satMod val="16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lin ang="10800000" scaled="1"/>
                <a:tileRect/>
              </a:gradFill>
            </a:endParaRPr>
          </a:p>
        </p:txBody>
      </p:sp>
      <p:sp>
        <p:nvSpPr>
          <p:cNvPr id="2" name="Title 1"/>
          <p:cNvSpPr>
            <a:spLocks noGrp="1"/>
          </p:cNvSpPr>
          <p:nvPr>
            <p:ph type="ctrTitle"/>
          </p:nvPr>
        </p:nvSpPr>
        <p:spPr>
          <a:xfrm>
            <a:off x="609600" y="3091816"/>
            <a:ext cx="11297920" cy="1241425"/>
          </a:xfrm>
        </p:spPr>
        <p:txBody>
          <a:bodyPr>
            <a:noAutofit/>
          </a:bodyPr>
          <a:lstStyle>
            <a:lvl1pPr algn="l">
              <a:lnSpc>
                <a:spcPts val="3800"/>
              </a:lnSpc>
              <a:defRPr sz="4600" b="1" cap="all" spc="0" baseline="0">
                <a:solidFill>
                  <a:schemeClr val="bg1"/>
                </a:solidFill>
                <a:latin typeface="+mj-lt"/>
              </a:defRPr>
            </a:lvl1pPr>
          </a:lstStyle>
          <a:p>
            <a:r>
              <a:rPr lang="en-US"/>
              <a:t>Click to edit Master title style</a:t>
            </a:r>
            <a:endParaRPr lang="en-US" dirty="0"/>
          </a:p>
        </p:txBody>
      </p:sp>
      <p:sp>
        <p:nvSpPr>
          <p:cNvPr id="10" name="Subtitle 2">
            <a:extLst>
              <a:ext uri="{FF2B5EF4-FFF2-40B4-BE49-F238E27FC236}">
                <a16:creationId xmlns:a16="http://schemas.microsoft.com/office/drawing/2014/main" xmlns="" id="{E918E462-302D-415E-93C9-9F7D1D1B5B8B}"/>
              </a:ext>
            </a:extLst>
          </p:cNvPr>
          <p:cNvSpPr>
            <a:spLocks noGrp="1"/>
          </p:cNvSpPr>
          <p:nvPr>
            <p:ph type="subTitle" idx="1"/>
          </p:nvPr>
        </p:nvSpPr>
        <p:spPr>
          <a:xfrm>
            <a:off x="3180080" y="5034279"/>
            <a:ext cx="8829040" cy="1280795"/>
          </a:xfrm>
        </p:spPr>
        <p:txBody>
          <a:bodyPr/>
          <a:lstStyle>
            <a:lvl1pPr marL="0" indent="0" algn="l">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1" name="Rectangle 1">
            <a:extLst>
              <a:ext uri="{FF2B5EF4-FFF2-40B4-BE49-F238E27FC236}">
                <a16:creationId xmlns:a16="http://schemas.microsoft.com/office/drawing/2014/main" xmlns="" id="{FE1AD314-4C5A-4166-9AE6-A5360E8EBDC9}"/>
              </a:ext>
            </a:extLst>
          </p:cNvPr>
          <p:cNvSpPr>
            <a:spLocks noChangeArrowheads="1"/>
          </p:cNvSpPr>
          <p:nvPr userDrawn="1"/>
        </p:nvSpPr>
        <p:spPr bwMode="auto">
          <a:xfrm>
            <a:off x="3180079" y="6385453"/>
            <a:ext cx="772604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r>
              <a:rPr lang="en-US" sz="800" dirty="0">
                <a:solidFill>
                  <a:srgbClr val="000000"/>
                </a:solidFill>
                <a:effectLst/>
                <a:latin typeface="Calibri" panose="020F0502020204030204" pitchFamily="34" charset="0"/>
                <a:ea typeface="Calibri" panose="020F0502020204030204" pitchFamily="34" charset="0"/>
              </a:rPr>
              <a:t>Copyright© 2024 National Federation of State High School Associations. All Rights Reserved.</a:t>
            </a:r>
            <a:endParaRPr lang="en-US" sz="800" dirty="0">
              <a:effectLst/>
              <a:latin typeface="Calibri" panose="020F0502020204030204" pitchFamily="34" charset="0"/>
              <a:ea typeface="Calibri" panose="020F0502020204030204" pitchFamily="34" charset="0"/>
            </a:endParaRPr>
          </a:p>
          <a:p>
            <a:pPr marL="0" marR="0"/>
            <a:r>
              <a:rPr lang="en-US" sz="800" dirty="0">
                <a:solidFill>
                  <a:srgbClr val="000000"/>
                </a:solidFill>
                <a:effectLst/>
                <a:latin typeface="Calibri" panose="020F0502020204030204" pitchFamily="34" charset="0"/>
                <a:ea typeface="Calibri" panose="020F0502020204030204" pitchFamily="34" charset="0"/>
              </a:rPr>
              <a:t>This copyrighted </a:t>
            </a:r>
            <a:r>
              <a:rPr lang="en-US" sz="800" dirty="0">
                <a:effectLst/>
                <a:latin typeface="Calibri" panose="020F0502020204030204" pitchFamily="34" charset="0"/>
                <a:ea typeface="Calibri" panose="020F0502020204030204" pitchFamily="34" charset="0"/>
              </a:rPr>
              <a:t>power point</a:t>
            </a:r>
            <a:r>
              <a:rPr lang="en-US" sz="800" dirty="0">
                <a:solidFill>
                  <a:srgbClr val="000000"/>
                </a:solidFill>
                <a:effectLst/>
                <a:latin typeface="Calibri" panose="020F0502020204030204" pitchFamily="34" charset="0"/>
                <a:ea typeface="Calibri" panose="020F0502020204030204" pitchFamily="34" charset="0"/>
              </a:rPr>
              <a:t> is presented by the NFHS. </a:t>
            </a:r>
            <a:r>
              <a:rPr lang="en-US" sz="800" dirty="0">
                <a:effectLst/>
                <a:latin typeface="Calibri" panose="020F0502020204030204" pitchFamily="34" charset="0"/>
                <a:ea typeface="Calibri" panose="020F0502020204030204" pitchFamily="34" charset="0"/>
              </a:rPr>
              <a:t>This m</a:t>
            </a:r>
            <a:r>
              <a:rPr lang="en-US" sz="800" dirty="0">
                <a:solidFill>
                  <a:srgbClr val="000000"/>
                </a:solidFill>
                <a:effectLst/>
                <a:latin typeface="Calibri" panose="020F0502020204030204" pitchFamily="34" charset="0"/>
                <a:ea typeface="Calibri" panose="020F0502020204030204" pitchFamily="34" charset="0"/>
              </a:rPr>
              <a:t>aterial shall </a:t>
            </a:r>
            <a:r>
              <a:rPr lang="en-US" sz="800" dirty="0">
                <a:effectLst/>
                <a:latin typeface="Calibri" panose="020F0502020204030204" pitchFamily="34" charset="0"/>
                <a:ea typeface="Calibri" panose="020F0502020204030204" pitchFamily="34" charset="0"/>
              </a:rPr>
              <a:t>only </a:t>
            </a:r>
            <a:r>
              <a:rPr lang="en-US" sz="800" dirty="0">
                <a:solidFill>
                  <a:srgbClr val="000000"/>
                </a:solidFill>
                <a:effectLst/>
                <a:latin typeface="Calibri" panose="020F0502020204030204" pitchFamily="34" charset="0"/>
                <a:ea typeface="Calibri" panose="020F0502020204030204" pitchFamily="34" charset="0"/>
              </a:rPr>
              <a:t>be reproduced or distributed </a:t>
            </a:r>
            <a:r>
              <a:rPr lang="en-US" sz="800" dirty="0">
                <a:effectLst/>
                <a:latin typeface="Calibri" panose="020F0502020204030204" pitchFamily="34" charset="0"/>
                <a:ea typeface="Calibri" panose="020F0502020204030204" pitchFamily="34" charset="0"/>
              </a:rPr>
              <a:t>by member state associations for teaching and training purposes. Distribution to the public is prohibited </a:t>
            </a:r>
            <a:r>
              <a:rPr lang="en-US" sz="800" dirty="0">
                <a:solidFill>
                  <a:srgbClr val="000000"/>
                </a:solidFill>
                <a:effectLst/>
                <a:latin typeface="Calibri" panose="020F0502020204030204" pitchFamily="34" charset="0"/>
                <a:ea typeface="Calibri" panose="020F0502020204030204" pitchFamily="34" charset="0"/>
              </a:rPr>
              <a:t>without </a:t>
            </a:r>
            <a:r>
              <a:rPr lang="en-US" sz="800" dirty="0">
                <a:effectLst/>
                <a:latin typeface="Calibri" panose="020F0502020204030204" pitchFamily="34" charset="0"/>
                <a:ea typeface="Calibri" panose="020F0502020204030204" pitchFamily="34" charset="0"/>
              </a:rPr>
              <a:t>the </a:t>
            </a:r>
            <a:r>
              <a:rPr lang="en-US" sz="800" dirty="0">
                <a:solidFill>
                  <a:srgbClr val="000000"/>
                </a:solidFill>
                <a:effectLst/>
                <a:latin typeface="Calibri" panose="020F0502020204030204" pitchFamily="34" charset="0"/>
                <a:ea typeface="Calibri" panose="020F0502020204030204" pitchFamily="34" charset="0"/>
              </a:rPr>
              <a:t>express written consent from the NFHS.</a:t>
            </a:r>
            <a:r>
              <a:rPr lang="en-US" sz="800" dirty="0">
                <a:effectLst/>
                <a:latin typeface="Calibri" panose="020F0502020204030204" pitchFamily="34" charset="0"/>
                <a:ea typeface="Calibri" panose="020F0502020204030204" pitchFamily="34" charset="0"/>
              </a:rPr>
              <a:t> Please contact Davis Whitfield, COO at </a:t>
            </a:r>
            <a:r>
              <a:rPr lang="en-US" sz="800" u="sng" dirty="0">
                <a:solidFill>
                  <a:srgbClr val="0000FF"/>
                </a:solidFill>
                <a:effectLst/>
                <a:latin typeface="Calibri" panose="020F0502020204030204" pitchFamily="34" charset="0"/>
                <a:ea typeface="Calibri" panose="020F0502020204030204" pitchFamily="34" charset="0"/>
                <a:hlinkClick r:id="rId3"/>
              </a:rPr>
              <a:t>dwhitfield@nfhs.org</a:t>
            </a:r>
            <a:r>
              <a:rPr lang="en-US" sz="800" dirty="0">
                <a:effectLst/>
                <a:latin typeface="Calibri" panose="020F0502020204030204" pitchFamily="34" charset="0"/>
                <a:ea typeface="Calibri" panose="020F0502020204030204" pitchFamily="34" charset="0"/>
              </a:rPr>
              <a:t> with requests.</a:t>
            </a:r>
          </a:p>
        </p:txBody>
      </p:sp>
      <p:pic>
        <p:nvPicPr>
          <p:cNvPr id="3" name="Picture 2" descr="A logo with red and white stripes&#10;&#10;Description automatically generated">
            <a:extLst>
              <a:ext uri="{FF2B5EF4-FFF2-40B4-BE49-F238E27FC236}">
                <a16:creationId xmlns:a16="http://schemas.microsoft.com/office/drawing/2014/main" xmlns="" id="{C9F03424-9D1F-8B85-AA1F-6B67ADCEDE0B}"/>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734983" y="4596342"/>
            <a:ext cx="1497836" cy="2081739"/>
          </a:xfrm>
          <a:prstGeom prst="rect">
            <a:avLst/>
          </a:prstGeom>
        </p:spPr>
      </p:pic>
    </p:spTree>
    <p:extLst>
      <p:ext uri="{BB962C8B-B14F-4D97-AF65-F5344CB8AC3E}">
        <p14:creationId xmlns:p14="http://schemas.microsoft.com/office/powerpoint/2010/main" val="35101459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1_Sporty 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5777D9E9-DD30-40CF-B73C-3776F1E55E5B}"/>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5" name="Rectangle 4">
            <a:extLst>
              <a:ext uri="{FF2B5EF4-FFF2-40B4-BE49-F238E27FC236}">
                <a16:creationId xmlns:a16="http://schemas.microsoft.com/office/drawing/2014/main" xmlns="" id="{674685B0-DD03-4184-AED9-FC1EC73FCC23}"/>
              </a:ext>
            </a:extLst>
          </p:cNvPr>
          <p:cNvSpPr/>
          <p:nvPr/>
        </p:nvSpPr>
        <p:spPr>
          <a:xfrm>
            <a:off x="2743200" y="4416425"/>
            <a:ext cx="9448800" cy="4206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Rectangle 5">
            <a:extLst>
              <a:ext uri="{FF2B5EF4-FFF2-40B4-BE49-F238E27FC236}">
                <a16:creationId xmlns:a16="http://schemas.microsoft.com/office/drawing/2014/main" xmlns="" id="{FDA3322D-8868-48DB-8A24-01B729D2C467}"/>
              </a:ext>
            </a:extLst>
          </p:cNvPr>
          <p:cNvSpPr/>
          <p:nvPr/>
        </p:nvSpPr>
        <p:spPr>
          <a:xfrm rot="10800000">
            <a:off x="2233613" y="4416425"/>
            <a:ext cx="508000" cy="2441575"/>
          </a:xfrm>
          <a:prstGeom prst="rect">
            <a:avLst/>
          </a:prstGeom>
          <a:gradFill flip="none" rotWithShape="1">
            <a:gsLst>
              <a:gs pos="0">
                <a:schemeClr val="tx1">
                  <a:tint val="44500"/>
                  <a:satMod val="160000"/>
                  <a:alpha val="0"/>
                </a:schemeClr>
              </a:gs>
              <a:gs pos="100000">
                <a:schemeClr val="tx1">
                  <a:tint val="23500"/>
                  <a:satMod val="16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lin ang="10800000" scaled="1"/>
                <a:tileRect/>
              </a:gradFill>
            </a:endParaRPr>
          </a:p>
        </p:txBody>
      </p:sp>
      <p:sp>
        <p:nvSpPr>
          <p:cNvPr id="2" name="Title 1"/>
          <p:cNvSpPr>
            <a:spLocks noGrp="1"/>
          </p:cNvSpPr>
          <p:nvPr>
            <p:ph type="ctrTitle"/>
          </p:nvPr>
        </p:nvSpPr>
        <p:spPr>
          <a:xfrm>
            <a:off x="609600" y="3091816"/>
            <a:ext cx="11297920" cy="1241425"/>
          </a:xfrm>
        </p:spPr>
        <p:txBody>
          <a:bodyPr>
            <a:noAutofit/>
          </a:bodyPr>
          <a:lstStyle>
            <a:lvl1pPr algn="l">
              <a:lnSpc>
                <a:spcPts val="3800"/>
              </a:lnSpc>
              <a:defRPr sz="4600" b="1" cap="all" spc="0" baseline="0">
                <a:solidFill>
                  <a:schemeClr val="bg1"/>
                </a:solidFill>
                <a:latin typeface="+mj-lt"/>
              </a:defRPr>
            </a:lvl1pPr>
          </a:lstStyle>
          <a:p>
            <a:r>
              <a:rPr lang="en-US"/>
              <a:t>Click to edit Master title style</a:t>
            </a:r>
            <a:endParaRPr lang="en-US" dirty="0"/>
          </a:p>
        </p:txBody>
      </p:sp>
      <p:sp>
        <p:nvSpPr>
          <p:cNvPr id="10" name="Subtitle 2">
            <a:extLst>
              <a:ext uri="{FF2B5EF4-FFF2-40B4-BE49-F238E27FC236}">
                <a16:creationId xmlns:a16="http://schemas.microsoft.com/office/drawing/2014/main" xmlns="" id="{D3DA8BC8-177B-4C4F-B401-F26F429D2170}"/>
              </a:ext>
            </a:extLst>
          </p:cNvPr>
          <p:cNvSpPr>
            <a:spLocks noGrp="1"/>
          </p:cNvSpPr>
          <p:nvPr>
            <p:ph type="subTitle" idx="1"/>
          </p:nvPr>
        </p:nvSpPr>
        <p:spPr>
          <a:xfrm>
            <a:off x="3180080" y="5034279"/>
            <a:ext cx="8829040" cy="1280795"/>
          </a:xfrm>
        </p:spPr>
        <p:txBody>
          <a:bodyPr/>
          <a:lstStyle>
            <a:lvl1pPr marL="0" indent="0" algn="l">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Rectangle 1">
            <a:extLst>
              <a:ext uri="{FF2B5EF4-FFF2-40B4-BE49-F238E27FC236}">
                <a16:creationId xmlns:a16="http://schemas.microsoft.com/office/drawing/2014/main" xmlns="" id="{039A748F-18E0-4EA9-AE27-3644DF0F94B0}"/>
              </a:ext>
            </a:extLst>
          </p:cNvPr>
          <p:cNvSpPr>
            <a:spLocks noChangeArrowheads="1"/>
          </p:cNvSpPr>
          <p:nvPr userDrawn="1"/>
        </p:nvSpPr>
        <p:spPr bwMode="auto">
          <a:xfrm>
            <a:off x="3180079" y="6385453"/>
            <a:ext cx="772604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r>
              <a:rPr lang="en-US" sz="800" dirty="0">
                <a:solidFill>
                  <a:srgbClr val="000000"/>
                </a:solidFill>
                <a:effectLst/>
                <a:latin typeface="Calibri" panose="020F0502020204030204" pitchFamily="34" charset="0"/>
                <a:ea typeface="Calibri" panose="020F0502020204030204" pitchFamily="34" charset="0"/>
              </a:rPr>
              <a:t>Copyright© 2024 National Federation of State High School Associations. All Rights Reserved.</a:t>
            </a:r>
            <a:endParaRPr lang="en-US" sz="800" dirty="0">
              <a:effectLst/>
              <a:latin typeface="Calibri" panose="020F0502020204030204" pitchFamily="34" charset="0"/>
              <a:ea typeface="Calibri" panose="020F0502020204030204" pitchFamily="34" charset="0"/>
            </a:endParaRPr>
          </a:p>
          <a:p>
            <a:pPr marL="0" marR="0"/>
            <a:r>
              <a:rPr lang="en-US" sz="800" dirty="0">
                <a:solidFill>
                  <a:srgbClr val="000000"/>
                </a:solidFill>
                <a:effectLst/>
                <a:latin typeface="Calibri" panose="020F0502020204030204" pitchFamily="34" charset="0"/>
                <a:ea typeface="Calibri" panose="020F0502020204030204" pitchFamily="34" charset="0"/>
              </a:rPr>
              <a:t>This copyrighted </a:t>
            </a:r>
            <a:r>
              <a:rPr lang="en-US" sz="800" dirty="0">
                <a:effectLst/>
                <a:latin typeface="Calibri" panose="020F0502020204030204" pitchFamily="34" charset="0"/>
                <a:ea typeface="Calibri" panose="020F0502020204030204" pitchFamily="34" charset="0"/>
              </a:rPr>
              <a:t>power point</a:t>
            </a:r>
            <a:r>
              <a:rPr lang="en-US" sz="800" dirty="0">
                <a:solidFill>
                  <a:srgbClr val="000000"/>
                </a:solidFill>
                <a:effectLst/>
                <a:latin typeface="Calibri" panose="020F0502020204030204" pitchFamily="34" charset="0"/>
                <a:ea typeface="Calibri" panose="020F0502020204030204" pitchFamily="34" charset="0"/>
              </a:rPr>
              <a:t> is presented by the NFHS. </a:t>
            </a:r>
            <a:r>
              <a:rPr lang="en-US" sz="800" dirty="0">
                <a:effectLst/>
                <a:latin typeface="Calibri" panose="020F0502020204030204" pitchFamily="34" charset="0"/>
                <a:ea typeface="Calibri" panose="020F0502020204030204" pitchFamily="34" charset="0"/>
              </a:rPr>
              <a:t>This m</a:t>
            </a:r>
            <a:r>
              <a:rPr lang="en-US" sz="800" dirty="0">
                <a:solidFill>
                  <a:srgbClr val="000000"/>
                </a:solidFill>
                <a:effectLst/>
                <a:latin typeface="Calibri" panose="020F0502020204030204" pitchFamily="34" charset="0"/>
                <a:ea typeface="Calibri" panose="020F0502020204030204" pitchFamily="34" charset="0"/>
              </a:rPr>
              <a:t>aterial shall </a:t>
            </a:r>
            <a:r>
              <a:rPr lang="en-US" sz="800" dirty="0">
                <a:effectLst/>
                <a:latin typeface="Calibri" panose="020F0502020204030204" pitchFamily="34" charset="0"/>
                <a:ea typeface="Calibri" panose="020F0502020204030204" pitchFamily="34" charset="0"/>
              </a:rPr>
              <a:t>only </a:t>
            </a:r>
            <a:r>
              <a:rPr lang="en-US" sz="800" dirty="0">
                <a:solidFill>
                  <a:srgbClr val="000000"/>
                </a:solidFill>
                <a:effectLst/>
                <a:latin typeface="Calibri" panose="020F0502020204030204" pitchFamily="34" charset="0"/>
                <a:ea typeface="Calibri" panose="020F0502020204030204" pitchFamily="34" charset="0"/>
              </a:rPr>
              <a:t>be reproduced or distributed </a:t>
            </a:r>
            <a:r>
              <a:rPr lang="en-US" sz="800" dirty="0">
                <a:effectLst/>
                <a:latin typeface="Calibri" panose="020F0502020204030204" pitchFamily="34" charset="0"/>
                <a:ea typeface="Calibri" panose="020F0502020204030204" pitchFamily="34" charset="0"/>
              </a:rPr>
              <a:t>by member state associations for teaching and training purposes. Distribution to the public is prohibited </a:t>
            </a:r>
            <a:r>
              <a:rPr lang="en-US" sz="800" dirty="0">
                <a:solidFill>
                  <a:srgbClr val="000000"/>
                </a:solidFill>
                <a:effectLst/>
                <a:latin typeface="Calibri" panose="020F0502020204030204" pitchFamily="34" charset="0"/>
                <a:ea typeface="Calibri" panose="020F0502020204030204" pitchFamily="34" charset="0"/>
              </a:rPr>
              <a:t>without </a:t>
            </a:r>
            <a:r>
              <a:rPr lang="en-US" sz="800" dirty="0">
                <a:effectLst/>
                <a:latin typeface="Calibri" panose="020F0502020204030204" pitchFamily="34" charset="0"/>
                <a:ea typeface="Calibri" panose="020F0502020204030204" pitchFamily="34" charset="0"/>
              </a:rPr>
              <a:t>the </a:t>
            </a:r>
            <a:r>
              <a:rPr lang="en-US" sz="800" dirty="0">
                <a:solidFill>
                  <a:srgbClr val="000000"/>
                </a:solidFill>
                <a:effectLst/>
                <a:latin typeface="Calibri" panose="020F0502020204030204" pitchFamily="34" charset="0"/>
                <a:ea typeface="Calibri" panose="020F0502020204030204" pitchFamily="34" charset="0"/>
              </a:rPr>
              <a:t>express written consent from the NFHS.</a:t>
            </a:r>
            <a:r>
              <a:rPr lang="en-US" sz="800" dirty="0">
                <a:effectLst/>
                <a:latin typeface="Calibri" panose="020F0502020204030204" pitchFamily="34" charset="0"/>
                <a:ea typeface="Calibri" panose="020F0502020204030204" pitchFamily="34" charset="0"/>
              </a:rPr>
              <a:t> Please contact Davis Whitfield, COO at </a:t>
            </a:r>
            <a:r>
              <a:rPr lang="en-US" sz="800" u="sng" dirty="0">
                <a:solidFill>
                  <a:srgbClr val="0000FF"/>
                </a:solidFill>
                <a:effectLst/>
                <a:latin typeface="Calibri" panose="020F0502020204030204" pitchFamily="34" charset="0"/>
                <a:ea typeface="Calibri" panose="020F0502020204030204" pitchFamily="34" charset="0"/>
                <a:hlinkClick r:id="rId2"/>
              </a:rPr>
              <a:t>dwhitfield@nfhs.org</a:t>
            </a:r>
            <a:r>
              <a:rPr lang="en-US" sz="800" dirty="0">
                <a:effectLst/>
                <a:latin typeface="Calibri" panose="020F0502020204030204" pitchFamily="34" charset="0"/>
                <a:ea typeface="Calibri" panose="020F0502020204030204" pitchFamily="34" charset="0"/>
              </a:rPr>
              <a:t> with requests.</a:t>
            </a:r>
          </a:p>
        </p:txBody>
      </p:sp>
      <p:pic>
        <p:nvPicPr>
          <p:cNvPr id="3" name="Picture 2" descr="A logo with red and white stripes&#10;&#10;Description automatically generated">
            <a:extLst>
              <a:ext uri="{FF2B5EF4-FFF2-40B4-BE49-F238E27FC236}">
                <a16:creationId xmlns:a16="http://schemas.microsoft.com/office/drawing/2014/main" xmlns="" id="{E292331E-9DC5-D583-B354-17AB8C5AF38A}"/>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4983" y="4596342"/>
            <a:ext cx="1497836" cy="2081739"/>
          </a:xfrm>
          <a:prstGeom prst="rect">
            <a:avLst/>
          </a:prstGeom>
        </p:spPr>
      </p:pic>
    </p:spTree>
    <p:extLst>
      <p:ext uri="{BB962C8B-B14F-4D97-AF65-F5344CB8AC3E}">
        <p14:creationId xmlns:p14="http://schemas.microsoft.com/office/powerpoint/2010/main" val="22170813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sz="3800" b="1" baseline="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9AA0308C-9CB4-4E6C-A9E3-6D18FA371FCB}"/>
              </a:ext>
            </a:extLst>
          </p:cNvPr>
          <p:cNvSpPr>
            <a:spLocks noGrp="1"/>
          </p:cNvSpPr>
          <p:nvPr>
            <p:ph type="dt" sz="half" idx="10"/>
          </p:nvPr>
        </p:nvSpPr>
        <p:spPr/>
        <p:txBody>
          <a:bodyPr/>
          <a:lstStyle>
            <a:lvl1pPr>
              <a:defRPr/>
            </a:lvl1pPr>
          </a:lstStyle>
          <a:p>
            <a:pPr>
              <a:defRPr/>
            </a:pPr>
            <a:fld id="{53F7ECE1-CB98-4014-ABE8-4890B9756050}" type="datetimeFigureOut">
              <a:rPr lang="en-US"/>
              <a:pPr>
                <a:defRPr/>
              </a:pPr>
              <a:t>7/8/2024</a:t>
            </a:fld>
            <a:endParaRPr lang="en-US" dirty="0"/>
          </a:p>
        </p:txBody>
      </p:sp>
      <p:sp>
        <p:nvSpPr>
          <p:cNvPr id="5" name="Footer Placeholder 4">
            <a:extLst>
              <a:ext uri="{FF2B5EF4-FFF2-40B4-BE49-F238E27FC236}">
                <a16:creationId xmlns:a16="http://schemas.microsoft.com/office/drawing/2014/main" xmlns="" id="{C48D0310-4FEF-46D4-B03F-10825C50E381}"/>
              </a:ext>
            </a:extLst>
          </p:cNvPr>
          <p:cNvSpPr>
            <a:spLocks noGrp="1"/>
          </p:cNvSpPr>
          <p:nvPr>
            <p:ph type="ftr" sz="quarter" idx="11"/>
          </p:nvPr>
        </p:nvSpPr>
        <p:spPr/>
        <p:txBody>
          <a:bodyPr/>
          <a:lstStyle>
            <a:lvl1pPr>
              <a:defRPr/>
            </a:lvl1pPr>
          </a:lstStyle>
          <a:p>
            <a:pPr>
              <a:defRPr/>
            </a:pPr>
            <a:r>
              <a:rPr lang="en-US"/>
              <a:t>www.nfhs.org</a:t>
            </a:r>
          </a:p>
        </p:txBody>
      </p:sp>
      <p:sp>
        <p:nvSpPr>
          <p:cNvPr id="6" name="Slide Number Placeholder 5">
            <a:extLst>
              <a:ext uri="{FF2B5EF4-FFF2-40B4-BE49-F238E27FC236}">
                <a16:creationId xmlns:a16="http://schemas.microsoft.com/office/drawing/2014/main" xmlns="" id="{22C77477-85F9-4051-8C82-258D2454B8BB}"/>
              </a:ext>
            </a:extLst>
          </p:cNvPr>
          <p:cNvSpPr>
            <a:spLocks noGrp="1"/>
          </p:cNvSpPr>
          <p:nvPr>
            <p:ph type="sldNum" sz="quarter" idx="12"/>
          </p:nvPr>
        </p:nvSpPr>
        <p:spPr/>
        <p:txBody>
          <a:bodyPr/>
          <a:lstStyle>
            <a:lvl1pPr>
              <a:defRPr/>
            </a:lvl1pPr>
          </a:lstStyle>
          <a:p>
            <a:pPr>
              <a:defRPr/>
            </a:pPr>
            <a:fld id="{9F268DF8-192B-4E49-AB2D-95B9ABDA877D}" type="slidenum">
              <a:rPr lang="en-US"/>
              <a:pPr>
                <a:defRPr/>
              </a:pPr>
              <a:t>‹#›</a:t>
            </a:fld>
            <a:endParaRPr lang="en-US" dirty="0"/>
          </a:p>
        </p:txBody>
      </p:sp>
    </p:spTree>
    <p:extLst>
      <p:ext uri="{BB962C8B-B14F-4D97-AF65-F5344CB8AC3E}">
        <p14:creationId xmlns:p14="http://schemas.microsoft.com/office/powerpoint/2010/main" val="9124614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1_Points of Emphasis">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50CC1B8B-606D-4597-9B37-0285C8DF7A44}"/>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Points of Emphasis</a:t>
            </a:r>
          </a:p>
        </p:txBody>
      </p:sp>
      <p:sp>
        <p:nvSpPr>
          <p:cNvPr id="2" name="Title 1"/>
          <p:cNvSpPr>
            <a:spLocks noGrp="1"/>
          </p:cNvSpPr>
          <p:nvPr>
            <p:ph type="title"/>
          </p:nvPr>
        </p:nvSpPr>
        <p:spPr/>
        <p:txBody>
          <a:bodyPr/>
          <a:lstStyle>
            <a:lvl1pPr algn="l">
              <a:defRPr sz="3800" b="1" baseline="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9376C3E3-384C-4010-B601-709D75578266}"/>
              </a:ext>
            </a:extLst>
          </p:cNvPr>
          <p:cNvSpPr>
            <a:spLocks noGrp="1"/>
          </p:cNvSpPr>
          <p:nvPr>
            <p:ph type="dt" sz="half" idx="10"/>
          </p:nvPr>
        </p:nvSpPr>
        <p:spPr/>
        <p:txBody>
          <a:bodyPr/>
          <a:lstStyle>
            <a:lvl1pPr>
              <a:defRPr/>
            </a:lvl1pPr>
          </a:lstStyle>
          <a:p>
            <a:pPr>
              <a:defRPr/>
            </a:pPr>
            <a:fld id="{2042B0F2-034B-4903-99F4-83E3B3547BEC}" type="datetimeFigureOut">
              <a:rPr lang="en-US"/>
              <a:pPr>
                <a:defRPr/>
              </a:pPr>
              <a:t>7/8/2024</a:t>
            </a:fld>
            <a:endParaRPr lang="en-US"/>
          </a:p>
        </p:txBody>
      </p:sp>
      <p:sp>
        <p:nvSpPr>
          <p:cNvPr id="6" name="Footer Placeholder 4">
            <a:extLst>
              <a:ext uri="{FF2B5EF4-FFF2-40B4-BE49-F238E27FC236}">
                <a16:creationId xmlns:a16="http://schemas.microsoft.com/office/drawing/2014/main" xmlns="" id="{4FF1A17A-FFE2-4335-9D02-12B080F1D004}"/>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619227EB-2D2F-42B9-971C-1E0496AEED16}"/>
              </a:ext>
            </a:extLst>
          </p:cNvPr>
          <p:cNvSpPr>
            <a:spLocks noGrp="1"/>
          </p:cNvSpPr>
          <p:nvPr>
            <p:ph type="sldNum" sz="quarter" idx="12"/>
          </p:nvPr>
        </p:nvSpPr>
        <p:spPr/>
        <p:txBody>
          <a:bodyPr/>
          <a:lstStyle>
            <a:lvl1pPr>
              <a:defRPr/>
            </a:lvl1pPr>
          </a:lstStyle>
          <a:p>
            <a:pPr>
              <a:defRPr/>
            </a:pPr>
            <a:fld id="{DDA55FE0-9358-437D-94E9-F3B1257ECA0B}" type="slidenum">
              <a:rPr lang="en-US"/>
              <a:pPr>
                <a:defRPr/>
              </a:pPr>
              <a:t>‹#›</a:t>
            </a:fld>
            <a:endParaRPr lang="en-US" dirty="0"/>
          </a:p>
        </p:txBody>
      </p:sp>
    </p:spTree>
    <p:extLst>
      <p:ext uri="{BB962C8B-B14F-4D97-AF65-F5344CB8AC3E}">
        <p14:creationId xmlns:p14="http://schemas.microsoft.com/office/powerpoint/2010/main" val="30053696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2_Rule Change">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D2B3ECDD-54D2-4613-A71A-6187945B03B2}"/>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Rule Change</a:t>
            </a:r>
          </a:p>
        </p:txBody>
      </p:sp>
      <p:sp>
        <p:nvSpPr>
          <p:cNvPr id="2" name="Title 1"/>
          <p:cNvSpPr>
            <a:spLocks noGrp="1"/>
          </p:cNvSpPr>
          <p:nvPr>
            <p:ph type="title"/>
          </p:nvPr>
        </p:nvSpPr>
        <p:spPr/>
        <p:txBody>
          <a:bodyPr/>
          <a:lstStyle>
            <a:lvl1pPr algn="l">
              <a:defRPr sz="3800" b="1" baseline="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DCD8EA79-7A39-4504-ACFA-79160D08B5A5}"/>
              </a:ext>
            </a:extLst>
          </p:cNvPr>
          <p:cNvSpPr>
            <a:spLocks noGrp="1"/>
          </p:cNvSpPr>
          <p:nvPr>
            <p:ph type="dt" sz="half" idx="10"/>
          </p:nvPr>
        </p:nvSpPr>
        <p:spPr/>
        <p:txBody>
          <a:bodyPr/>
          <a:lstStyle>
            <a:lvl1pPr>
              <a:defRPr/>
            </a:lvl1pPr>
          </a:lstStyle>
          <a:p>
            <a:pPr>
              <a:defRPr/>
            </a:pPr>
            <a:fld id="{18DA001A-6DB3-4E12-9CCA-6767893F1DBB}" type="datetimeFigureOut">
              <a:rPr lang="en-US"/>
              <a:pPr>
                <a:defRPr/>
              </a:pPr>
              <a:t>7/8/2024</a:t>
            </a:fld>
            <a:endParaRPr lang="en-US"/>
          </a:p>
        </p:txBody>
      </p:sp>
      <p:sp>
        <p:nvSpPr>
          <p:cNvPr id="6" name="Footer Placeholder 4">
            <a:extLst>
              <a:ext uri="{FF2B5EF4-FFF2-40B4-BE49-F238E27FC236}">
                <a16:creationId xmlns:a16="http://schemas.microsoft.com/office/drawing/2014/main" xmlns="" id="{EB8D358D-185E-40DE-9198-3BEA45765A51}"/>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7AEE84D1-6D46-449C-B847-06D75A2453D1}"/>
              </a:ext>
            </a:extLst>
          </p:cNvPr>
          <p:cNvSpPr>
            <a:spLocks noGrp="1"/>
          </p:cNvSpPr>
          <p:nvPr>
            <p:ph type="sldNum" sz="quarter" idx="12"/>
          </p:nvPr>
        </p:nvSpPr>
        <p:spPr/>
        <p:txBody>
          <a:bodyPr/>
          <a:lstStyle>
            <a:lvl1pPr>
              <a:defRPr/>
            </a:lvl1pPr>
          </a:lstStyle>
          <a:p>
            <a:pPr>
              <a:defRPr/>
            </a:pPr>
            <a:fld id="{03F01C01-ED78-4020-9617-86F981BE3A88}" type="slidenum">
              <a:rPr lang="en-US"/>
              <a:pPr>
                <a:defRPr/>
              </a:pPr>
              <a:t>‹#›</a:t>
            </a:fld>
            <a:endParaRPr lang="en-US" dirty="0"/>
          </a:p>
        </p:txBody>
      </p:sp>
    </p:spTree>
    <p:extLst>
      <p:ext uri="{BB962C8B-B14F-4D97-AF65-F5344CB8AC3E}">
        <p14:creationId xmlns:p14="http://schemas.microsoft.com/office/powerpoint/2010/main" val="23189288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3_Editorial Change">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68D9CC84-BEEC-46F6-880D-296799A7E05A}"/>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Editorial Change</a:t>
            </a:r>
          </a:p>
        </p:txBody>
      </p:sp>
      <p:sp>
        <p:nvSpPr>
          <p:cNvPr id="2" name="Title 1"/>
          <p:cNvSpPr>
            <a:spLocks noGrp="1"/>
          </p:cNvSpPr>
          <p:nvPr>
            <p:ph type="title"/>
          </p:nvPr>
        </p:nvSpPr>
        <p:spPr/>
        <p:txBody>
          <a:bodyPr/>
          <a:lstStyle>
            <a:lvl1pPr algn="l">
              <a:defRPr sz="3800" b="1" baseline="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6BE3D311-2D5F-4952-A30E-57BFE58BFA04}"/>
              </a:ext>
            </a:extLst>
          </p:cNvPr>
          <p:cNvSpPr>
            <a:spLocks noGrp="1"/>
          </p:cNvSpPr>
          <p:nvPr>
            <p:ph type="dt" sz="half" idx="10"/>
          </p:nvPr>
        </p:nvSpPr>
        <p:spPr/>
        <p:txBody>
          <a:bodyPr/>
          <a:lstStyle>
            <a:lvl1pPr>
              <a:defRPr/>
            </a:lvl1pPr>
          </a:lstStyle>
          <a:p>
            <a:pPr>
              <a:defRPr/>
            </a:pPr>
            <a:fld id="{FA5ECE73-BA50-4891-B98B-A3C42A362EEF}" type="datetimeFigureOut">
              <a:rPr lang="en-US"/>
              <a:pPr>
                <a:defRPr/>
              </a:pPr>
              <a:t>7/8/2024</a:t>
            </a:fld>
            <a:endParaRPr lang="en-US"/>
          </a:p>
        </p:txBody>
      </p:sp>
      <p:sp>
        <p:nvSpPr>
          <p:cNvPr id="6" name="Footer Placeholder 4">
            <a:extLst>
              <a:ext uri="{FF2B5EF4-FFF2-40B4-BE49-F238E27FC236}">
                <a16:creationId xmlns:a16="http://schemas.microsoft.com/office/drawing/2014/main" xmlns="" id="{E621CFD6-BEFC-4B5A-8D04-89BEA1D73B66}"/>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88BC9BEA-B6E6-4EA2-8D9C-875CB1E1E5EE}"/>
              </a:ext>
            </a:extLst>
          </p:cNvPr>
          <p:cNvSpPr>
            <a:spLocks noGrp="1"/>
          </p:cNvSpPr>
          <p:nvPr>
            <p:ph type="sldNum" sz="quarter" idx="12"/>
          </p:nvPr>
        </p:nvSpPr>
        <p:spPr/>
        <p:txBody>
          <a:bodyPr/>
          <a:lstStyle>
            <a:lvl1pPr>
              <a:defRPr/>
            </a:lvl1pPr>
          </a:lstStyle>
          <a:p>
            <a:pPr>
              <a:defRPr/>
            </a:pPr>
            <a:fld id="{A4189810-3F9B-42C6-9B1F-32595F550BBD}" type="slidenum">
              <a:rPr lang="en-US"/>
              <a:pPr>
                <a:defRPr/>
              </a:pPr>
              <a:t>‹#›</a:t>
            </a:fld>
            <a:endParaRPr lang="en-US" dirty="0"/>
          </a:p>
        </p:txBody>
      </p:sp>
    </p:spTree>
    <p:extLst>
      <p:ext uri="{BB962C8B-B14F-4D97-AF65-F5344CB8AC3E}">
        <p14:creationId xmlns:p14="http://schemas.microsoft.com/office/powerpoint/2010/main" val="27999471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4_Manual Change">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4F8FB3C9-67BB-481A-9B63-F5C1470EBF86}"/>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Manual Change</a:t>
            </a:r>
          </a:p>
        </p:txBody>
      </p:sp>
      <p:sp>
        <p:nvSpPr>
          <p:cNvPr id="2" name="Title 1"/>
          <p:cNvSpPr>
            <a:spLocks noGrp="1"/>
          </p:cNvSpPr>
          <p:nvPr>
            <p:ph type="title"/>
          </p:nvPr>
        </p:nvSpPr>
        <p:spPr/>
        <p:txBody>
          <a:bodyPr/>
          <a:lstStyle>
            <a:lvl1pPr algn="l">
              <a:defRPr sz="3800" b="1" baseline="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DB312A7C-995D-44ED-A488-052CAE9145B2}"/>
              </a:ext>
            </a:extLst>
          </p:cNvPr>
          <p:cNvSpPr>
            <a:spLocks noGrp="1"/>
          </p:cNvSpPr>
          <p:nvPr>
            <p:ph type="dt" sz="half" idx="10"/>
          </p:nvPr>
        </p:nvSpPr>
        <p:spPr/>
        <p:txBody>
          <a:bodyPr/>
          <a:lstStyle>
            <a:lvl1pPr>
              <a:defRPr/>
            </a:lvl1pPr>
          </a:lstStyle>
          <a:p>
            <a:pPr>
              <a:defRPr/>
            </a:pPr>
            <a:fld id="{E4881DE9-92A4-4BDD-9F7E-95B57D2FE80D}" type="datetimeFigureOut">
              <a:rPr lang="en-US"/>
              <a:pPr>
                <a:defRPr/>
              </a:pPr>
              <a:t>7/8/2024</a:t>
            </a:fld>
            <a:endParaRPr lang="en-US"/>
          </a:p>
        </p:txBody>
      </p:sp>
      <p:sp>
        <p:nvSpPr>
          <p:cNvPr id="6" name="Footer Placeholder 4">
            <a:extLst>
              <a:ext uri="{FF2B5EF4-FFF2-40B4-BE49-F238E27FC236}">
                <a16:creationId xmlns:a16="http://schemas.microsoft.com/office/drawing/2014/main" xmlns="" id="{BF69D448-D1B7-4764-8027-76597F7B0684}"/>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DB78DF08-4035-4A8B-831A-4E438C137600}"/>
              </a:ext>
            </a:extLst>
          </p:cNvPr>
          <p:cNvSpPr>
            <a:spLocks noGrp="1"/>
          </p:cNvSpPr>
          <p:nvPr>
            <p:ph type="sldNum" sz="quarter" idx="12"/>
          </p:nvPr>
        </p:nvSpPr>
        <p:spPr/>
        <p:txBody>
          <a:bodyPr/>
          <a:lstStyle>
            <a:lvl1pPr>
              <a:defRPr/>
            </a:lvl1pPr>
          </a:lstStyle>
          <a:p>
            <a:pPr>
              <a:defRPr/>
            </a:pPr>
            <a:fld id="{BC065E91-1239-425B-8EF5-15B5A165EA90}" type="slidenum">
              <a:rPr lang="en-US"/>
              <a:pPr>
                <a:defRPr/>
              </a:pPr>
              <a:t>‹#›</a:t>
            </a:fld>
            <a:endParaRPr lang="en-US" dirty="0"/>
          </a:p>
        </p:txBody>
      </p:sp>
    </p:spTree>
    <p:extLst>
      <p:ext uri="{BB962C8B-B14F-4D97-AF65-F5344CB8AC3E}">
        <p14:creationId xmlns:p14="http://schemas.microsoft.com/office/powerpoint/2010/main" val="15082049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5_Rules Reminder">
    <p:spTree>
      <p:nvGrpSpPr>
        <p:cNvPr id="1" name=""/>
        <p:cNvGrpSpPr/>
        <p:nvPr/>
      </p:nvGrpSpPr>
      <p:grpSpPr>
        <a:xfrm>
          <a:off x="0" y="0"/>
          <a:ext cx="0" cy="0"/>
          <a:chOff x="0" y="0"/>
          <a:chExt cx="0" cy="0"/>
        </a:xfrm>
      </p:grpSpPr>
      <p:sp>
        <p:nvSpPr>
          <p:cNvPr id="4" name="TextBox 15">
            <a:extLst>
              <a:ext uri="{FF2B5EF4-FFF2-40B4-BE49-F238E27FC236}">
                <a16:creationId xmlns:a16="http://schemas.microsoft.com/office/drawing/2014/main" xmlns="" id="{30AC8842-8CB8-4985-B07F-C7E8FEC77EEC}"/>
              </a:ext>
            </a:extLst>
          </p:cNvPr>
          <p:cNvSpPr txBox="1">
            <a:spLocks noChangeArrowheads="1"/>
          </p:cNvSpPr>
          <p:nvPr/>
        </p:nvSpPr>
        <p:spPr bwMode="auto">
          <a:xfrm>
            <a:off x="881063" y="49213"/>
            <a:ext cx="40211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a:solidFill>
                  <a:schemeClr val="bg1"/>
                </a:solidFill>
                <a:latin typeface="Calibri" panose="020F0502020204030204" pitchFamily="34" charset="0"/>
              </a:rPr>
              <a:t>Rules Reminder</a:t>
            </a:r>
          </a:p>
        </p:txBody>
      </p:sp>
      <p:sp>
        <p:nvSpPr>
          <p:cNvPr id="2" name="Title 1"/>
          <p:cNvSpPr>
            <a:spLocks noGrp="1"/>
          </p:cNvSpPr>
          <p:nvPr>
            <p:ph type="title"/>
          </p:nvPr>
        </p:nvSpPr>
        <p:spPr/>
        <p:txBody>
          <a:bodyPr/>
          <a:lstStyle>
            <a:lvl1pPr algn="l">
              <a:defRPr sz="3800" b="1" baseline="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A1E2F7B5-7B9C-46E9-AF64-31D7A7049F02}"/>
              </a:ext>
            </a:extLst>
          </p:cNvPr>
          <p:cNvSpPr>
            <a:spLocks noGrp="1"/>
          </p:cNvSpPr>
          <p:nvPr>
            <p:ph type="dt" sz="half" idx="10"/>
          </p:nvPr>
        </p:nvSpPr>
        <p:spPr/>
        <p:txBody>
          <a:bodyPr/>
          <a:lstStyle>
            <a:lvl1pPr>
              <a:defRPr/>
            </a:lvl1pPr>
          </a:lstStyle>
          <a:p>
            <a:pPr>
              <a:defRPr/>
            </a:pPr>
            <a:fld id="{3651F965-1E02-4346-99A2-D93290B4937E}" type="datetimeFigureOut">
              <a:rPr lang="en-US"/>
              <a:pPr>
                <a:defRPr/>
              </a:pPr>
              <a:t>7/8/2024</a:t>
            </a:fld>
            <a:endParaRPr lang="en-US"/>
          </a:p>
        </p:txBody>
      </p:sp>
      <p:sp>
        <p:nvSpPr>
          <p:cNvPr id="6" name="Footer Placeholder 4">
            <a:extLst>
              <a:ext uri="{FF2B5EF4-FFF2-40B4-BE49-F238E27FC236}">
                <a16:creationId xmlns:a16="http://schemas.microsoft.com/office/drawing/2014/main" xmlns="" id="{FBDE3E54-BE16-4AA4-B826-63629EB2D215}"/>
              </a:ext>
            </a:extLst>
          </p:cNvPr>
          <p:cNvSpPr>
            <a:spLocks noGrp="1"/>
          </p:cNvSpPr>
          <p:nvPr>
            <p:ph type="ftr" sz="quarter" idx="11"/>
          </p:nvPr>
        </p:nvSpPr>
        <p:spPr/>
        <p:txBody>
          <a:bodyPr/>
          <a:lstStyle>
            <a:lvl1pPr>
              <a:defRPr/>
            </a:lvl1pPr>
          </a:lstStyle>
          <a:p>
            <a:pPr>
              <a:defRPr/>
            </a:pPr>
            <a:r>
              <a:rPr lang="en-US"/>
              <a:t>www.nfhs.org</a:t>
            </a:r>
          </a:p>
        </p:txBody>
      </p:sp>
      <p:sp>
        <p:nvSpPr>
          <p:cNvPr id="7" name="Slide Number Placeholder 5">
            <a:extLst>
              <a:ext uri="{FF2B5EF4-FFF2-40B4-BE49-F238E27FC236}">
                <a16:creationId xmlns:a16="http://schemas.microsoft.com/office/drawing/2014/main" xmlns="" id="{1E8AB7D9-20A4-4A16-8C47-9C41E632F20B}"/>
              </a:ext>
            </a:extLst>
          </p:cNvPr>
          <p:cNvSpPr>
            <a:spLocks noGrp="1"/>
          </p:cNvSpPr>
          <p:nvPr>
            <p:ph type="sldNum" sz="quarter" idx="12"/>
          </p:nvPr>
        </p:nvSpPr>
        <p:spPr/>
        <p:txBody>
          <a:bodyPr/>
          <a:lstStyle>
            <a:lvl1pPr>
              <a:defRPr/>
            </a:lvl1pPr>
          </a:lstStyle>
          <a:p>
            <a:pPr>
              <a:defRPr/>
            </a:pPr>
            <a:fld id="{F9A86AC6-DC08-4557-81C1-AD695608F259}" type="slidenum">
              <a:rPr lang="en-US"/>
              <a:pPr>
                <a:defRPr/>
              </a:pPr>
              <a:t>‹#›</a:t>
            </a:fld>
            <a:endParaRPr lang="en-US" dirty="0"/>
          </a:p>
        </p:txBody>
      </p:sp>
    </p:spTree>
    <p:extLst>
      <p:ext uri="{BB962C8B-B14F-4D97-AF65-F5344CB8AC3E}">
        <p14:creationId xmlns:p14="http://schemas.microsoft.com/office/powerpoint/2010/main" val="32691605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Rules Committe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sz="3800" b="1" baseline="0"/>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xmlns="" id="{9AA0308C-9CB4-4E6C-A9E3-6D18FA371FCB}"/>
              </a:ext>
            </a:extLst>
          </p:cNvPr>
          <p:cNvSpPr>
            <a:spLocks noGrp="1"/>
          </p:cNvSpPr>
          <p:nvPr>
            <p:ph type="dt" sz="half" idx="10"/>
          </p:nvPr>
        </p:nvSpPr>
        <p:spPr/>
        <p:txBody>
          <a:bodyPr/>
          <a:lstStyle>
            <a:lvl1pPr>
              <a:defRPr/>
            </a:lvl1pPr>
          </a:lstStyle>
          <a:p>
            <a:pPr>
              <a:defRPr/>
            </a:pPr>
            <a:fld id="{53F7ECE1-CB98-4014-ABE8-4890B9756050}" type="datetimeFigureOut">
              <a:rPr lang="en-US"/>
              <a:pPr>
                <a:defRPr/>
              </a:pPr>
              <a:t>7/8/2024</a:t>
            </a:fld>
            <a:endParaRPr lang="en-US" dirty="0"/>
          </a:p>
        </p:txBody>
      </p:sp>
      <p:sp>
        <p:nvSpPr>
          <p:cNvPr id="5" name="Footer Placeholder 4">
            <a:extLst>
              <a:ext uri="{FF2B5EF4-FFF2-40B4-BE49-F238E27FC236}">
                <a16:creationId xmlns:a16="http://schemas.microsoft.com/office/drawing/2014/main" xmlns="" id="{C48D0310-4FEF-46D4-B03F-10825C50E381}"/>
              </a:ext>
            </a:extLst>
          </p:cNvPr>
          <p:cNvSpPr>
            <a:spLocks noGrp="1"/>
          </p:cNvSpPr>
          <p:nvPr>
            <p:ph type="ftr" sz="quarter" idx="11"/>
          </p:nvPr>
        </p:nvSpPr>
        <p:spPr/>
        <p:txBody>
          <a:bodyPr/>
          <a:lstStyle>
            <a:lvl1pPr>
              <a:defRPr/>
            </a:lvl1pPr>
          </a:lstStyle>
          <a:p>
            <a:pPr>
              <a:defRPr/>
            </a:pPr>
            <a:r>
              <a:rPr lang="en-US"/>
              <a:t>www.nfhs.org</a:t>
            </a:r>
          </a:p>
        </p:txBody>
      </p:sp>
      <p:sp>
        <p:nvSpPr>
          <p:cNvPr id="6" name="Slide Number Placeholder 5">
            <a:extLst>
              <a:ext uri="{FF2B5EF4-FFF2-40B4-BE49-F238E27FC236}">
                <a16:creationId xmlns:a16="http://schemas.microsoft.com/office/drawing/2014/main" xmlns="" id="{22C77477-85F9-4051-8C82-258D2454B8BB}"/>
              </a:ext>
            </a:extLst>
          </p:cNvPr>
          <p:cNvSpPr>
            <a:spLocks noGrp="1"/>
          </p:cNvSpPr>
          <p:nvPr>
            <p:ph type="sldNum" sz="quarter" idx="12"/>
          </p:nvPr>
        </p:nvSpPr>
        <p:spPr/>
        <p:txBody>
          <a:bodyPr/>
          <a:lstStyle>
            <a:lvl1pPr>
              <a:defRPr/>
            </a:lvl1pPr>
          </a:lstStyle>
          <a:p>
            <a:pPr>
              <a:defRPr/>
            </a:pPr>
            <a:fld id="{9F268DF8-192B-4E49-AB2D-95B9ABDA877D}" type="slidenum">
              <a:rPr lang="en-US"/>
              <a:pPr>
                <a:defRPr/>
              </a:pPr>
              <a:t>‹#›</a:t>
            </a:fld>
            <a:endParaRPr lang="en-US" dirty="0"/>
          </a:p>
        </p:txBody>
      </p:sp>
      <p:sp>
        <p:nvSpPr>
          <p:cNvPr id="7" name="Picture Placeholder 7">
            <a:extLst>
              <a:ext uri="{FF2B5EF4-FFF2-40B4-BE49-F238E27FC236}">
                <a16:creationId xmlns:a16="http://schemas.microsoft.com/office/drawing/2014/main" xmlns="" id="{41C07A38-3151-4187-A15D-B39250318ED2}"/>
              </a:ext>
            </a:extLst>
          </p:cNvPr>
          <p:cNvSpPr>
            <a:spLocks noGrp="1"/>
          </p:cNvSpPr>
          <p:nvPr>
            <p:ph type="pic" sz="quarter" idx="13"/>
          </p:nvPr>
        </p:nvSpPr>
        <p:spPr>
          <a:xfrm>
            <a:off x="1947390" y="2307986"/>
            <a:ext cx="1051560" cy="1234440"/>
          </a:xfrm>
        </p:spPr>
        <p:txBody>
          <a:bodyPr/>
          <a:lstStyle>
            <a:lvl1pPr>
              <a:defRPr sz="1000"/>
            </a:lvl1pPr>
          </a:lstStyle>
          <a:p>
            <a:r>
              <a:rPr lang="en-US"/>
              <a:t>Click icon to add picture</a:t>
            </a:r>
            <a:endParaRPr lang="en-US" dirty="0"/>
          </a:p>
        </p:txBody>
      </p:sp>
      <p:sp>
        <p:nvSpPr>
          <p:cNvPr id="8" name="Picture Placeholder 7">
            <a:extLst>
              <a:ext uri="{FF2B5EF4-FFF2-40B4-BE49-F238E27FC236}">
                <a16:creationId xmlns:a16="http://schemas.microsoft.com/office/drawing/2014/main" xmlns="" id="{85A6B223-FC34-4A5C-911E-C24D04E7CFFD}"/>
              </a:ext>
            </a:extLst>
          </p:cNvPr>
          <p:cNvSpPr>
            <a:spLocks noGrp="1"/>
          </p:cNvSpPr>
          <p:nvPr>
            <p:ph type="pic" sz="quarter" idx="14"/>
          </p:nvPr>
        </p:nvSpPr>
        <p:spPr>
          <a:xfrm>
            <a:off x="3114674" y="2306767"/>
            <a:ext cx="1051560" cy="1234440"/>
          </a:xfrm>
        </p:spPr>
        <p:txBody>
          <a:bodyPr/>
          <a:lstStyle>
            <a:lvl1pPr>
              <a:defRPr sz="1000"/>
            </a:lvl1pPr>
          </a:lstStyle>
          <a:p>
            <a:r>
              <a:rPr lang="en-US"/>
              <a:t>Click icon to add picture</a:t>
            </a:r>
            <a:endParaRPr lang="en-US" dirty="0"/>
          </a:p>
        </p:txBody>
      </p:sp>
      <p:sp>
        <p:nvSpPr>
          <p:cNvPr id="9" name="Picture Placeholder 7">
            <a:extLst>
              <a:ext uri="{FF2B5EF4-FFF2-40B4-BE49-F238E27FC236}">
                <a16:creationId xmlns:a16="http://schemas.microsoft.com/office/drawing/2014/main" xmlns="" id="{B6E42FB0-6743-491E-88B5-2F35A08BA59B}"/>
              </a:ext>
            </a:extLst>
          </p:cNvPr>
          <p:cNvSpPr>
            <a:spLocks noGrp="1"/>
          </p:cNvSpPr>
          <p:nvPr>
            <p:ph type="pic" sz="quarter" idx="15"/>
          </p:nvPr>
        </p:nvSpPr>
        <p:spPr>
          <a:xfrm>
            <a:off x="4281800" y="2306767"/>
            <a:ext cx="1051560" cy="1234440"/>
          </a:xfrm>
        </p:spPr>
        <p:txBody>
          <a:bodyPr/>
          <a:lstStyle>
            <a:lvl1pPr>
              <a:defRPr sz="1000"/>
            </a:lvl1pPr>
          </a:lstStyle>
          <a:p>
            <a:r>
              <a:rPr lang="en-US"/>
              <a:t>Click icon to add picture</a:t>
            </a:r>
            <a:endParaRPr lang="en-US" dirty="0"/>
          </a:p>
        </p:txBody>
      </p:sp>
      <p:sp>
        <p:nvSpPr>
          <p:cNvPr id="10" name="Picture Placeholder 7">
            <a:extLst>
              <a:ext uri="{FF2B5EF4-FFF2-40B4-BE49-F238E27FC236}">
                <a16:creationId xmlns:a16="http://schemas.microsoft.com/office/drawing/2014/main" xmlns="" id="{DEF4A9DF-3140-4B74-9668-7D7E4EC06F3F}"/>
              </a:ext>
            </a:extLst>
          </p:cNvPr>
          <p:cNvSpPr>
            <a:spLocks noGrp="1"/>
          </p:cNvSpPr>
          <p:nvPr>
            <p:ph type="pic" sz="quarter" idx="16"/>
          </p:nvPr>
        </p:nvSpPr>
        <p:spPr>
          <a:xfrm>
            <a:off x="5448926" y="2306767"/>
            <a:ext cx="1051560" cy="1234440"/>
          </a:xfrm>
        </p:spPr>
        <p:txBody>
          <a:bodyPr/>
          <a:lstStyle>
            <a:lvl1pPr>
              <a:defRPr sz="1000"/>
            </a:lvl1pPr>
          </a:lstStyle>
          <a:p>
            <a:r>
              <a:rPr lang="en-US"/>
              <a:t>Click icon to add picture</a:t>
            </a:r>
            <a:endParaRPr lang="en-US" dirty="0"/>
          </a:p>
        </p:txBody>
      </p:sp>
      <p:sp>
        <p:nvSpPr>
          <p:cNvPr id="11" name="Picture Placeholder 7">
            <a:extLst>
              <a:ext uri="{FF2B5EF4-FFF2-40B4-BE49-F238E27FC236}">
                <a16:creationId xmlns:a16="http://schemas.microsoft.com/office/drawing/2014/main" xmlns="" id="{27BE3ADA-1D25-4285-87C8-580EDAE97CB4}"/>
              </a:ext>
            </a:extLst>
          </p:cNvPr>
          <p:cNvSpPr>
            <a:spLocks noGrp="1"/>
          </p:cNvSpPr>
          <p:nvPr>
            <p:ph type="pic" sz="quarter" idx="17"/>
          </p:nvPr>
        </p:nvSpPr>
        <p:spPr>
          <a:xfrm>
            <a:off x="6609972" y="2306767"/>
            <a:ext cx="1051560" cy="1234440"/>
          </a:xfrm>
        </p:spPr>
        <p:txBody>
          <a:bodyPr/>
          <a:lstStyle>
            <a:lvl1pPr>
              <a:defRPr sz="1000"/>
            </a:lvl1pPr>
          </a:lstStyle>
          <a:p>
            <a:r>
              <a:rPr lang="en-US"/>
              <a:t>Click icon to add picture</a:t>
            </a:r>
            <a:endParaRPr lang="en-US" dirty="0"/>
          </a:p>
        </p:txBody>
      </p:sp>
      <p:sp>
        <p:nvSpPr>
          <p:cNvPr id="12" name="Picture Placeholder 7">
            <a:extLst>
              <a:ext uri="{FF2B5EF4-FFF2-40B4-BE49-F238E27FC236}">
                <a16:creationId xmlns:a16="http://schemas.microsoft.com/office/drawing/2014/main" xmlns="" id="{36931D3C-26F3-4EAD-B49C-F147E5932A09}"/>
              </a:ext>
            </a:extLst>
          </p:cNvPr>
          <p:cNvSpPr>
            <a:spLocks noGrp="1"/>
          </p:cNvSpPr>
          <p:nvPr>
            <p:ph type="pic" sz="quarter" idx="18"/>
          </p:nvPr>
        </p:nvSpPr>
        <p:spPr>
          <a:xfrm>
            <a:off x="7771018" y="2302745"/>
            <a:ext cx="1051560" cy="1234440"/>
          </a:xfrm>
        </p:spPr>
        <p:txBody>
          <a:bodyPr/>
          <a:lstStyle>
            <a:lvl1pPr>
              <a:defRPr sz="1000"/>
            </a:lvl1pPr>
          </a:lstStyle>
          <a:p>
            <a:r>
              <a:rPr lang="en-US"/>
              <a:t>Click icon to add picture</a:t>
            </a:r>
            <a:endParaRPr lang="en-US" dirty="0"/>
          </a:p>
        </p:txBody>
      </p:sp>
      <p:sp>
        <p:nvSpPr>
          <p:cNvPr id="13" name="Picture Placeholder 7">
            <a:extLst>
              <a:ext uri="{FF2B5EF4-FFF2-40B4-BE49-F238E27FC236}">
                <a16:creationId xmlns:a16="http://schemas.microsoft.com/office/drawing/2014/main" xmlns="" id="{0D82E5F0-F99D-4860-9376-386CC243EFC6}"/>
              </a:ext>
            </a:extLst>
          </p:cNvPr>
          <p:cNvSpPr>
            <a:spLocks noGrp="1"/>
          </p:cNvSpPr>
          <p:nvPr>
            <p:ph type="pic" sz="quarter" idx="19"/>
          </p:nvPr>
        </p:nvSpPr>
        <p:spPr>
          <a:xfrm>
            <a:off x="8938146" y="2306767"/>
            <a:ext cx="1051560" cy="1234440"/>
          </a:xfrm>
        </p:spPr>
        <p:txBody>
          <a:bodyPr/>
          <a:lstStyle>
            <a:lvl1pPr>
              <a:defRPr sz="1000"/>
            </a:lvl1pPr>
          </a:lstStyle>
          <a:p>
            <a:r>
              <a:rPr lang="en-US"/>
              <a:t>Click icon to add picture</a:t>
            </a:r>
            <a:endParaRPr lang="en-US" dirty="0"/>
          </a:p>
        </p:txBody>
      </p:sp>
      <p:sp>
        <p:nvSpPr>
          <p:cNvPr id="14" name="Picture Placeholder 7">
            <a:extLst>
              <a:ext uri="{FF2B5EF4-FFF2-40B4-BE49-F238E27FC236}">
                <a16:creationId xmlns:a16="http://schemas.microsoft.com/office/drawing/2014/main" xmlns="" id="{566D4066-CFD0-4992-A303-5EBAB83E73DA}"/>
              </a:ext>
            </a:extLst>
          </p:cNvPr>
          <p:cNvSpPr>
            <a:spLocks noGrp="1"/>
          </p:cNvSpPr>
          <p:nvPr>
            <p:ph type="pic" sz="quarter" idx="20"/>
          </p:nvPr>
        </p:nvSpPr>
        <p:spPr>
          <a:xfrm>
            <a:off x="10119898" y="2302745"/>
            <a:ext cx="1051560" cy="1234440"/>
          </a:xfrm>
        </p:spPr>
        <p:txBody>
          <a:bodyPr/>
          <a:lstStyle>
            <a:lvl1pPr>
              <a:defRPr sz="1000"/>
            </a:lvl1pPr>
          </a:lstStyle>
          <a:p>
            <a:r>
              <a:rPr lang="en-US"/>
              <a:t>Click icon to add picture</a:t>
            </a:r>
            <a:endParaRPr lang="en-US" dirty="0"/>
          </a:p>
        </p:txBody>
      </p:sp>
      <p:sp>
        <p:nvSpPr>
          <p:cNvPr id="15" name="Text Placeholder 42">
            <a:extLst>
              <a:ext uri="{FF2B5EF4-FFF2-40B4-BE49-F238E27FC236}">
                <a16:creationId xmlns:a16="http://schemas.microsoft.com/office/drawing/2014/main" xmlns="" id="{EE53C0DE-A22A-482A-B0B4-ADCA2DB7C789}"/>
              </a:ext>
            </a:extLst>
          </p:cNvPr>
          <p:cNvSpPr>
            <a:spLocks noGrp="1"/>
          </p:cNvSpPr>
          <p:nvPr>
            <p:ph type="body" sz="quarter" idx="21" hasCustomPrompt="1"/>
          </p:nvPr>
        </p:nvSpPr>
        <p:spPr>
          <a:xfrm>
            <a:off x="1948025" y="3579982"/>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16" name="Text Placeholder 42">
            <a:extLst>
              <a:ext uri="{FF2B5EF4-FFF2-40B4-BE49-F238E27FC236}">
                <a16:creationId xmlns:a16="http://schemas.microsoft.com/office/drawing/2014/main" xmlns="" id="{EA59132B-839F-4B3E-898F-4B55B3E3B485}"/>
              </a:ext>
            </a:extLst>
          </p:cNvPr>
          <p:cNvSpPr>
            <a:spLocks noGrp="1"/>
          </p:cNvSpPr>
          <p:nvPr>
            <p:ph type="body" sz="quarter" idx="22" hasCustomPrompt="1"/>
          </p:nvPr>
        </p:nvSpPr>
        <p:spPr>
          <a:xfrm>
            <a:off x="3114674" y="3577502"/>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17" name="Text Placeholder 42">
            <a:extLst>
              <a:ext uri="{FF2B5EF4-FFF2-40B4-BE49-F238E27FC236}">
                <a16:creationId xmlns:a16="http://schemas.microsoft.com/office/drawing/2014/main" xmlns="" id="{C88C9F07-DD7E-46CC-911A-F1572284E288}"/>
              </a:ext>
            </a:extLst>
          </p:cNvPr>
          <p:cNvSpPr>
            <a:spLocks noGrp="1"/>
          </p:cNvSpPr>
          <p:nvPr>
            <p:ph type="body" sz="quarter" idx="23" hasCustomPrompt="1"/>
          </p:nvPr>
        </p:nvSpPr>
        <p:spPr>
          <a:xfrm>
            <a:off x="4285915" y="3577502"/>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18" name="Text Placeholder 42">
            <a:extLst>
              <a:ext uri="{FF2B5EF4-FFF2-40B4-BE49-F238E27FC236}">
                <a16:creationId xmlns:a16="http://schemas.microsoft.com/office/drawing/2014/main" xmlns="" id="{CEA7308F-DCC7-4ECB-B924-E08C5C48A42B}"/>
              </a:ext>
            </a:extLst>
          </p:cNvPr>
          <p:cNvSpPr>
            <a:spLocks noGrp="1"/>
          </p:cNvSpPr>
          <p:nvPr>
            <p:ph type="body" sz="quarter" idx="24" hasCustomPrompt="1"/>
          </p:nvPr>
        </p:nvSpPr>
        <p:spPr>
          <a:xfrm>
            <a:off x="5449561" y="3577502"/>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19" name="Text Placeholder 42">
            <a:extLst>
              <a:ext uri="{FF2B5EF4-FFF2-40B4-BE49-F238E27FC236}">
                <a16:creationId xmlns:a16="http://schemas.microsoft.com/office/drawing/2014/main" xmlns="" id="{C716AE63-04E1-4B07-A751-52DF5E81ECE5}"/>
              </a:ext>
            </a:extLst>
          </p:cNvPr>
          <p:cNvSpPr>
            <a:spLocks noGrp="1"/>
          </p:cNvSpPr>
          <p:nvPr>
            <p:ph type="body" sz="quarter" idx="25" hasCustomPrompt="1"/>
          </p:nvPr>
        </p:nvSpPr>
        <p:spPr>
          <a:xfrm>
            <a:off x="6609972" y="3577501"/>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20" name="Text Placeholder 42">
            <a:extLst>
              <a:ext uri="{FF2B5EF4-FFF2-40B4-BE49-F238E27FC236}">
                <a16:creationId xmlns:a16="http://schemas.microsoft.com/office/drawing/2014/main" xmlns="" id="{8E7D6D53-8B11-4FEF-A375-31FF1D90AC91}"/>
              </a:ext>
            </a:extLst>
          </p:cNvPr>
          <p:cNvSpPr>
            <a:spLocks noGrp="1"/>
          </p:cNvSpPr>
          <p:nvPr>
            <p:ph type="body" sz="quarter" idx="26" hasCustomPrompt="1"/>
          </p:nvPr>
        </p:nvSpPr>
        <p:spPr>
          <a:xfrm>
            <a:off x="7771653" y="3577501"/>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21" name="Text Placeholder 42">
            <a:extLst>
              <a:ext uri="{FF2B5EF4-FFF2-40B4-BE49-F238E27FC236}">
                <a16:creationId xmlns:a16="http://schemas.microsoft.com/office/drawing/2014/main" xmlns="" id="{6A34A385-80F7-4E38-83B4-9C6E0F545D95}"/>
              </a:ext>
            </a:extLst>
          </p:cNvPr>
          <p:cNvSpPr>
            <a:spLocks noGrp="1"/>
          </p:cNvSpPr>
          <p:nvPr>
            <p:ph type="body" sz="quarter" idx="27" hasCustomPrompt="1"/>
          </p:nvPr>
        </p:nvSpPr>
        <p:spPr>
          <a:xfrm>
            <a:off x="8941331" y="3577501"/>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22" name="Text Placeholder 42">
            <a:extLst>
              <a:ext uri="{FF2B5EF4-FFF2-40B4-BE49-F238E27FC236}">
                <a16:creationId xmlns:a16="http://schemas.microsoft.com/office/drawing/2014/main" xmlns="" id="{C229CF8C-7E87-4CBD-985F-B237315EC3A7}"/>
              </a:ext>
            </a:extLst>
          </p:cNvPr>
          <p:cNvSpPr>
            <a:spLocks noGrp="1"/>
          </p:cNvSpPr>
          <p:nvPr>
            <p:ph type="body" sz="quarter" idx="28" hasCustomPrompt="1"/>
          </p:nvPr>
        </p:nvSpPr>
        <p:spPr>
          <a:xfrm>
            <a:off x="10125034" y="3577501"/>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23" name="Picture Placeholder 7">
            <a:extLst>
              <a:ext uri="{FF2B5EF4-FFF2-40B4-BE49-F238E27FC236}">
                <a16:creationId xmlns:a16="http://schemas.microsoft.com/office/drawing/2014/main" xmlns="" id="{989CDF29-1BB9-4721-8D9B-D7470ACE0B65}"/>
              </a:ext>
            </a:extLst>
          </p:cNvPr>
          <p:cNvSpPr>
            <a:spLocks noGrp="1"/>
          </p:cNvSpPr>
          <p:nvPr>
            <p:ph type="pic" sz="quarter" idx="29"/>
          </p:nvPr>
        </p:nvSpPr>
        <p:spPr>
          <a:xfrm>
            <a:off x="1947390" y="4268640"/>
            <a:ext cx="1051560" cy="1234440"/>
          </a:xfrm>
        </p:spPr>
        <p:txBody>
          <a:bodyPr/>
          <a:lstStyle>
            <a:lvl1pPr>
              <a:defRPr sz="1000"/>
            </a:lvl1pPr>
          </a:lstStyle>
          <a:p>
            <a:r>
              <a:rPr lang="en-US"/>
              <a:t>Click icon to add picture</a:t>
            </a:r>
            <a:endParaRPr lang="en-US" dirty="0"/>
          </a:p>
        </p:txBody>
      </p:sp>
      <p:sp>
        <p:nvSpPr>
          <p:cNvPr id="24" name="Picture Placeholder 7">
            <a:extLst>
              <a:ext uri="{FF2B5EF4-FFF2-40B4-BE49-F238E27FC236}">
                <a16:creationId xmlns:a16="http://schemas.microsoft.com/office/drawing/2014/main" xmlns="" id="{2347026D-61DA-44B9-9A3F-09D4D5961E71}"/>
              </a:ext>
            </a:extLst>
          </p:cNvPr>
          <p:cNvSpPr>
            <a:spLocks noGrp="1"/>
          </p:cNvSpPr>
          <p:nvPr>
            <p:ph type="pic" sz="quarter" idx="30"/>
          </p:nvPr>
        </p:nvSpPr>
        <p:spPr>
          <a:xfrm>
            <a:off x="3114674" y="4267421"/>
            <a:ext cx="1051560" cy="1234440"/>
          </a:xfrm>
        </p:spPr>
        <p:txBody>
          <a:bodyPr/>
          <a:lstStyle>
            <a:lvl1pPr>
              <a:defRPr sz="1000"/>
            </a:lvl1pPr>
          </a:lstStyle>
          <a:p>
            <a:r>
              <a:rPr lang="en-US"/>
              <a:t>Click icon to add picture</a:t>
            </a:r>
            <a:endParaRPr lang="en-US" dirty="0"/>
          </a:p>
        </p:txBody>
      </p:sp>
      <p:sp>
        <p:nvSpPr>
          <p:cNvPr id="25" name="Picture Placeholder 7">
            <a:extLst>
              <a:ext uri="{FF2B5EF4-FFF2-40B4-BE49-F238E27FC236}">
                <a16:creationId xmlns:a16="http://schemas.microsoft.com/office/drawing/2014/main" xmlns="" id="{D8AD73F0-C0B1-441D-B728-3212A9CC19BE}"/>
              </a:ext>
            </a:extLst>
          </p:cNvPr>
          <p:cNvSpPr>
            <a:spLocks noGrp="1"/>
          </p:cNvSpPr>
          <p:nvPr>
            <p:ph type="pic" sz="quarter" idx="31"/>
          </p:nvPr>
        </p:nvSpPr>
        <p:spPr>
          <a:xfrm>
            <a:off x="4281800" y="4267421"/>
            <a:ext cx="1051560" cy="1234440"/>
          </a:xfrm>
        </p:spPr>
        <p:txBody>
          <a:bodyPr/>
          <a:lstStyle>
            <a:lvl1pPr>
              <a:defRPr sz="1000"/>
            </a:lvl1pPr>
          </a:lstStyle>
          <a:p>
            <a:r>
              <a:rPr lang="en-US"/>
              <a:t>Click icon to add picture</a:t>
            </a:r>
            <a:endParaRPr lang="en-US" dirty="0"/>
          </a:p>
        </p:txBody>
      </p:sp>
      <p:sp>
        <p:nvSpPr>
          <p:cNvPr id="26" name="Picture Placeholder 7">
            <a:extLst>
              <a:ext uri="{FF2B5EF4-FFF2-40B4-BE49-F238E27FC236}">
                <a16:creationId xmlns:a16="http://schemas.microsoft.com/office/drawing/2014/main" xmlns="" id="{0EF512FE-C5A5-4B7E-BBC6-0DB50E8B3572}"/>
              </a:ext>
            </a:extLst>
          </p:cNvPr>
          <p:cNvSpPr>
            <a:spLocks noGrp="1"/>
          </p:cNvSpPr>
          <p:nvPr>
            <p:ph type="pic" sz="quarter" idx="32"/>
          </p:nvPr>
        </p:nvSpPr>
        <p:spPr>
          <a:xfrm>
            <a:off x="5448926" y="4267421"/>
            <a:ext cx="1051560" cy="1234440"/>
          </a:xfrm>
        </p:spPr>
        <p:txBody>
          <a:bodyPr/>
          <a:lstStyle>
            <a:lvl1pPr>
              <a:defRPr sz="1000"/>
            </a:lvl1pPr>
          </a:lstStyle>
          <a:p>
            <a:r>
              <a:rPr lang="en-US"/>
              <a:t>Click icon to add picture</a:t>
            </a:r>
            <a:endParaRPr lang="en-US" dirty="0"/>
          </a:p>
        </p:txBody>
      </p:sp>
      <p:sp>
        <p:nvSpPr>
          <p:cNvPr id="27" name="Picture Placeholder 7">
            <a:extLst>
              <a:ext uri="{FF2B5EF4-FFF2-40B4-BE49-F238E27FC236}">
                <a16:creationId xmlns:a16="http://schemas.microsoft.com/office/drawing/2014/main" xmlns="" id="{2F9138E5-166F-497A-A9E3-22F5BEEA378F}"/>
              </a:ext>
            </a:extLst>
          </p:cNvPr>
          <p:cNvSpPr>
            <a:spLocks noGrp="1"/>
          </p:cNvSpPr>
          <p:nvPr>
            <p:ph type="pic" sz="quarter" idx="33"/>
          </p:nvPr>
        </p:nvSpPr>
        <p:spPr>
          <a:xfrm>
            <a:off x="6609972" y="4267421"/>
            <a:ext cx="1051560" cy="1234440"/>
          </a:xfrm>
        </p:spPr>
        <p:txBody>
          <a:bodyPr/>
          <a:lstStyle>
            <a:lvl1pPr>
              <a:defRPr sz="1000"/>
            </a:lvl1pPr>
          </a:lstStyle>
          <a:p>
            <a:r>
              <a:rPr lang="en-US"/>
              <a:t>Click icon to add picture</a:t>
            </a:r>
            <a:endParaRPr lang="en-US" dirty="0"/>
          </a:p>
        </p:txBody>
      </p:sp>
      <p:sp>
        <p:nvSpPr>
          <p:cNvPr id="28" name="Picture Placeholder 7">
            <a:extLst>
              <a:ext uri="{FF2B5EF4-FFF2-40B4-BE49-F238E27FC236}">
                <a16:creationId xmlns:a16="http://schemas.microsoft.com/office/drawing/2014/main" xmlns="" id="{AFEA0467-1196-46F4-B8BB-F984286AFE74}"/>
              </a:ext>
            </a:extLst>
          </p:cNvPr>
          <p:cNvSpPr>
            <a:spLocks noGrp="1"/>
          </p:cNvSpPr>
          <p:nvPr>
            <p:ph type="pic" sz="quarter" idx="34"/>
          </p:nvPr>
        </p:nvSpPr>
        <p:spPr>
          <a:xfrm>
            <a:off x="7771018" y="4263399"/>
            <a:ext cx="1051560" cy="1234440"/>
          </a:xfrm>
        </p:spPr>
        <p:txBody>
          <a:bodyPr/>
          <a:lstStyle>
            <a:lvl1pPr>
              <a:defRPr sz="1000"/>
            </a:lvl1pPr>
          </a:lstStyle>
          <a:p>
            <a:r>
              <a:rPr lang="en-US"/>
              <a:t>Click icon to add picture</a:t>
            </a:r>
            <a:endParaRPr lang="en-US" dirty="0"/>
          </a:p>
        </p:txBody>
      </p:sp>
      <p:sp>
        <p:nvSpPr>
          <p:cNvPr id="29" name="Picture Placeholder 7">
            <a:extLst>
              <a:ext uri="{FF2B5EF4-FFF2-40B4-BE49-F238E27FC236}">
                <a16:creationId xmlns:a16="http://schemas.microsoft.com/office/drawing/2014/main" xmlns="" id="{138BEDD8-9F32-4A60-AC2E-3DB025622685}"/>
              </a:ext>
            </a:extLst>
          </p:cNvPr>
          <p:cNvSpPr>
            <a:spLocks noGrp="1"/>
          </p:cNvSpPr>
          <p:nvPr>
            <p:ph type="pic" sz="quarter" idx="35"/>
          </p:nvPr>
        </p:nvSpPr>
        <p:spPr>
          <a:xfrm>
            <a:off x="8938146" y="4267421"/>
            <a:ext cx="1051560" cy="1234440"/>
          </a:xfrm>
        </p:spPr>
        <p:txBody>
          <a:bodyPr/>
          <a:lstStyle>
            <a:lvl1pPr>
              <a:defRPr sz="1000"/>
            </a:lvl1pPr>
          </a:lstStyle>
          <a:p>
            <a:r>
              <a:rPr lang="en-US"/>
              <a:t>Click icon to add picture</a:t>
            </a:r>
            <a:endParaRPr lang="en-US" dirty="0"/>
          </a:p>
        </p:txBody>
      </p:sp>
      <p:sp>
        <p:nvSpPr>
          <p:cNvPr id="30" name="Picture Placeholder 7">
            <a:extLst>
              <a:ext uri="{FF2B5EF4-FFF2-40B4-BE49-F238E27FC236}">
                <a16:creationId xmlns:a16="http://schemas.microsoft.com/office/drawing/2014/main" xmlns="" id="{E9EE57F2-64F3-4064-90D9-BB619B81FAF6}"/>
              </a:ext>
            </a:extLst>
          </p:cNvPr>
          <p:cNvSpPr>
            <a:spLocks noGrp="1"/>
          </p:cNvSpPr>
          <p:nvPr>
            <p:ph type="pic" sz="quarter" idx="36"/>
          </p:nvPr>
        </p:nvSpPr>
        <p:spPr>
          <a:xfrm>
            <a:off x="10119898" y="4263399"/>
            <a:ext cx="1051560" cy="1234440"/>
          </a:xfrm>
        </p:spPr>
        <p:txBody>
          <a:bodyPr/>
          <a:lstStyle>
            <a:lvl1pPr>
              <a:defRPr sz="1000"/>
            </a:lvl1pPr>
          </a:lstStyle>
          <a:p>
            <a:r>
              <a:rPr lang="en-US"/>
              <a:t>Click icon to add picture</a:t>
            </a:r>
            <a:endParaRPr lang="en-US" dirty="0"/>
          </a:p>
        </p:txBody>
      </p:sp>
      <p:sp>
        <p:nvSpPr>
          <p:cNvPr id="31" name="Text Placeholder 42">
            <a:extLst>
              <a:ext uri="{FF2B5EF4-FFF2-40B4-BE49-F238E27FC236}">
                <a16:creationId xmlns:a16="http://schemas.microsoft.com/office/drawing/2014/main" xmlns="" id="{2D951F0E-28FA-4EE0-8CCF-6CA2A4A4951F}"/>
              </a:ext>
            </a:extLst>
          </p:cNvPr>
          <p:cNvSpPr>
            <a:spLocks noGrp="1"/>
          </p:cNvSpPr>
          <p:nvPr>
            <p:ph type="body" sz="quarter" idx="37" hasCustomPrompt="1"/>
          </p:nvPr>
        </p:nvSpPr>
        <p:spPr>
          <a:xfrm>
            <a:off x="1948025" y="5540636"/>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32" name="Text Placeholder 42">
            <a:extLst>
              <a:ext uri="{FF2B5EF4-FFF2-40B4-BE49-F238E27FC236}">
                <a16:creationId xmlns:a16="http://schemas.microsoft.com/office/drawing/2014/main" xmlns="" id="{5DD9C78E-C4E3-45C5-919F-A43410472F30}"/>
              </a:ext>
            </a:extLst>
          </p:cNvPr>
          <p:cNvSpPr>
            <a:spLocks noGrp="1"/>
          </p:cNvSpPr>
          <p:nvPr>
            <p:ph type="body" sz="quarter" idx="38" hasCustomPrompt="1"/>
          </p:nvPr>
        </p:nvSpPr>
        <p:spPr>
          <a:xfrm>
            <a:off x="3114674" y="5538156"/>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33" name="Text Placeholder 42">
            <a:extLst>
              <a:ext uri="{FF2B5EF4-FFF2-40B4-BE49-F238E27FC236}">
                <a16:creationId xmlns:a16="http://schemas.microsoft.com/office/drawing/2014/main" xmlns="" id="{DF1AD41A-C060-4D57-B29D-6B92461A31BA}"/>
              </a:ext>
            </a:extLst>
          </p:cNvPr>
          <p:cNvSpPr>
            <a:spLocks noGrp="1"/>
          </p:cNvSpPr>
          <p:nvPr>
            <p:ph type="body" sz="quarter" idx="39" hasCustomPrompt="1"/>
          </p:nvPr>
        </p:nvSpPr>
        <p:spPr>
          <a:xfrm>
            <a:off x="4285915" y="5538156"/>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34" name="Text Placeholder 42">
            <a:extLst>
              <a:ext uri="{FF2B5EF4-FFF2-40B4-BE49-F238E27FC236}">
                <a16:creationId xmlns:a16="http://schemas.microsoft.com/office/drawing/2014/main" xmlns="" id="{A8F0E0B1-302C-4071-960A-C0DE79FC4CAB}"/>
              </a:ext>
            </a:extLst>
          </p:cNvPr>
          <p:cNvSpPr>
            <a:spLocks noGrp="1"/>
          </p:cNvSpPr>
          <p:nvPr>
            <p:ph type="body" sz="quarter" idx="40" hasCustomPrompt="1"/>
          </p:nvPr>
        </p:nvSpPr>
        <p:spPr>
          <a:xfrm>
            <a:off x="5449561" y="5538156"/>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35" name="Text Placeholder 42">
            <a:extLst>
              <a:ext uri="{FF2B5EF4-FFF2-40B4-BE49-F238E27FC236}">
                <a16:creationId xmlns:a16="http://schemas.microsoft.com/office/drawing/2014/main" xmlns="" id="{5AFBD3CE-73A5-4367-95F8-2860FC9DDA36}"/>
              </a:ext>
            </a:extLst>
          </p:cNvPr>
          <p:cNvSpPr>
            <a:spLocks noGrp="1"/>
          </p:cNvSpPr>
          <p:nvPr>
            <p:ph type="body" sz="quarter" idx="41" hasCustomPrompt="1"/>
          </p:nvPr>
        </p:nvSpPr>
        <p:spPr>
          <a:xfrm>
            <a:off x="6609972" y="5538155"/>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36" name="Text Placeholder 42">
            <a:extLst>
              <a:ext uri="{FF2B5EF4-FFF2-40B4-BE49-F238E27FC236}">
                <a16:creationId xmlns:a16="http://schemas.microsoft.com/office/drawing/2014/main" xmlns="" id="{8610F160-E744-40E4-B3B5-B7520962F8B1}"/>
              </a:ext>
            </a:extLst>
          </p:cNvPr>
          <p:cNvSpPr>
            <a:spLocks noGrp="1"/>
          </p:cNvSpPr>
          <p:nvPr>
            <p:ph type="body" sz="quarter" idx="42" hasCustomPrompt="1"/>
          </p:nvPr>
        </p:nvSpPr>
        <p:spPr>
          <a:xfrm>
            <a:off x="7771653" y="5538155"/>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37" name="Text Placeholder 42">
            <a:extLst>
              <a:ext uri="{FF2B5EF4-FFF2-40B4-BE49-F238E27FC236}">
                <a16:creationId xmlns:a16="http://schemas.microsoft.com/office/drawing/2014/main" xmlns="" id="{E25E431A-9D99-4E9A-B4B7-AEB45B18FDE6}"/>
              </a:ext>
            </a:extLst>
          </p:cNvPr>
          <p:cNvSpPr>
            <a:spLocks noGrp="1"/>
          </p:cNvSpPr>
          <p:nvPr>
            <p:ph type="body" sz="quarter" idx="43" hasCustomPrompt="1"/>
          </p:nvPr>
        </p:nvSpPr>
        <p:spPr>
          <a:xfrm>
            <a:off x="8941331" y="5538155"/>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
        <p:nvSpPr>
          <p:cNvPr id="38" name="Text Placeholder 42">
            <a:extLst>
              <a:ext uri="{FF2B5EF4-FFF2-40B4-BE49-F238E27FC236}">
                <a16:creationId xmlns:a16="http://schemas.microsoft.com/office/drawing/2014/main" xmlns="" id="{A9DF5626-9975-4E47-92F1-447C1ED4529E}"/>
              </a:ext>
            </a:extLst>
          </p:cNvPr>
          <p:cNvSpPr>
            <a:spLocks noGrp="1"/>
          </p:cNvSpPr>
          <p:nvPr>
            <p:ph type="body" sz="quarter" idx="44" hasCustomPrompt="1"/>
          </p:nvPr>
        </p:nvSpPr>
        <p:spPr>
          <a:xfrm>
            <a:off x="10125034" y="5538155"/>
            <a:ext cx="1050925" cy="461963"/>
          </a:xfrm>
          <a:solidFill>
            <a:schemeClr val="bg1">
              <a:lumMod val="95000"/>
            </a:schemeClr>
          </a:solidFill>
        </p:spPr>
        <p:txBody>
          <a:bodyPr/>
          <a:lstStyle>
            <a:lvl1pPr marL="0" indent="0" algn="ctr">
              <a:buFontTx/>
              <a:buNone/>
              <a:defRPr sz="800"/>
            </a:lvl1pPr>
          </a:lstStyle>
          <a:p>
            <a:pPr lvl="0"/>
            <a:r>
              <a:rPr lang="en-US" dirty="0"/>
              <a:t>Click to edit Name</a:t>
            </a:r>
            <a:br>
              <a:rPr lang="en-US" dirty="0"/>
            </a:br>
            <a:r>
              <a:rPr lang="en-US" dirty="0"/>
              <a:t>City, State</a:t>
            </a:r>
            <a:br>
              <a:rPr lang="en-US" dirty="0"/>
            </a:br>
            <a:r>
              <a:rPr lang="en-US" dirty="0"/>
              <a:t>Section – Year</a:t>
            </a:r>
          </a:p>
        </p:txBody>
      </p:sp>
    </p:spTree>
    <p:extLst>
      <p:ext uri="{BB962C8B-B14F-4D97-AF65-F5344CB8AC3E}">
        <p14:creationId xmlns:p14="http://schemas.microsoft.com/office/powerpoint/2010/main" val="31168002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3EECB911-7872-4C2E-8096-2091801C8128}"/>
              </a:ext>
            </a:extLst>
          </p:cNvPr>
          <p:cNvSpPr/>
          <p:nvPr/>
        </p:nvSpPr>
        <p:spPr>
          <a:xfrm>
            <a:off x="0" y="4413250"/>
            <a:ext cx="12192000" cy="2452688"/>
          </a:xfrm>
          <a:prstGeom prst="rect">
            <a:avLst/>
          </a:prstGeom>
          <a:solidFill>
            <a:srgbClr val="00205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Picture 16" descr="Students.jpg">
            <a:extLst>
              <a:ext uri="{FF2B5EF4-FFF2-40B4-BE49-F238E27FC236}">
                <a16:creationId xmlns:a16="http://schemas.microsoft.com/office/drawing/2014/main" xmlns="" id="{514FB2DB-0F72-4310-89CB-B4B3253111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65" b="23846"/>
          <a:stretch>
            <a:fillRect/>
          </a:stretch>
        </p:blipFill>
        <p:spPr bwMode="auto">
          <a:xfrm>
            <a:off x="0" y="0"/>
            <a:ext cx="12192000"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xmlns="" id="{EC3E3F0D-55C2-4BDE-B865-3D221E297D23}"/>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 name="Title 1"/>
          <p:cNvSpPr>
            <a:spLocks noGrp="1"/>
          </p:cNvSpPr>
          <p:nvPr>
            <p:ph type="title"/>
          </p:nvPr>
        </p:nvSpPr>
        <p:spPr>
          <a:xfrm>
            <a:off x="963085" y="4406901"/>
            <a:ext cx="8868545" cy="1362075"/>
          </a:xfrm>
        </p:spPr>
        <p:txBody>
          <a:bodyPr anchor="t"/>
          <a:lstStyle>
            <a:lvl1pPr algn="l">
              <a:defRPr sz="4000" b="1" cap="all">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pic>
        <p:nvPicPr>
          <p:cNvPr id="13" name="Picture 12" descr="A logo with red white and blue stripes&#10;&#10;Description automatically generated">
            <a:extLst>
              <a:ext uri="{FF2B5EF4-FFF2-40B4-BE49-F238E27FC236}">
                <a16:creationId xmlns:a16="http://schemas.microsoft.com/office/drawing/2014/main" xmlns="" id="{C4E4C792-4485-D9D6-A172-90AEEADB5960}"/>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258585" y="4594503"/>
            <a:ext cx="1506460" cy="2090181"/>
          </a:xfrm>
          <a:prstGeom prst="rect">
            <a:avLst/>
          </a:prstGeom>
        </p:spPr>
      </p:pic>
    </p:spTree>
    <p:extLst>
      <p:ext uri="{BB962C8B-B14F-4D97-AF65-F5344CB8AC3E}">
        <p14:creationId xmlns:p14="http://schemas.microsoft.com/office/powerpoint/2010/main" val="5191638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secHead" preserve="1">
  <p:cSld name="1_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9AB99DF4-E1D4-41F3-A88A-65F6601E944D}"/>
              </a:ext>
            </a:extLst>
          </p:cNvPr>
          <p:cNvSpPr/>
          <p:nvPr/>
        </p:nvSpPr>
        <p:spPr>
          <a:xfrm>
            <a:off x="0" y="4413250"/>
            <a:ext cx="12192000" cy="2452688"/>
          </a:xfrm>
          <a:prstGeom prst="rect">
            <a:avLst/>
          </a:prstGeom>
          <a:solidFill>
            <a:srgbClr val="00205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Rectangle 5">
            <a:extLst>
              <a:ext uri="{FF2B5EF4-FFF2-40B4-BE49-F238E27FC236}">
                <a16:creationId xmlns:a16="http://schemas.microsoft.com/office/drawing/2014/main" xmlns="" id="{F6993B28-964B-4BD1-A7ED-B598DA92A55C}"/>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 name="Title 1"/>
          <p:cNvSpPr>
            <a:spLocks noGrp="1"/>
          </p:cNvSpPr>
          <p:nvPr>
            <p:ph type="title"/>
          </p:nvPr>
        </p:nvSpPr>
        <p:spPr>
          <a:xfrm>
            <a:off x="963085" y="4406901"/>
            <a:ext cx="8868545" cy="1362075"/>
          </a:xfrm>
        </p:spPr>
        <p:txBody>
          <a:bodyPr anchor="t"/>
          <a:lstStyle>
            <a:lvl1pPr algn="l">
              <a:defRPr sz="4000" b="1" cap="all">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pic>
        <p:nvPicPr>
          <p:cNvPr id="8" name="Picture 7" descr="A logo with red white and blue stripes&#10;&#10;Description automatically generated">
            <a:extLst>
              <a:ext uri="{FF2B5EF4-FFF2-40B4-BE49-F238E27FC236}">
                <a16:creationId xmlns:a16="http://schemas.microsoft.com/office/drawing/2014/main" xmlns="" id="{0776A861-14CA-2F7C-7E39-BC1A46A2476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258585" y="4594503"/>
            <a:ext cx="1506460" cy="2090181"/>
          </a:xfrm>
          <a:prstGeom prst="rect">
            <a:avLst/>
          </a:prstGeom>
        </p:spPr>
      </p:pic>
    </p:spTree>
    <p:extLst>
      <p:ext uri="{BB962C8B-B14F-4D97-AF65-F5344CB8AC3E}">
        <p14:creationId xmlns:p14="http://schemas.microsoft.com/office/powerpoint/2010/main" val="7943612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2_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E6B8709B-AC65-4451-8995-7BF369856C47}"/>
              </a:ext>
            </a:extLst>
          </p:cNvPr>
          <p:cNvSpPr/>
          <p:nvPr/>
        </p:nvSpPr>
        <p:spPr>
          <a:xfrm>
            <a:off x="0" y="4413250"/>
            <a:ext cx="12192000" cy="2452688"/>
          </a:xfrm>
          <a:prstGeom prst="rect">
            <a:avLst/>
          </a:prstGeom>
          <a:solidFill>
            <a:srgbClr val="00205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Picture 1" descr="Slide18.png">
            <a:extLst>
              <a:ext uri="{FF2B5EF4-FFF2-40B4-BE49-F238E27FC236}">
                <a16:creationId xmlns:a16="http://schemas.microsoft.com/office/drawing/2014/main" xmlns="" id="{82C2F04B-E480-4EA4-ADA6-907F3117507C}"/>
              </a:ext>
            </a:extLst>
          </p:cNvPr>
          <p:cNvPicPr>
            <a:picLocks noChangeAspect="1"/>
          </p:cNvPicPr>
          <p:nvPr/>
        </p:nvPicPr>
        <p:blipFill>
          <a:blip r:embed="rId2">
            <a:extLst>
              <a:ext uri="{28A0092B-C50C-407E-A947-70E740481C1C}">
                <a14:useLocalDpi xmlns:a14="http://schemas.microsoft.com/office/drawing/2010/main" val="0"/>
              </a:ext>
            </a:extLst>
          </a:blip>
          <a:srcRect t="6187" b="51430"/>
          <a:stretch>
            <a:fillRect/>
          </a:stretch>
        </p:blipFill>
        <p:spPr bwMode="auto">
          <a:xfrm>
            <a:off x="0" y="-7938"/>
            <a:ext cx="12192000" cy="4427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xmlns="" id="{E8555421-2120-413E-AD09-2B94AD52DE6C}"/>
              </a:ext>
            </a:extLst>
          </p:cNvPr>
          <p:cNvSpPr/>
          <p:nvPr/>
        </p:nvSpPr>
        <p:spPr>
          <a:xfrm>
            <a:off x="0" y="2809875"/>
            <a:ext cx="12192000" cy="1609725"/>
          </a:xfrm>
          <a:prstGeom prst="rect">
            <a:avLst/>
          </a:prstGeom>
          <a:solidFill>
            <a:schemeClr val="tx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7" name="Picture 21" descr="NFHS Network_FC_RGB_Transparent@300.png">
            <a:extLst>
              <a:ext uri="{FF2B5EF4-FFF2-40B4-BE49-F238E27FC236}">
                <a16:creationId xmlns:a16="http://schemas.microsoft.com/office/drawing/2014/main" xmlns="" id="{8F4B864E-AE31-48A1-87B4-A5EA90F2F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7613" y="4603750"/>
            <a:ext cx="2008187"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63085" y="4406901"/>
            <a:ext cx="8868545" cy="1362075"/>
          </a:xfrm>
        </p:spPr>
        <p:txBody>
          <a:bodyPr anchor="t"/>
          <a:lstStyle>
            <a:lvl1pPr algn="l">
              <a:defRPr sz="4000" b="1" cap="all">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9088606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54856" y="195004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2856" y="195004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79795E43-B0A7-4063-B5B0-555BF2B6C2A4}"/>
              </a:ext>
            </a:extLst>
          </p:cNvPr>
          <p:cNvSpPr>
            <a:spLocks noGrp="1"/>
          </p:cNvSpPr>
          <p:nvPr>
            <p:ph type="dt" sz="half" idx="10"/>
          </p:nvPr>
        </p:nvSpPr>
        <p:spPr/>
        <p:txBody>
          <a:bodyPr/>
          <a:lstStyle>
            <a:lvl1pPr>
              <a:defRPr/>
            </a:lvl1pPr>
          </a:lstStyle>
          <a:p>
            <a:pPr>
              <a:defRPr/>
            </a:pPr>
            <a:fld id="{E6E9CBB4-DF59-4F9D-BE01-11301AD6E507}" type="datetimeFigureOut">
              <a:rPr lang="en-US"/>
              <a:pPr>
                <a:defRPr/>
              </a:pPr>
              <a:t>7/8/2024</a:t>
            </a:fld>
            <a:endParaRPr lang="en-US"/>
          </a:p>
        </p:txBody>
      </p:sp>
      <p:sp>
        <p:nvSpPr>
          <p:cNvPr id="6" name="Footer Placeholder 5">
            <a:extLst>
              <a:ext uri="{FF2B5EF4-FFF2-40B4-BE49-F238E27FC236}">
                <a16:creationId xmlns:a16="http://schemas.microsoft.com/office/drawing/2014/main" xmlns="" id="{BCFE0333-4ED0-4F2B-9C1E-30F9F91384F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xmlns="" id="{C834C041-771D-4A03-B83B-7C31EBCC315D}"/>
              </a:ext>
            </a:extLst>
          </p:cNvPr>
          <p:cNvSpPr>
            <a:spLocks noGrp="1"/>
          </p:cNvSpPr>
          <p:nvPr>
            <p:ph type="sldNum" sz="quarter" idx="12"/>
          </p:nvPr>
        </p:nvSpPr>
        <p:spPr/>
        <p:txBody>
          <a:bodyPr/>
          <a:lstStyle>
            <a:lvl1pPr>
              <a:defRPr/>
            </a:lvl1pPr>
          </a:lstStyle>
          <a:p>
            <a:pPr>
              <a:defRPr/>
            </a:pPr>
            <a:fld id="{F5674325-6A06-438C-8E62-196336EDDB9C}" type="slidenum">
              <a:rPr lang="en-US"/>
              <a:pPr>
                <a:defRPr/>
              </a:pPr>
              <a:t>‹#›</a:t>
            </a:fld>
            <a:endParaRPr lang="en-US"/>
          </a:p>
        </p:txBody>
      </p:sp>
    </p:spTree>
    <p:extLst>
      <p:ext uri="{BB962C8B-B14F-4D97-AF65-F5344CB8AC3E}">
        <p14:creationId xmlns:p14="http://schemas.microsoft.com/office/powerpoint/2010/main" val="16879037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889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6" Type="http://schemas.openxmlformats.org/officeDocument/2006/relationships/image" Target="../media/image11.png"/><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theme" Target="../theme/theme3.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68D6AA3-F6EE-4FAA-BC2B-D71EDD3E7677}"/>
              </a:ext>
            </a:extLst>
          </p:cNvPr>
          <p:cNvSpPr/>
          <p:nvPr/>
        </p:nvSpPr>
        <p:spPr>
          <a:xfrm rot="10800000">
            <a:off x="363538" y="412750"/>
            <a:ext cx="508000" cy="6445250"/>
          </a:xfrm>
          <a:prstGeom prst="rect">
            <a:avLst/>
          </a:prstGeom>
          <a:gradFill flip="none" rotWithShape="1">
            <a:gsLst>
              <a:gs pos="0">
                <a:schemeClr val="tx1">
                  <a:tint val="44500"/>
                  <a:satMod val="160000"/>
                  <a:alpha val="0"/>
                </a:schemeClr>
              </a:gs>
              <a:gs pos="100000">
                <a:schemeClr val="tx1">
                  <a:tint val="23500"/>
                  <a:satMod val="16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lin ang="10800000" scaled="1"/>
                <a:tileRect/>
              </a:gradFill>
            </a:endParaRPr>
          </a:p>
        </p:txBody>
      </p:sp>
      <p:sp>
        <p:nvSpPr>
          <p:cNvPr id="1027" name="Title Placeholder 1">
            <a:extLst>
              <a:ext uri="{FF2B5EF4-FFF2-40B4-BE49-F238E27FC236}">
                <a16:creationId xmlns:a16="http://schemas.microsoft.com/office/drawing/2014/main" xmlns="" id="{4327CD5A-8F7A-4A8D-A59C-BD743B669724}"/>
              </a:ext>
            </a:extLst>
          </p:cNvPr>
          <p:cNvSpPr>
            <a:spLocks noGrp="1"/>
          </p:cNvSpPr>
          <p:nvPr>
            <p:ph type="title"/>
          </p:nvPr>
        </p:nvSpPr>
        <p:spPr bwMode="auto">
          <a:xfrm>
            <a:off x="1941513" y="525463"/>
            <a:ext cx="10026650" cy="120491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8" name="Text Placeholder 2">
            <a:extLst>
              <a:ext uri="{FF2B5EF4-FFF2-40B4-BE49-F238E27FC236}">
                <a16:creationId xmlns:a16="http://schemas.microsoft.com/office/drawing/2014/main" xmlns="" id="{8D4D1C50-DA3D-4023-AE02-3BC191FAE74D}"/>
              </a:ext>
            </a:extLst>
          </p:cNvPr>
          <p:cNvSpPr>
            <a:spLocks noGrp="1" noChangeArrowheads="1"/>
          </p:cNvSpPr>
          <p:nvPr>
            <p:ph type="body" idx="1"/>
          </p:nvPr>
        </p:nvSpPr>
        <p:spPr bwMode="auto">
          <a:xfrm>
            <a:off x="1941513" y="1989138"/>
            <a:ext cx="10026650" cy="433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xmlns="" id="{9A0E066A-D2E1-4848-A571-4914D89E6ABC}"/>
              </a:ext>
            </a:extLst>
          </p:cNvPr>
          <p:cNvSpPr>
            <a:spLocks noGrp="1"/>
          </p:cNvSpPr>
          <p:nvPr>
            <p:ph type="dt" sz="half" idx="2"/>
          </p:nvPr>
        </p:nvSpPr>
        <p:spPr>
          <a:xfrm>
            <a:off x="1906588" y="6516688"/>
            <a:ext cx="2844800" cy="303212"/>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fld id="{834FE7D1-D5A4-40C9-85CA-4DFEE0E68F4A}" type="datetimeFigureOut">
              <a:rPr lang="en-US"/>
              <a:pPr>
                <a:defRPr/>
              </a:pPr>
              <a:t>7/8/2024</a:t>
            </a:fld>
            <a:endParaRPr lang="en-US"/>
          </a:p>
        </p:txBody>
      </p:sp>
      <p:sp>
        <p:nvSpPr>
          <p:cNvPr id="5" name="Footer Placeholder 4">
            <a:extLst>
              <a:ext uri="{FF2B5EF4-FFF2-40B4-BE49-F238E27FC236}">
                <a16:creationId xmlns:a16="http://schemas.microsoft.com/office/drawing/2014/main" xmlns="" id="{7A2C2EE1-2D4D-4A86-B4BC-26FF684BC3B6}"/>
              </a:ext>
            </a:extLst>
          </p:cNvPr>
          <p:cNvSpPr>
            <a:spLocks noGrp="1"/>
          </p:cNvSpPr>
          <p:nvPr>
            <p:ph type="ftr" sz="quarter" idx="3"/>
          </p:nvPr>
        </p:nvSpPr>
        <p:spPr>
          <a:xfrm>
            <a:off x="9996488" y="6524625"/>
            <a:ext cx="1992312" cy="295275"/>
          </a:xfrm>
          <a:prstGeom prst="rect">
            <a:avLst/>
          </a:prstGeom>
        </p:spPr>
        <p:txBody>
          <a:bodyPr vert="horz" lIns="91440" tIns="45720" rIns="91440" bIns="45720" rtlCol="0" anchor="ctr"/>
          <a:lstStyle>
            <a:lvl1pPr algn="r" eaLnBrk="1" fontAlgn="auto" hangingPunct="1">
              <a:spcBef>
                <a:spcPts val="0"/>
              </a:spcBef>
              <a:spcAft>
                <a:spcPts val="0"/>
              </a:spcAft>
              <a:defRPr sz="1400" dirty="0">
                <a:solidFill>
                  <a:schemeClr val="tx1"/>
                </a:solidFill>
                <a:latin typeface="+mn-lt"/>
                <a:cs typeface="+mn-cs"/>
              </a:defRPr>
            </a:lvl1pPr>
          </a:lstStyle>
          <a:p>
            <a:pPr>
              <a:defRPr/>
            </a:pPr>
            <a:r>
              <a:rPr lang="en-US"/>
              <a:t>www.nfhs.org</a:t>
            </a:r>
          </a:p>
        </p:txBody>
      </p:sp>
      <p:sp>
        <p:nvSpPr>
          <p:cNvPr id="6" name="Slide Number Placeholder 5">
            <a:extLst>
              <a:ext uri="{FF2B5EF4-FFF2-40B4-BE49-F238E27FC236}">
                <a16:creationId xmlns:a16="http://schemas.microsoft.com/office/drawing/2014/main" xmlns="" id="{BDA4FBAE-667A-4B24-A8B8-B99DE2DFB7D3}"/>
              </a:ext>
            </a:extLst>
          </p:cNvPr>
          <p:cNvSpPr>
            <a:spLocks noGrp="1"/>
          </p:cNvSpPr>
          <p:nvPr>
            <p:ph type="sldNum" sz="quarter" idx="4"/>
          </p:nvPr>
        </p:nvSpPr>
        <p:spPr>
          <a:xfrm>
            <a:off x="8343900" y="6516688"/>
            <a:ext cx="1389063" cy="303212"/>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cs typeface="+mn-cs"/>
              </a:defRPr>
            </a:lvl1pPr>
          </a:lstStyle>
          <a:p>
            <a:pPr>
              <a:defRPr/>
            </a:pPr>
            <a:fld id="{CE041F70-DBB2-44B0-9468-B942EE84EF1A}" type="slidenum">
              <a:rPr lang="en-US"/>
              <a:pPr>
                <a:defRPr/>
              </a:pPr>
              <a:t>‹#›</a:t>
            </a:fld>
            <a:endParaRPr lang="en-US"/>
          </a:p>
        </p:txBody>
      </p:sp>
      <p:sp>
        <p:nvSpPr>
          <p:cNvPr id="7" name="Rectangle 6">
            <a:extLst>
              <a:ext uri="{FF2B5EF4-FFF2-40B4-BE49-F238E27FC236}">
                <a16:creationId xmlns:a16="http://schemas.microsoft.com/office/drawing/2014/main" xmlns="" id="{169D0D39-435C-46A6-A6E5-1246572721F3}"/>
              </a:ext>
            </a:extLst>
          </p:cNvPr>
          <p:cNvSpPr/>
          <p:nvPr/>
        </p:nvSpPr>
        <p:spPr>
          <a:xfrm>
            <a:off x="0" y="0"/>
            <a:ext cx="12192000" cy="42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8" name="Rectangle 7">
            <a:extLst>
              <a:ext uri="{FF2B5EF4-FFF2-40B4-BE49-F238E27FC236}">
                <a16:creationId xmlns:a16="http://schemas.microsoft.com/office/drawing/2014/main" xmlns="" id="{1FD3EF5E-EE53-4046-B815-A32CBF8010D5}"/>
              </a:ext>
            </a:extLst>
          </p:cNvPr>
          <p:cNvSpPr/>
          <p:nvPr/>
        </p:nvSpPr>
        <p:spPr>
          <a:xfrm>
            <a:off x="874713" y="0"/>
            <a:ext cx="4022725" cy="4206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cxnSp>
        <p:nvCxnSpPr>
          <p:cNvPr id="12" name="Straight Connector 11">
            <a:extLst>
              <a:ext uri="{FF2B5EF4-FFF2-40B4-BE49-F238E27FC236}">
                <a16:creationId xmlns:a16="http://schemas.microsoft.com/office/drawing/2014/main" xmlns="" id="{EB007FFC-B97E-43D9-89F4-AA16FF32CA05}"/>
              </a:ext>
            </a:extLst>
          </p:cNvPr>
          <p:cNvCxnSpPr/>
          <p:nvPr/>
        </p:nvCxnSpPr>
        <p:spPr>
          <a:xfrm>
            <a:off x="874713" y="1874838"/>
            <a:ext cx="113172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C4C96437-B0D8-46B7-9551-35432862F8F9}"/>
              </a:ext>
            </a:extLst>
          </p:cNvPr>
          <p:cNvCxnSpPr/>
          <p:nvPr/>
        </p:nvCxnSpPr>
        <p:spPr>
          <a:xfrm>
            <a:off x="874713" y="6524625"/>
            <a:ext cx="113172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7" name="Group 21">
            <a:extLst>
              <a:ext uri="{FF2B5EF4-FFF2-40B4-BE49-F238E27FC236}">
                <a16:creationId xmlns:a16="http://schemas.microsoft.com/office/drawing/2014/main" xmlns="" id="{25B954AE-2DDA-4F86-BC02-CA134492D803}"/>
              </a:ext>
            </a:extLst>
          </p:cNvPr>
          <p:cNvGrpSpPr>
            <a:grpSpLocks/>
          </p:cNvGrpSpPr>
          <p:nvPr/>
        </p:nvGrpSpPr>
        <p:grpSpPr bwMode="auto">
          <a:xfrm>
            <a:off x="670984" y="855664"/>
            <a:ext cx="1132416" cy="650875"/>
            <a:chOff x="502921" y="856420"/>
            <a:chExt cx="850391" cy="649605"/>
          </a:xfrm>
          <a:solidFill>
            <a:srgbClr val="00205B"/>
          </a:solidFill>
        </p:grpSpPr>
        <p:sp>
          <p:nvSpPr>
            <p:cNvPr id="20" name="Freeform 18">
              <a:extLst>
                <a:ext uri="{FF2B5EF4-FFF2-40B4-BE49-F238E27FC236}">
                  <a16:creationId xmlns:a16="http://schemas.microsoft.com/office/drawing/2014/main" xmlns="" id="{5C9F0504-9BAD-44D3-89F8-7F9B7C9BF3F2}"/>
                </a:ext>
              </a:extLst>
            </p:cNvPr>
            <p:cNvSpPr/>
            <p:nvPr/>
          </p:nvSpPr>
          <p:spPr>
            <a:xfrm>
              <a:off x="504510" y="1376104"/>
              <a:ext cx="149415" cy="129921"/>
            </a:xfrm>
            <a:custGeom>
              <a:avLst/>
              <a:gdLst>
                <a:gd name="connsiteX0" fmla="*/ 0 w 148590"/>
                <a:gd name="connsiteY0" fmla="*/ 0 h 129540"/>
                <a:gd name="connsiteX1" fmla="*/ 148590 w 148590"/>
                <a:gd name="connsiteY1" fmla="*/ 0 h 129540"/>
                <a:gd name="connsiteX2" fmla="*/ 148590 w 148590"/>
                <a:gd name="connsiteY2" fmla="*/ 129540 h 129540"/>
                <a:gd name="connsiteX3" fmla="*/ 0 w 148590"/>
                <a:gd name="connsiteY3" fmla="*/ 0 h 129540"/>
              </a:gdLst>
              <a:ahLst/>
              <a:cxnLst>
                <a:cxn ang="0">
                  <a:pos x="connsiteX0" y="connsiteY0"/>
                </a:cxn>
                <a:cxn ang="0">
                  <a:pos x="connsiteX1" y="connsiteY1"/>
                </a:cxn>
                <a:cxn ang="0">
                  <a:pos x="connsiteX2" y="connsiteY2"/>
                </a:cxn>
                <a:cxn ang="0">
                  <a:pos x="connsiteX3" y="connsiteY3"/>
                </a:cxn>
              </a:cxnLst>
              <a:rect l="l" t="t" r="r" b="b"/>
              <a:pathLst>
                <a:path w="148590" h="129540">
                  <a:moveTo>
                    <a:pt x="0" y="0"/>
                  </a:moveTo>
                  <a:lnTo>
                    <a:pt x="148590" y="0"/>
                  </a:lnTo>
                  <a:lnTo>
                    <a:pt x="148590" y="129540"/>
                  </a:lnTo>
                  <a:lnTo>
                    <a:pt x="0" y="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1" name="Freeform 17">
              <a:extLst>
                <a:ext uri="{FF2B5EF4-FFF2-40B4-BE49-F238E27FC236}">
                  <a16:creationId xmlns:a16="http://schemas.microsoft.com/office/drawing/2014/main" xmlns="" id="{7FA6F274-80AC-4EE0-9D87-8E3FB273E10D}"/>
                </a:ext>
              </a:extLst>
            </p:cNvPr>
            <p:cNvSpPr/>
            <p:nvPr/>
          </p:nvSpPr>
          <p:spPr>
            <a:xfrm>
              <a:off x="502921" y="856420"/>
              <a:ext cx="850391" cy="521268"/>
            </a:xfrm>
            <a:custGeom>
              <a:avLst/>
              <a:gdLst>
                <a:gd name="connsiteX0" fmla="*/ 1905 w 942975"/>
                <a:gd name="connsiteY0" fmla="*/ 0 h 521970"/>
                <a:gd name="connsiteX1" fmla="*/ 0 w 942975"/>
                <a:gd name="connsiteY1" fmla="*/ 520065 h 521970"/>
                <a:gd name="connsiteX2" fmla="*/ 775335 w 942975"/>
                <a:gd name="connsiteY2" fmla="*/ 521970 h 521970"/>
                <a:gd name="connsiteX3" fmla="*/ 942975 w 942975"/>
                <a:gd name="connsiteY3" fmla="*/ 222885 h 521970"/>
                <a:gd name="connsiteX4" fmla="*/ 775335 w 942975"/>
                <a:gd name="connsiteY4" fmla="*/ 1905 h 521970"/>
                <a:gd name="connsiteX5" fmla="*/ 1905 w 942975"/>
                <a:gd name="connsiteY5" fmla="*/ 0 h 521970"/>
                <a:gd name="connsiteX0" fmla="*/ 1905 w 946785"/>
                <a:gd name="connsiteY0" fmla="*/ 0 h 521970"/>
                <a:gd name="connsiteX1" fmla="*/ 0 w 946785"/>
                <a:gd name="connsiteY1" fmla="*/ 520065 h 521970"/>
                <a:gd name="connsiteX2" fmla="*/ 775335 w 946785"/>
                <a:gd name="connsiteY2" fmla="*/ 521970 h 521970"/>
                <a:gd name="connsiteX3" fmla="*/ 946785 w 946785"/>
                <a:gd name="connsiteY3" fmla="*/ 260985 h 521970"/>
                <a:gd name="connsiteX4" fmla="*/ 775335 w 946785"/>
                <a:gd name="connsiteY4" fmla="*/ 1905 h 521970"/>
                <a:gd name="connsiteX5" fmla="*/ 1905 w 946785"/>
                <a:gd name="connsiteY5" fmla="*/ 0 h 521970"/>
                <a:gd name="connsiteX0" fmla="*/ 1905 w 946785"/>
                <a:gd name="connsiteY0" fmla="*/ 0 h 521970"/>
                <a:gd name="connsiteX1" fmla="*/ 0 w 946785"/>
                <a:gd name="connsiteY1" fmla="*/ 520065 h 521970"/>
                <a:gd name="connsiteX2" fmla="*/ 775335 w 946785"/>
                <a:gd name="connsiteY2" fmla="*/ 521970 h 521970"/>
                <a:gd name="connsiteX3" fmla="*/ 946785 w 946785"/>
                <a:gd name="connsiteY3" fmla="*/ 241935 h 521970"/>
                <a:gd name="connsiteX4" fmla="*/ 775335 w 946785"/>
                <a:gd name="connsiteY4" fmla="*/ 1905 h 521970"/>
                <a:gd name="connsiteX5" fmla="*/ 1905 w 946785"/>
                <a:gd name="connsiteY5" fmla="*/ 0 h 521970"/>
                <a:gd name="connsiteX0" fmla="*/ 1905 w 948690"/>
                <a:gd name="connsiteY0" fmla="*/ 0 h 521970"/>
                <a:gd name="connsiteX1" fmla="*/ 0 w 948690"/>
                <a:gd name="connsiteY1" fmla="*/ 520065 h 521970"/>
                <a:gd name="connsiteX2" fmla="*/ 775335 w 948690"/>
                <a:gd name="connsiteY2" fmla="*/ 521970 h 521970"/>
                <a:gd name="connsiteX3" fmla="*/ 948690 w 948690"/>
                <a:gd name="connsiteY3" fmla="*/ 253365 h 521970"/>
                <a:gd name="connsiteX4" fmla="*/ 775335 w 948690"/>
                <a:gd name="connsiteY4" fmla="*/ 1905 h 521970"/>
                <a:gd name="connsiteX5" fmla="*/ 1905 w 948690"/>
                <a:gd name="connsiteY5" fmla="*/ 0 h 521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8690" h="521970">
                  <a:moveTo>
                    <a:pt x="1905" y="0"/>
                  </a:moveTo>
                  <a:lnTo>
                    <a:pt x="0" y="520065"/>
                  </a:lnTo>
                  <a:lnTo>
                    <a:pt x="775335" y="521970"/>
                  </a:lnTo>
                  <a:lnTo>
                    <a:pt x="948690" y="253365"/>
                  </a:lnTo>
                  <a:lnTo>
                    <a:pt x="775335" y="1905"/>
                  </a:lnTo>
                  <a:lnTo>
                    <a:pt x="1905" y="0"/>
                  </a:lnTo>
                  <a:close/>
                </a:path>
              </a:pathLst>
            </a:custGeom>
            <a:gr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pic>
        <p:nvPicPr>
          <p:cNvPr id="1037" name="Picture 2">
            <a:extLst>
              <a:ext uri="{FF2B5EF4-FFF2-40B4-BE49-F238E27FC236}">
                <a16:creationId xmlns:a16="http://schemas.microsoft.com/office/drawing/2014/main" xmlns="" id="{22CF2666-6415-4D51-A520-ADB5F5170929}"/>
              </a:ext>
            </a:extLst>
          </p:cNvPr>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458788" y="5743575"/>
            <a:ext cx="812800" cy="95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18" r:id="rId1"/>
    <p:sldLayoutId id="2147483819" r:id="rId2"/>
    <p:sldLayoutId id="2147483816"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Lst>
  <p:hf sldNum="0" hdr="0" dt="0"/>
  <p:txStyles>
    <p:titleStyle>
      <a:lvl1pPr algn="l" rtl="0" eaLnBrk="1" fontAlgn="base" hangingPunct="1">
        <a:lnSpc>
          <a:spcPts val="3800"/>
        </a:lnSpc>
        <a:spcBef>
          <a:spcPct val="0"/>
        </a:spcBef>
        <a:spcAft>
          <a:spcPct val="0"/>
        </a:spcAft>
        <a:defRPr sz="3800" b="1" kern="1200" cap="all">
          <a:solidFill>
            <a:srgbClr val="00205B"/>
          </a:solidFill>
          <a:latin typeface="+mj-lt"/>
          <a:ea typeface="+mj-ea"/>
          <a:cs typeface="+mj-cs"/>
        </a:defRPr>
      </a:lvl1pPr>
      <a:lvl2pPr algn="l" rtl="0" eaLnBrk="1" fontAlgn="base" hangingPunct="1">
        <a:lnSpc>
          <a:spcPts val="3800"/>
        </a:lnSpc>
        <a:spcBef>
          <a:spcPct val="0"/>
        </a:spcBef>
        <a:spcAft>
          <a:spcPct val="0"/>
        </a:spcAft>
        <a:defRPr sz="3800" b="1">
          <a:solidFill>
            <a:srgbClr val="00205B"/>
          </a:solidFill>
          <a:latin typeface="Calibri" pitchFamily="34" charset="0"/>
        </a:defRPr>
      </a:lvl2pPr>
      <a:lvl3pPr algn="l" rtl="0" eaLnBrk="1" fontAlgn="base" hangingPunct="1">
        <a:lnSpc>
          <a:spcPts val="3800"/>
        </a:lnSpc>
        <a:spcBef>
          <a:spcPct val="0"/>
        </a:spcBef>
        <a:spcAft>
          <a:spcPct val="0"/>
        </a:spcAft>
        <a:defRPr sz="3800" b="1">
          <a:solidFill>
            <a:srgbClr val="00205B"/>
          </a:solidFill>
          <a:latin typeface="Calibri" pitchFamily="34" charset="0"/>
        </a:defRPr>
      </a:lvl3pPr>
      <a:lvl4pPr algn="l" rtl="0" eaLnBrk="1" fontAlgn="base" hangingPunct="1">
        <a:lnSpc>
          <a:spcPts val="3800"/>
        </a:lnSpc>
        <a:spcBef>
          <a:spcPct val="0"/>
        </a:spcBef>
        <a:spcAft>
          <a:spcPct val="0"/>
        </a:spcAft>
        <a:defRPr sz="3800" b="1">
          <a:solidFill>
            <a:srgbClr val="00205B"/>
          </a:solidFill>
          <a:latin typeface="Calibri" pitchFamily="34" charset="0"/>
        </a:defRPr>
      </a:lvl4pPr>
      <a:lvl5pPr algn="l" rtl="0" eaLnBrk="1" fontAlgn="base" hangingPunct="1">
        <a:lnSpc>
          <a:spcPts val="3800"/>
        </a:lnSpc>
        <a:spcBef>
          <a:spcPct val="0"/>
        </a:spcBef>
        <a:spcAft>
          <a:spcPct val="0"/>
        </a:spcAft>
        <a:defRPr sz="3800" b="1">
          <a:solidFill>
            <a:srgbClr val="00205B"/>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0"/>
        </a:spcBef>
        <a:spcAft>
          <a:spcPct val="0"/>
        </a:spcAft>
        <a:buFont typeface="Wingdings" panose="05000000000000000000" pitchFamily="2" charset="2"/>
        <a:buChar char="§"/>
        <a:defRPr sz="2600" kern="1200">
          <a:solidFill>
            <a:schemeClr val="tx1"/>
          </a:solidFill>
          <a:latin typeface="+mn-lt"/>
          <a:ea typeface="+mn-ea"/>
          <a:cs typeface="+mn-cs"/>
        </a:defRPr>
      </a:lvl1pPr>
      <a:lvl2pPr marL="742950" indent="-285750" algn="l" rtl="0" eaLnBrk="1" fontAlgn="base" hangingPunct="1">
        <a:spcBef>
          <a:spcPct val="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1" fontAlgn="base" hangingPunct="1">
        <a:spcBef>
          <a:spcPct val="0"/>
        </a:spcBef>
        <a:spcAft>
          <a:spcPct val="0"/>
        </a:spcAft>
        <a:buFont typeface="Calibri" panose="020F0502020204030204" pitchFamily="34" charset="0"/>
        <a:buChar char="–"/>
        <a:defRPr sz="2000" kern="1200">
          <a:solidFill>
            <a:schemeClr val="tx1"/>
          </a:solidFill>
          <a:latin typeface="+mn-lt"/>
          <a:ea typeface="+mn-ea"/>
          <a:cs typeface="+mn-cs"/>
        </a:defRPr>
      </a:lvl3pPr>
      <a:lvl4pPr marL="1600200" indent="-228600" algn="l" rtl="0" eaLnBrk="1" fontAlgn="base" hangingPunct="1">
        <a:spcBef>
          <a:spcPct val="0"/>
        </a:spcBef>
        <a:spcAft>
          <a:spcPct val="0"/>
        </a:spcAft>
        <a:buFont typeface="Courier New" panose="02070309020205020404" pitchFamily="49" charset="0"/>
        <a:buChar char="o"/>
        <a:defRPr sz="2000" kern="1200">
          <a:solidFill>
            <a:schemeClr val="tx1"/>
          </a:solidFill>
          <a:latin typeface="+mn-lt"/>
          <a:ea typeface="+mn-ea"/>
          <a:cs typeface="+mn-cs"/>
        </a:defRPr>
      </a:lvl4pPr>
      <a:lvl5pPr marL="2057400" indent="-228600" algn="l" rtl="0" eaLnBrk="1" fontAlgn="base" hangingPunct="1">
        <a:spcBef>
          <a:spcPct val="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rot="10800000">
            <a:off x="364067" y="412750"/>
            <a:ext cx="508000" cy="6445250"/>
          </a:xfrm>
          <a:prstGeom prst="rect">
            <a:avLst/>
          </a:prstGeom>
          <a:gradFill flip="none" rotWithShape="1">
            <a:gsLst>
              <a:gs pos="0">
                <a:schemeClr val="tx1">
                  <a:tint val="44500"/>
                  <a:satMod val="160000"/>
                  <a:alpha val="0"/>
                </a:schemeClr>
              </a:gs>
              <a:gs pos="100000">
                <a:schemeClr val="tx1">
                  <a:tint val="23500"/>
                  <a:satMod val="16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lin ang="10800000" scaled="1"/>
                <a:tileRect/>
              </a:gradFill>
            </a:endParaRPr>
          </a:p>
        </p:txBody>
      </p:sp>
      <p:sp>
        <p:nvSpPr>
          <p:cNvPr id="1027" name="Title Placeholder 1"/>
          <p:cNvSpPr>
            <a:spLocks noGrp="1"/>
          </p:cNvSpPr>
          <p:nvPr>
            <p:ph type="title"/>
          </p:nvPr>
        </p:nvSpPr>
        <p:spPr bwMode="auto">
          <a:xfrm>
            <a:off x="1940985" y="525463"/>
            <a:ext cx="10026649" cy="120491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8" name="Text Placeholder 2"/>
          <p:cNvSpPr>
            <a:spLocks noGrp="1"/>
          </p:cNvSpPr>
          <p:nvPr>
            <p:ph type="body" idx="1"/>
          </p:nvPr>
        </p:nvSpPr>
        <p:spPr bwMode="auto">
          <a:xfrm>
            <a:off x="1940985" y="1989139"/>
            <a:ext cx="10026649" cy="43386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906819" y="6516688"/>
            <a:ext cx="2844800" cy="303212"/>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33095B79-01CE-4ED0-989F-2DE6BB02611A}" type="datetimeFigureOut">
              <a:rPr lang="en-US"/>
              <a:pPr>
                <a:defRPr/>
              </a:pPr>
              <a:t>7/8/2024</a:t>
            </a:fld>
            <a:endParaRPr lang="en-US"/>
          </a:p>
        </p:txBody>
      </p:sp>
      <p:sp>
        <p:nvSpPr>
          <p:cNvPr id="5" name="Footer Placeholder 4"/>
          <p:cNvSpPr>
            <a:spLocks noGrp="1"/>
          </p:cNvSpPr>
          <p:nvPr>
            <p:ph type="ftr" sz="quarter" idx="3"/>
          </p:nvPr>
        </p:nvSpPr>
        <p:spPr>
          <a:xfrm>
            <a:off x="9997018" y="6524624"/>
            <a:ext cx="1991783" cy="295275"/>
          </a:xfrm>
          <a:prstGeom prst="rect">
            <a:avLst/>
          </a:prstGeom>
        </p:spPr>
        <p:txBody>
          <a:bodyPr vert="horz" lIns="91440" tIns="45720" rIns="91440" bIns="45720" rtlCol="0" anchor="ctr"/>
          <a:lstStyle>
            <a:lvl1pPr algn="r" fontAlgn="auto">
              <a:spcBef>
                <a:spcPts val="0"/>
              </a:spcBef>
              <a:spcAft>
                <a:spcPts val="0"/>
              </a:spcAft>
              <a:defRPr sz="1400">
                <a:solidFill>
                  <a:schemeClr val="tx1"/>
                </a:solidFill>
                <a:latin typeface="+mn-lt"/>
                <a:cs typeface="+mn-cs"/>
              </a:defRPr>
            </a:lvl1pPr>
          </a:lstStyle>
          <a:p>
            <a:pPr>
              <a:defRPr/>
            </a:pPr>
            <a:r>
              <a:rPr lang="en-US"/>
              <a:t>www.nfhs.org</a:t>
            </a:r>
          </a:p>
        </p:txBody>
      </p:sp>
      <p:sp>
        <p:nvSpPr>
          <p:cNvPr id="6" name="Slide Number Placeholder 5"/>
          <p:cNvSpPr>
            <a:spLocks noGrp="1"/>
          </p:cNvSpPr>
          <p:nvPr>
            <p:ph type="sldNum" sz="quarter" idx="4"/>
          </p:nvPr>
        </p:nvSpPr>
        <p:spPr>
          <a:xfrm>
            <a:off x="8343900" y="6516688"/>
            <a:ext cx="1388533" cy="303212"/>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72EB5F1B-DC25-41F9-B0A8-DDD82FCDFBFF}" type="slidenum">
              <a:rPr lang="en-US"/>
              <a:pPr>
                <a:defRPr/>
              </a:pPr>
              <a:t>‹#›</a:t>
            </a:fld>
            <a:endParaRPr lang="en-US"/>
          </a:p>
        </p:txBody>
      </p:sp>
      <p:sp>
        <p:nvSpPr>
          <p:cNvPr id="7" name="Rectangle 6"/>
          <p:cNvSpPr/>
          <p:nvPr/>
        </p:nvSpPr>
        <p:spPr>
          <a:xfrm>
            <a:off x="0" y="0"/>
            <a:ext cx="12192000" cy="42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Rectangle 7"/>
          <p:cNvSpPr/>
          <p:nvPr/>
        </p:nvSpPr>
        <p:spPr>
          <a:xfrm>
            <a:off x="874185" y="0"/>
            <a:ext cx="4023783" cy="420688"/>
          </a:xfrm>
          <a:prstGeom prst="rect">
            <a:avLst/>
          </a:prstGeom>
          <a:solidFill>
            <a:srgbClr val="D5003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cxnSp>
        <p:nvCxnSpPr>
          <p:cNvPr id="12" name="Straight Connector 11"/>
          <p:cNvCxnSpPr/>
          <p:nvPr/>
        </p:nvCxnSpPr>
        <p:spPr>
          <a:xfrm>
            <a:off x="874184" y="1874838"/>
            <a:ext cx="1131781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74184" y="6524625"/>
            <a:ext cx="1131781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36" name="Group 21"/>
          <p:cNvGrpSpPr>
            <a:grpSpLocks/>
          </p:cNvGrpSpPr>
          <p:nvPr/>
        </p:nvGrpSpPr>
        <p:grpSpPr bwMode="auto">
          <a:xfrm>
            <a:off x="670984" y="855664"/>
            <a:ext cx="1132416" cy="650875"/>
            <a:chOff x="502921" y="856420"/>
            <a:chExt cx="850391" cy="649605"/>
          </a:xfrm>
          <a:solidFill>
            <a:srgbClr val="00205B"/>
          </a:solidFill>
        </p:grpSpPr>
        <p:sp>
          <p:nvSpPr>
            <p:cNvPr id="19" name="Freeform 18"/>
            <p:cNvSpPr/>
            <p:nvPr userDrawn="1"/>
          </p:nvSpPr>
          <p:spPr>
            <a:xfrm>
              <a:off x="504510" y="1376104"/>
              <a:ext cx="149415" cy="129921"/>
            </a:xfrm>
            <a:custGeom>
              <a:avLst/>
              <a:gdLst>
                <a:gd name="connsiteX0" fmla="*/ 0 w 148590"/>
                <a:gd name="connsiteY0" fmla="*/ 0 h 129540"/>
                <a:gd name="connsiteX1" fmla="*/ 148590 w 148590"/>
                <a:gd name="connsiteY1" fmla="*/ 0 h 129540"/>
                <a:gd name="connsiteX2" fmla="*/ 148590 w 148590"/>
                <a:gd name="connsiteY2" fmla="*/ 129540 h 129540"/>
                <a:gd name="connsiteX3" fmla="*/ 0 w 148590"/>
                <a:gd name="connsiteY3" fmla="*/ 0 h 129540"/>
              </a:gdLst>
              <a:ahLst/>
              <a:cxnLst>
                <a:cxn ang="0">
                  <a:pos x="connsiteX0" y="connsiteY0"/>
                </a:cxn>
                <a:cxn ang="0">
                  <a:pos x="connsiteX1" y="connsiteY1"/>
                </a:cxn>
                <a:cxn ang="0">
                  <a:pos x="connsiteX2" y="connsiteY2"/>
                </a:cxn>
                <a:cxn ang="0">
                  <a:pos x="connsiteX3" y="connsiteY3"/>
                </a:cxn>
              </a:cxnLst>
              <a:rect l="l" t="t" r="r" b="b"/>
              <a:pathLst>
                <a:path w="148590" h="129540">
                  <a:moveTo>
                    <a:pt x="0" y="0"/>
                  </a:moveTo>
                  <a:lnTo>
                    <a:pt x="148590" y="0"/>
                  </a:lnTo>
                  <a:lnTo>
                    <a:pt x="148590" y="129540"/>
                  </a:lnTo>
                  <a:lnTo>
                    <a:pt x="0" y="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Freeform 17"/>
            <p:cNvSpPr/>
            <p:nvPr userDrawn="1"/>
          </p:nvSpPr>
          <p:spPr>
            <a:xfrm>
              <a:off x="502921" y="856420"/>
              <a:ext cx="850391" cy="521268"/>
            </a:xfrm>
            <a:custGeom>
              <a:avLst/>
              <a:gdLst>
                <a:gd name="connsiteX0" fmla="*/ 1905 w 942975"/>
                <a:gd name="connsiteY0" fmla="*/ 0 h 521970"/>
                <a:gd name="connsiteX1" fmla="*/ 0 w 942975"/>
                <a:gd name="connsiteY1" fmla="*/ 520065 h 521970"/>
                <a:gd name="connsiteX2" fmla="*/ 775335 w 942975"/>
                <a:gd name="connsiteY2" fmla="*/ 521970 h 521970"/>
                <a:gd name="connsiteX3" fmla="*/ 942975 w 942975"/>
                <a:gd name="connsiteY3" fmla="*/ 222885 h 521970"/>
                <a:gd name="connsiteX4" fmla="*/ 775335 w 942975"/>
                <a:gd name="connsiteY4" fmla="*/ 1905 h 521970"/>
                <a:gd name="connsiteX5" fmla="*/ 1905 w 942975"/>
                <a:gd name="connsiteY5" fmla="*/ 0 h 521970"/>
                <a:gd name="connsiteX0" fmla="*/ 1905 w 946785"/>
                <a:gd name="connsiteY0" fmla="*/ 0 h 521970"/>
                <a:gd name="connsiteX1" fmla="*/ 0 w 946785"/>
                <a:gd name="connsiteY1" fmla="*/ 520065 h 521970"/>
                <a:gd name="connsiteX2" fmla="*/ 775335 w 946785"/>
                <a:gd name="connsiteY2" fmla="*/ 521970 h 521970"/>
                <a:gd name="connsiteX3" fmla="*/ 946785 w 946785"/>
                <a:gd name="connsiteY3" fmla="*/ 260985 h 521970"/>
                <a:gd name="connsiteX4" fmla="*/ 775335 w 946785"/>
                <a:gd name="connsiteY4" fmla="*/ 1905 h 521970"/>
                <a:gd name="connsiteX5" fmla="*/ 1905 w 946785"/>
                <a:gd name="connsiteY5" fmla="*/ 0 h 521970"/>
                <a:gd name="connsiteX0" fmla="*/ 1905 w 946785"/>
                <a:gd name="connsiteY0" fmla="*/ 0 h 521970"/>
                <a:gd name="connsiteX1" fmla="*/ 0 w 946785"/>
                <a:gd name="connsiteY1" fmla="*/ 520065 h 521970"/>
                <a:gd name="connsiteX2" fmla="*/ 775335 w 946785"/>
                <a:gd name="connsiteY2" fmla="*/ 521970 h 521970"/>
                <a:gd name="connsiteX3" fmla="*/ 946785 w 946785"/>
                <a:gd name="connsiteY3" fmla="*/ 241935 h 521970"/>
                <a:gd name="connsiteX4" fmla="*/ 775335 w 946785"/>
                <a:gd name="connsiteY4" fmla="*/ 1905 h 521970"/>
                <a:gd name="connsiteX5" fmla="*/ 1905 w 946785"/>
                <a:gd name="connsiteY5" fmla="*/ 0 h 521970"/>
                <a:gd name="connsiteX0" fmla="*/ 1905 w 948690"/>
                <a:gd name="connsiteY0" fmla="*/ 0 h 521970"/>
                <a:gd name="connsiteX1" fmla="*/ 0 w 948690"/>
                <a:gd name="connsiteY1" fmla="*/ 520065 h 521970"/>
                <a:gd name="connsiteX2" fmla="*/ 775335 w 948690"/>
                <a:gd name="connsiteY2" fmla="*/ 521970 h 521970"/>
                <a:gd name="connsiteX3" fmla="*/ 948690 w 948690"/>
                <a:gd name="connsiteY3" fmla="*/ 253365 h 521970"/>
                <a:gd name="connsiteX4" fmla="*/ 775335 w 948690"/>
                <a:gd name="connsiteY4" fmla="*/ 1905 h 521970"/>
                <a:gd name="connsiteX5" fmla="*/ 1905 w 948690"/>
                <a:gd name="connsiteY5" fmla="*/ 0 h 521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8690" h="521970">
                  <a:moveTo>
                    <a:pt x="1905" y="0"/>
                  </a:moveTo>
                  <a:lnTo>
                    <a:pt x="0" y="520065"/>
                  </a:lnTo>
                  <a:lnTo>
                    <a:pt x="775335" y="521970"/>
                  </a:lnTo>
                  <a:lnTo>
                    <a:pt x="948690" y="253365"/>
                  </a:lnTo>
                  <a:lnTo>
                    <a:pt x="775335" y="1905"/>
                  </a:lnTo>
                  <a:lnTo>
                    <a:pt x="1905" y="0"/>
                  </a:lnTo>
                  <a:close/>
                </a:path>
              </a:pathLst>
            </a:custGeom>
            <a:gr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pic>
        <p:nvPicPr>
          <p:cNvPr id="3" name="Picture 2" descr="A close up of a sign&#10;&#10;Description automatically generated">
            <a:extLst>
              <a:ext uri="{FF2B5EF4-FFF2-40B4-BE49-F238E27FC236}">
                <a16:creationId xmlns:a16="http://schemas.microsoft.com/office/drawing/2014/main" xmlns="" id="{C00CB8E0-4CF4-41FC-9556-38B3AC65E3AA}"/>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465143" y="5748319"/>
            <a:ext cx="813848" cy="950976"/>
          </a:xfrm>
          <a:prstGeom prst="rect">
            <a:avLst/>
          </a:prstGeom>
        </p:spPr>
      </p:pic>
    </p:spTree>
    <p:extLst>
      <p:ext uri="{BB962C8B-B14F-4D97-AF65-F5344CB8AC3E}">
        <p14:creationId xmlns:p14="http://schemas.microsoft.com/office/powerpoint/2010/main" val="3270161086"/>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hf sldNum="0" hdr="0" dt="0"/>
  <p:txStyles>
    <p:titleStyle>
      <a:lvl1pPr algn="l" rtl="0" eaLnBrk="1" fontAlgn="base" hangingPunct="1">
        <a:lnSpc>
          <a:spcPts val="3800"/>
        </a:lnSpc>
        <a:spcBef>
          <a:spcPct val="0"/>
        </a:spcBef>
        <a:spcAft>
          <a:spcPct val="0"/>
        </a:spcAft>
        <a:defRPr sz="3800" b="1" kern="1200" cap="all">
          <a:solidFill>
            <a:srgbClr val="00205B"/>
          </a:solidFill>
          <a:latin typeface="+mj-lt"/>
          <a:ea typeface="+mj-ea"/>
          <a:cs typeface="+mj-cs"/>
        </a:defRPr>
      </a:lvl1pPr>
      <a:lvl2pPr algn="l" rtl="0" eaLnBrk="1" fontAlgn="base" hangingPunct="1">
        <a:lnSpc>
          <a:spcPts val="3800"/>
        </a:lnSpc>
        <a:spcBef>
          <a:spcPct val="0"/>
        </a:spcBef>
        <a:spcAft>
          <a:spcPct val="0"/>
        </a:spcAft>
        <a:defRPr sz="3800" b="1">
          <a:solidFill>
            <a:schemeClr val="tx2"/>
          </a:solidFill>
          <a:latin typeface="Calibri" pitchFamily="34" charset="0"/>
        </a:defRPr>
      </a:lvl2pPr>
      <a:lvl3pPr algn="l" rtl="0" eaLnBrk="1" fontAlgn="base" hangingPunct="1">
        <a:lnSpc>
          <a:spcPts val="3800"/>
        </a:lnSpc>
        <a:spcBef>
          <a:spcPct val="0"/>
        </a:spcBef>
        <a:spcAft>
          <a:spcPct val="0"/>
        </a:spcAft>
        <a:defRPr sz="3800" b="1">
          <a:solidFill>
            <a:schemeClr val="tx2"/>
          </a:solidFill>
          <a:latin typeface="Calibri" pitchFamily="34" charset="0"/>
        </a:defRPr>
      </a:lvl3pPr>
      <a:lvl4pPr algn="l" rtl="0" eaLnBrk="1" fontAlgn="base" hangingPunct="1">
        <a:lnSpc>
          <a:spcPts val="3800"/>
        </a:lnSpc>
        <a:spcBef>
          <a:spcPct val="0"/>
        </a:spcBef>
        <a:spcAft>
          <a:spcPct val="0"/>
        </a:spcAft>
        <a:defRPr sz="3800" b="1">
          <a:solidFill>
            <a:schemeClr val="tx2"/>
          </a:solidFill>
          <a:latin typeface="Calibri" pitchFamily="34" charset="0"/>
        </a:defRPr>
      </a:lvl4pPr>
      <a:lvl5pPr algn="l" rtl="0" eaLnBrk="1" fontAlgn="base" hangingPunct="1">
        <a:lnSpc>
          <a:spcPts val="3800"/>
        </a:lnSpc>
        <a:spcBef>
          <a:spcPct val="0"/>
        </a:spcBef>
        <a:spcAft>
          <a:spcPct val="0"/>
        </a:spcAft>
        <a:defRPr sz="3800" b="1">
          <a:solidFill>
            <a:schemeClr val="tx2"/>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0"/>
        </a:spcBef>
        <a:spcAft>
          <a:spcPct val="0"/>
        </a:spcAft>
        <a:buFont typeface="Wingdings" pitchFamily="2" charset="2"/>
        <a:buChar char="§"/>
        <a:defRPr sz="2600" kern="1200">
          <a:solidFill>
            <a:schemeClr val="tx1"/>
          </a:solidFill>
          <a:latin typeface="+mn-lt"/>
          <a:ea typeface="+mn-ea"/>
          <a:cs typeface="+mn-cs"/>
        </a:defRPr>
      </a:lvl1pPr>
      <a:lvl2pPr marL="742950" indent="-285750" algn="l" rtl="0" eaLnBrk="1" fontAlgn="base" hangingPunct="1">
        <a:spcBef>
          <a:spcPct val="0"/>
        </a:spcBef>
        <a:spcAft>
          <a:spcPct val="0"/>
        </a:spcAft>
        <a:buFont typeface="Arial" pitchFamily="34" charset="0"/>
        <a:buChar char="•"/>
        <a:defRPr sz="2400" kern="1200">
          <a:solidFill>
            <a:schemeClr val="tx1"/>
          </a:solidFill>
          <a:latin typeface="+mn-lt"/>
          <a:ea typeface="+mn-ea"/>
          <a:cs typeface="+mn-cs"/>
        </a:defRPr>
      </a:lvl2pPr>
      <a:lvl3pPr marL="1143000" indent="-228600" algn="l" rtl="0" eaLnBrk="1" fontAlgn="base" hangingPunct="1">
        <a:spcBef>
          <a:spcPct val="0"/>
        </a:spcBef>
        <a:spcAft>
          <a:spcPct val="0"/>
        </a:spcAft>
        <a:buFont typeface="Calibri" pitchFamily="34" charset="0"/>
        <a:buChar char="–"/>
        <a:defRPr sz="2000" kern="1200">
          <a:solidFill>
            <a:schemeClr val="tx1"/>
          </a:solidFill>
          <a:latin typeface="+mn-lt"/>
          <a:ea typeface="+mn-ea"/>
          <a:cs typeface="+mn-cs"/>
        </a:defRPr>
      </a:lvl3pPr>
      <a:lvl4pPr marL="1600200" indent="-228600" algn="l" rtl="0" eaLnBrk="1" fontAlgn="base" hangingPunct="1">
        <a:spcBef>
          <a:spcPct val="0"/>
        </a:spcBef>
        <a:spcAft>
          <a:spcPct val="0"/>
        </a:spcAft>
        <a:buFont typeface="Courier New" pitchFamily="49" charset="0"/>
        <a:buChar char="o"/>
        <a:defRPr sz="2000" kern="1200">
          <a:solidFill>
            <a:schemeClr val="tx1"/>
          </a:solidFill>
          <a:latin typeface="+mn-lt"/>
          <a:ea typeface="+mn-ea"/>
          <a:cs typeface="+mn-cs"/>
        </a:defRPr>
      </a:lvl4pPr>
      <a:lvl5pPr marL="2057400" indent="-228600" algn="l" rtl="0" eaLnBrk="1" fontAlgn="base" hangingPunct="1">
        <a:spcBef>
          <a:spcPct val="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68D6AA3-F6EE-4FAA-BC2B-D71EDD3E7677}"/>
              </a:ext>
            </a:extLst>
          </p:cNvPr>
          <p:cNvSpPr/>
          <p:nvPr/>
        </p:nvSpPr>
        <p:spPr>
          <a:xfrm rot="10800000">
            <a:off x="363538" y="412750"/>
            <a:ext cx="508000" cy="6445250"/>
          </a:xfrm>
          <a:prstGeom prst="rect">
            <a:avLst/>
          </a:prstGeom>
          <a:gradFill flip="none" rotWithShape="1">
            <a:gsLst>
              <a:gs pos="0">
                <a:schemeClr val="tx1">
                  <a:tint val="44500"/>
                  <a:satMod val="160000"/>
                  <a:alpha val="0"/>
                </a:schemeClr>
              </a:gs>
              <a:gs pos="100000">
                <a:schemeClr val="tx1">
                  <a:tint val="23500"/>
                  <a:satMod val="16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lin ang="10800000" scaled="1"/>
                <a:tileRect/>
              </a:gradFill>
            </a:endParaRPr>
          </a:p>
        </p:txBody>
      </p:sp>
      <p:sp>
        <p:nvSpPr>
          <p:cNvPr id="1027" name="Title Placeholder 1">
            <a:extLst>
              <a:ext uri="{FF2B5EF4-FFF2-40B4-BE49-F238E27FC236}">
                <a16:creationId xmlns:a16="http://schemas.microsoft.com/office/drawing/2014/main" xmlns="" id="{4327CD5A-8F7A-4A8D-A59C-BD743B669724}"/>
              </a:ext>
            </a:extLst>
          </p:cNvPr>
          <p:cNvSpPr>
            <a:spLocks noGrp="1"/>
          </p:cNvSpPr>
          <p:nvPr>
            <p:ph type="title"/>
          </p:nvPr>
        </p:nvSpPr>
        <p:spPr bwMode="auto">
          <a:xfrm>
            <a:off x="1941513" y="525463"/>
            <a:ext cx="10026650" cy="120491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US" dirty="0"/>
          </a:p>
        </p:txBody>
      </p:sp>
      <p:sp>
        <p:nvSpPr>
          <p:cNvPr id="1028" name="Text Placeholder 2">
            <a:extLst>
              <a:ext uri="{FF2B5EF4-FFF2-40B4-BE49-F238E27FC236}">
                <a16:creationId xmlns:a16="http://schemas.microsoft.com/office/drawing/2014/main" xmlns="" id="{8D4D1C50-DA3D-4023-AE02-3BC191FAE74D}"/>
              </a:ext>
            </a:extLst>
          </p:cNvPr>
          <p:cNvSpPr>
            <a:spLocks noGrp="1" noChangeArrowheads="1"/>
          </p:cNvSpPr>
          <p:nvPr>
            <p:ph type="body" idx="1"/>
          </p:nvPr>
        </p:nvSpPr>
        <p:spPr bwMode="auto">
          <a:xfrm>
            <a:off x="1941513" y="1989138"/>
            <a:ext cx="10026650" cy="433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xmlns="" id="{9A0E066A-D2E1-4848-A571-4914D89E6ABC}"/>
              </a:ext>
            </a:extLst>
          </p:cNvPr>
          <p:cNvSpPr>
            <a:spLocks noGrp="1"/>
          </p:cNvSpPr>
          <p:nvPr>
            <p:ph type="dt" sz="half" idx="2"/>
          </p:nvPr>
        </p:nvSpPr>
        <p:spPr>
          <a:xfrm>
            <a:off x="1906588" y="6516688"/>
            <a:ext cx="2844800" cy="303212"/>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fld id="{834FE7D1-D5A4-40C9-85CA-4DFEE0E68F4A}" type="datetimeFigureOut">
              <a:rPr lang="en-US"/>
              <a:pPr>
                <a:defRPr/>
              </a:pPr>
              <a:t>7/8/2024</a:t>
            </a:fld>
            <a:endParaRPr lang="en-US" dirty="0"/>
          </a:p>
        </p:txBody>
      </p:sp>
      <p:sp>
        <p:nvSpPr>
          <p:cNvPr id="5" name="Footer Placeholder 4">
            <a:extLst>
              <a:ext uri="{FF2B5EF4-FFF2-40B4-BE49-F238E27FC236}">
                <a16:creationId xmlns:a16="http://schemas.microsoft.com/office/drawing/2014/main" xmlns="" id="{7A2C2EE1-2D4D-4A86-B4BC-26FF684BC3B6}"/>
              </a:ext>
            </a:extLst>
          </p:cNvPr>
          <p:cNvSpPr>
            <a:spLocks noGrp="1"/>
          </p:cNvSpPr>
          <p:nvPr>
            <p:ph type="ftr" sz="quarter" idx="3"/>
          </p:nvPr>
        </p:nvSpPr>
        <p:spPr>
          <a:xfrm>
            <a:off x="9996488" y="6524625"/>
            <a:ext cx="1992312" cy="295275"/>
          </a:xfrm>
          <a:prstGeom prst="rect">
            <a:avLst/>
          </a:prstGeom>
        </p:spPr>
        <p:txBody>
          <a:bodyPr vert="horz" lIns="91440" tIns="45720" rIns="91440" bIns="45720" rtlCol="0" anchor="ctr"/>
          <a:lstStyle>
            <a:lvl1pPr algn="r" eaLnBrk="1" fontAlgn="auto" hangingPunct="1">
              <a:spcBef>
                <a:spcPts val="0"/>
              </a:spcBef>
              <a:spcAft>
                <a:spcPts val="0"/>
              </a:spcAft>
              <a:defRPr sz="1400" dirty="0">
                <a:solidFill>
                  <a:schemeClr val="tx1"/>
                </a:solidFill>
                <a:latin typeface="+mn-lt"/>
                <a:cs typeface="+mn-cs"/>
              </a:defRPr>
            </a:lvl1pPr>
          </a:lstStyle>
          <a:p>
            <a:pPr>
              <a:defRPr/>
            </a:pPr>
            <a:r>
              <a:rPr lang="en-US"/>
              <a:t>www.nfhs.org</a:t>
            </a:r>
          </a:p>
        </p:txBody>
      </p:sp>
      <p:sp>
        <p:nvSpPr>
          <p:cNvPr id="6" name="Slide Number Placeholder 5">
            <a:extLst>
              <a:ext uri="{FF2B5EF4-FFF2-40B4-BE49-F238E27FC236}">
                <a16:creationId xmlns:a16="http://schemas.microsoft.com/office/drawing/2014/main" xmlns="" id="{BDA4FBAE-667A-4B24-A8B8-B99DE2DFB7D3}"/>
              </a:ext>
            </a:extLst>
          </p:cNvPr>
          <p:cNvSpPr>
            <a:spLocks noGrp="1"/>
          </p:cNvSpPr>
          <p:nvPr>
            <p:ph type="sldNum" sz="quarter" idx="4"/>
          </p:nvPr>
        </p:nvSpPr>
        <p:spPr>
          <a:xfrm>
            <a:off x="8343900" y="6516688"/>
            <a:ext cx="1389063" cy="303212"/>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cs typeface="+mn-cs"/>
              </a:defRPr>
            </a:lvl1pPr>
          </a:lstStyle>
          <a:p>
            <a:pPr>
              <a:defRPr/>
            </a:pPr>
            <a:fld id="{CE041F70-DBB2-44B0-9468-B942EE84EF1A}" type="slidenum">
              <a:rPr lang="en-US"/>
              <a:pPr>
                <a:defRPr/>
              </a:pPr>
              <a:t>‹#›</a:t>
            </a:fld>
            <a:endParaRPr lang="en-US" dirty="0"/>
          </a:p>
        </p:txBody>
      </p:sp>
      <p:sp>
        <p:nvSpPr>
          <p:cNvPr id="7" name="Rectangle 6">
            <a:extLst>
              <a:ext uri="{FF2B5EF4-FFF2-40B4-BE49-F238E27FC236}">
                <a16:creationId xmlns:a16="http://schemas.microsoft.com/office/drawing/2014/main" xmlns="" id="{169D0D39-435C-46A6-A6E5-1246572721F3}"/>
              </a:ext>
            </a:extLst>
          </p:cNvPr>
          <p:cNvSpPr/>
          <p:nvPr/>
        </p:nvSpPr>
        <p:spPr>
          <a:xfrm>
            <a:off x="0" y="0"/>
            <a:ext cx="12192000" cy="42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8" name="Rectangle 7">
            <a:extLst>
              <a:ext uri="{FF2B5EF4-FFF2-40B4-BE49-F238E27FC236}">
                <a16:creationId xmlns:a16="http://schemas.microsoft.com/office/drawing/2014/main" xmlns="" id="{1FD3EF5E-EE53-4046-B815-A32CBF8010D5}"/>
              </a:ext>
            </a:extLst>
          </p:cNvPr>
          <p:cNvSpPr/>
          <p:nvPr/>
        </p:nvSpPr>
        <p:spPr>
          <a:xfrm>
            <a:off x="874713" y="0"/>
            <a:ext cx="4022725" cy="4206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cxnSp>
        <p:nvCxnSpPr>
          <p:cNvPr id="12" name="Straight Connector 11">
            <a:extLst>
              <a:ext uri="{FF2B5EF4-FFF2-40B4-BE49-F238E27FC236}">
                <a16:creationId xmlns:a16="http://schemas.microsoft.com/office/drawing/2014/main" xmlns="" id="{EB007FFC-B97E-43D9-89F4-AA16FF32CA05}"/>
              </a:ext>
            </a:extLst>
          </p:cNvPr>
          <p:cNvCxnSpPr/>
          <p:nvPr/>
        </p:nvCxnSpPr>
        <p:spPr>
          <a:xfrm>
            <a:off x="874713" y="1874838"/>
            <a:ext cx="113172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C4C96437-B0D8-46B7-9551-35432862F8F9}"/>
              </a:ext>
            </a:extLst>
          </p:cNvPr>
          <p:cNvCxnSpPr/>
          <p:nvPr/>
        </p:nvCxnSpPr>
        <p:spPr>
          <a:xfrm>
            <a:off x="874713" y="6524625"/>
            <a:ext cx="11317287"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7" name="Group 21">
            <a:extLst>
              <a:ext uri="{FF2B5EF4-FFF2-40B4-BE49-F238E27FC236}">
                <a16:creationId xmlns:a16="http://schemas.microsoft.com/office/drawing/2014/main" xmlns="" id="{25B954AE-2DDA-4F86-BC02-CA134492D803}"/>
              </a:ext>
            </a:extLst>
          </p:cNvPr>
          <p:cNvGrpSpPr>
            <a:grpSpLocks/>
          </p:cNvGrpSpPr>
          <p:nvPr/>
        </p:nvGrpSpPr>
        <p:grpSpPr bwMode="auto">
          <a:xfrm>
            <a:off x="670984" y="855664"/>
            <a:ext cx="1132416" cy="650875"/>
            <a:chOff x="502921" y="856420"/>
            <a:chExt cx="850391" cy="649605"/>
          </a:xfrm>
          <a:solidFill>
            <a:srgbClr val="00205B"/>
          </a:solidFill>
        </p:grpSpPr>
        <p:sp>
          <p:nvSpPr>
            <p:cNvPr id="20" name="Freeform 18">
              <a:extLst>
                <a:ext uri="{FF2B5EF4-FFF2-40B4-BE49-F238E27FC236}">
                  <a16:creationId xmlns:a16="http://schemas.microsoft.com/office/drawing/2014/main" xmlns="" id="{5C9F0504-9BAD-44D3-89F8-7F9B7C9BF3F2}"/>
                </a:ext>
              </a:extLst>
            </p:cNvPr>
            <p:cNvSpPr/>
            <p:nvPr/>
          </p:nvSpPr>
          <p:spPr>
            <a:xfrm>
              <a:off x="504510" y="1376104"/>
              <a:ext cx="149415" cy="129921"/>
            </a:xfrm>
            <a:custGeom>
              <a:avLst/>
              <a:gdLst>
                <a:gd name="connsiteX0" fmla="*/ 0 w 148590"/>
                <a:gd name="connsiteY0" fmla="*/ 0 h 129540"/>
                <a:gd name="connsiteX1" fmla="*/ 148590 w 148590"/>
                <a:gd name="connsiteY1" fmla="*/ 0 h 129540"/>
                <a:gd name="connsiteX2" fmla="*/ 148590 w 148590"/>
                <a:gd name="connsiteY2" fmla="*/ 129540 h 129540"/>
                <a:gd name="connsiteX3" fmla="*/ 0 w 148590"/>
                <a:gd name="connsiteY3" fmla="*/ 0 h 129540"/>
              </a:gdLst>
              <a:ahLst/>
              <a:cxnLst>
                <a:cxn ang="0">
                  <a:pos x="connsiteX0" y="connsiteY0"/>
                </a:cxn>
                <a:cxn ang="0">
                  <a:pos x="connsiteX1" y="connsiteY1"/>
                </a:cxn>
                <a:cxn ang="0">
                  <a:pos x="connsiteX2" y="connsiteY2"/>
                </a:cxn>
                <a:cxn ang="0">
                  <a:pos x="connsiteX3" y="connsiteY3"/>
                </a:cxn>
              </a:cxnLst>
              <a:rect l="l" t="t" r="r" b="b"/>
              <a:pathLst>
                <a:path w="148590" h="129540">
                  <a:moveTo>
                    <a:pt x="0" y="0"/>
                  </a:moveTo>
                  <a:lnTo>
                    <a:pt x="148590" y="0"/>
                  </a:lnTo>
                  <a:lnTo>
                    <a:pt x="148590" y="129540"/>
                  </a:lnTo>
                  <a:lnTo>
                    <a:pt x="0" y="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1" name="Freeform 17">
              <a:extLst>
                <a:ext uri="{FF2B5EF4-FFF2-40B4-BE49-F238E27FC236}">
                  <a16:creationId xmlns:a16="http://schemas.microsoft.com/office/drawing/2014/main" xmlns="" id="{7FA6F274-80AC-4EE0-9D87-8E3FB273E10D}"/>
                </a:ext>
              </a:extLst>
            </p:cNvPr>
            <p:cNvSpPr/>
            <p:nvPr/>
          </p:nvSpPr>
          <p:spPr>
            <a:xfrm>
              <a:off x="502921" y="856420"/>
              <a:ext cx="850391" cy="521268"/>
            </a:xfrm>
            <a:custGeom>
              <a:avLst/>
              <a:gdLst>
                <a:gd name="connsiteX0" fmla="*/ 1905 w 942975"/>
                <a:gd name="connsiteY0" fmla="*/ 0 h 521970"/>
                <a:gd name="connsiteX1" fmla="*/ 0 w 942975"/>
                <a:gd name="connsiteY1" fmla="*/ 520065 h 521970"/>
                <a:gd name="connsiteX2" fmla="*/ 775335 w 942975"/>
                <a:gd name="connsiteY2" fmla="*/ 521970 h 521970"/>
                <a:gd name="connsiteX3" fmla="*/ 942975 w 942975"/>
                <a:gd name="connsiteY3" fmla="*/ 222885 h 521970"/>
                <a:gd name="connsiteX4" fmla="*/ 775335 w 942975"/>
                <a:gd name="connsiteY4" fmla="*/ 1905 h 521970"/>
                <a:gd name="connsiteX5" fmla="*/ 1905 w 942975"/>
                <a:gd name="connsiteY5" fmla="*/ 0 h 521970"/>
                <a:gd name="connsiteX0" fmla="*/ 1905 w 946785"/>
                <a:gd name="connsiteY0" fmla="*/ 0 h 521970"/>
                <a:gd name="connsiteX1" fmla="*/ 0 w 946785"/>
                <a:gd name="connsiteY1" fmla="*/ 520065 h 521970"/>
                <a:gd name="connsiteX2" fmla="*/ 775335 w 946785"/>
                <a:gd name="connsiteY2" fmla="*/ 521970 h 521970"/>
                <a:gd name="connsiteX3" fmla="*/ 946785 w 946785"/>
                <a:gd name="connsiteY3" fmla="*/ 260985 h 521970"/>
                <a:gd name="connsiteX4" fmla="*/ 775335 w 946785"/>
                <a:gd name="connsiteY4" fmla="*/ 1905 h 521970"/>
                <a:gd name="connsiteX5" fmla="*/ 1905 w 946785"/>
                <a:gd name="connsiteY5" fmla="*/ 0 h 521970"/>
                <a:gd name="connsiteX0" fmla="*/ 1905 w 946785"/>
                <a:gd name="connsiteY0" fmla="*/ 0 h 521970"/>
                <a:gd name="connsiteX1" fmla="*/ 0 w 946785"/>
                <a:gd name="connsiteY1" fmla="*/ 520065 h 521970"/>
                <a:gd name="connsiteX2" fmla="*/ 775335 w 946785"/>
                <a:gd name="connsiteY2" fmla="*/ 521970 h 521970"/>
                <a:gd name="connsiteX3" fmla="*/ 946785 w 946785"/>
                <a:gd name="connsiteY3" fmla="*/ 241935 h 521970"/>
                <a:gd name="connsiteX4" fmla="*/ 775335 w 946785"/>
                <a:gd name="connsiteY4" fmla="*/ 1905 h 521970"/>
                <a:gd name="connsiteX5" fmla="*/ 1905 w 946785"/>
                <a:gd name="connsiteY5" fmla="*/ 0 h 521970"/>
                <a:gd name="connsiteX0" fmla="*/ 1905 w 948690"/>
                <a:gd name="connsiteY0" fmla="*/ 0 h 521970"/>
                <a:gd name="connsiteX1" fmla="*/ 0 w 948690"/>
                <a:gd name="connsiteY1" fmla="*/ 520065 h 521970"/>
                <a:gd name="connsiteX2" fmla="*/ 775335 w 948690"/>
                <a:gd name="connsiteY2" fmla="*/ 521970 h 521970"/>
                <a:gd name="connsiteX3" fmla="*/ 948690 w 948690"/>
                <a:gd name="connsiteY3" fmla="*/ 253365 h 521970"/>
                <a:gd name="connsiteX4" fmla="*/ 775335 w 948690"/>
                <a:gd name="connsiteY4" fmla="*/ 1905 h 521970"/>
                <a:gd name="connsiteX5" fmla="*/ 1905 w 948690"/>
                <a:gd name="connsiteY5" fmla="*/ 0 h 521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8690" h="521970">
                  <a:moveTo>
                    <a:pt x="1905" y="0"/>
                  </a:moveTo>
                  <a:lnTo>
                    <a:pt x="0" y="520065"/>
                  </a:lnTo>
                  <a:lnTo>
                    <a:pt x="775335" y="521970"/>
                  </a:lnTo>
                  <a:lnTo>
                    <a:pt x="948690" y="253365"/>
                  </a:lnTo>
                  <a:lnTo>
                    <a:pt x="775335" y="1905"/>
                  </a:lnTo>
                  <a:lnTo>
                    <a:pt x="1905" y="0"/>
                  </a:lnTo>
                  <a:close/>
                </a:path>
              </a:pathLst>
            </a:custGeom>
            <a:gr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pic>
        <p:nvPicPr>
          <p:cNvPr id="15" name="Picture 14" descr="A red white and blue logo&#10;&#10;Description automatically generated">
            <a:extLst>
              <a:ext uri="{FF2B5EF4-FFF2-40B4-BE49-F238E27FC236}">
                <a16:creationId xmlns:a16="http://schemas.microsoft.com/office/drawing/2014/main" xmlns="" id="{69BDF467-28B7-8020-A0BF-38F2EBB9256F}"/>
              </a:ext>
            </a:extLst>
          </p:cNvPr>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127203" y="5764266"/>
            <a:ext cx="1682547" cy="813823"/>
          </a:xfrm>
          <a:prstGeom prst="rect">
            <a:avLst/>
          </a:prstGeom>
        </p:spPr>
      </p:pic>
    </p:spTree>
    <p:extLst>
      <p:ext uri="{BB962C8B-B14F-4D97-AF65-F5344CB8AC3E}">
        <p14:creationId xmlns:p14="http://schemas.microsoft.com/office/powerpoint/2010/main" val="3978735828"/>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 id="2147483868" r:id="rId12"/>
    <p:sldLayoutId id="2147483869" r:id="rId13"/>
    <p:sldLayoutId id="2147483870" r:id="rId14"/>
  </p:sldLayoutIdLst>
  <p:hf sldNum="0" hdr="0" dt="0"/>
  <p:txStyles>
    <p:titleStyle>
      <a:lvl1pPr algn="l" rtl="0" eaLnBrk="1" fontAlgn="base" hangingPunct="1">
        <a:lnSpc>
          <a:spcPts val="3800"/>
        </a:lnSpc>
        <a:spcBef>
          <a:spcPct val="0"/>
        </a:spcBef>
        <a:spcAft>
          <a:spcPct val="0"/>
        </a:spcAft>
        <a:defRPr sz="3800" b="1" kern="1200" cap="all">
          <a:solidFill>
            <a:srgbClr val="00205B"/>
          </a:solidFill>
          <a:latin typeface="+mj-lt"/>
          <a:ea typeface="+mj-ea"/>
          <a:cs typeface="+mj-cs"/>
        </a:defRPr>
      </a:lvl1pPr>
      <a:lvl2pPr algn="l" rtl="0" eaLnBrk="1" fontAlgn="base" hangingPunct="1">
        <a:lnSpc>
          <a:spcPts val="3800"/>
        </a:lnSpc>
        <a:spcBef>
          <a:spcPct val="0"/>
        </a:spcBef>
        <a:spcAft>
          <a:spcPct val="0"/>
        </a:spcAft>
        <a:defRPr sz="3800" b="1">
          <a:solidFill>
            <a:srgbClr val="00205B"/>
          </a:solidFill>
          <a:latin typeface="Calibri" pitchFamily="34" charset="0"/>
        </a:defRPr>
      </a:lvl2pPr>
      <a:lvl3pPr algn="l" rtl="0" eaLnBrk="1" fontAlgn="base" hangingPunct="1">
        <a:lnSpc>
          <a:spcPts val="3800"/>
        </a:lnSpc>
        <a:spcBef>
          <a:spcPct val="0"/>
        </a:spcBef>
        <a:spcAft>
          <a:spcPct val="0"/>
        </a:spcAft>
        <a:defRPr sz="3800" b="1">
          <a:solidFill>
            <a:srgbClr val="00205B"/>
          </a:solidFill>
          <a:latin typeface="Calibri" pitchFamily="34" charset="0"/>
        </a:defRPr>
      </a:lvl3pPr>
      <a:lvl4pPr algn="l" rtl="0" eaLnBrk="1" fontAlgn="base" hangingPunct="1">
        <a:lnSpc>
          <a:spcPts val="3800"/>
        </a:lnSpc>
        <a:spcBef>
          <a:spcPct val="0"/>
        </a:spcBef>
        <a:spcAft>
          <a:spcPct val="0"/>
        </a:spcAft>
        <a:defRPr sz="3800" b="1">
          <a:solidFill>
            <a:srgbClr val="00205B"/>
          </a:solidFill>
          <a:latin typeface="Calibri" pitchFamily="34" charset="0"/>
        </a:defRPr>
      </a:lvl4pPr>
      <a:lvl5pPr algn="l" rtl="0" eaLnBrk="1" fontAlgn="base" hangingPunct="1">
        <a:lnSpc>
          <a:spcPts val="3800"/>
        </a:lnSpc>
        <a:spcBef>
          <a:spcPct val="0"/>
        </a:spcBef>
        <a:spcAft>
          <a:spcPct val="0"/>
        </a:spcAft>
        <a:defRPr sz="3800" b="1">
          <a:solidFill>
            <a:srgbClr val="00205B"/>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0"/>
        </a:spcBef>
        <a:spcAft>
          <a:spcPct val="0"/>
        </a:spcAft>
        <a:buFont typeface="Wingdings" panose="05000000000000000000" pitchFamily="2" charset="2"/>
        <a:buChar char="§"/>
        <a:defRPr sz="2600" kern="1200">
          <a:solidFill>
            <a:schemeClr val="tx1"/>
          </a:solidFill>
          <a:latin typeface="+mn-lt"/>
          <a:ea typeface="+mn-ea"/>
          <a:cs typeface="+mn-cs"/>
        </a:defRPr>
      </a:lvl1pPr>
      <a:lvl2pPr marL="742950" indent="-285750" algn="l" rtl="0" eaLnBrk="1" fontAlgn="base" hangingPunct="1">
        <a:spcBef>
          <a:spcPct val="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1" fontAlgn="base" hangingPunct="1">
        <a:spcBef>
          <a:spcPct val="0"/>
        </a:spcBef>
        <a:spcAft>
          <a:spcPct val="0"/>
        </a:spcAft>
        <a:buFont typeface="Calibri" panose="020F0502020204030204" pitchFamily="34" charset="0"/>
        <a:buChar char="–"/>
        <a:defRPr sz="2000" kern="1200">
          <a:solidFill>
            <a:schemeClr val="tx1"/>
          </a:solidFill>
          <a:latin typeface="+mn-lt"/>
          <a:ea typeface="+mn-ea"/>
          <a:cs typeface="+mn-cs"/>
        </a:defRPr>
      </a:lvl3pPr>
      <a:lvl4pPr marL="1600200" indent="-228600" algn="l" rtl="0" eaLnBrk="1" fontAlgn="base" hangingPunct="1">
        <a:spcBef>
          <a:spcPct val="0"/>
        </a:spcBef>
        <a:spcAft>
          <a:spcPct val="0"/>
        </a:spcAft>
        <a:buFont typeface="Courier New" panose="02070309020205020404" pitchFamily="49" charset="0"/>
        <a:buChar char="o"/>
        <a:defRPr sz="2000" kern="1200">
          <a:solidFill>
            <a:schemeClr val="tx1"/>
          </a:solidFill>
          <a:latin typeface="+mn-lt"/>
          <a:ea typeface="+mn-ea"/>
          <a:cs typeface="+mn-cs"/>
        </a:defRPr>
      </a:lvl4pPr>
      <a:lvl5pPr marL="2057400" indent="-228600" algn="l" rtl="0" eaLnBrk="1" fontAlgn="base" hangingPunct="1">
        <a:spcBef>
          <a:spcPct val="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27.xml"/><Relationship Id="rId6" Type="http://schemas.openxmlformats.org/officeDocument/2006/relationships/image" Target="../media/image19.jpeg"/><Relationship Id="rId5" Type="http://schemas.openxmlformats.org/officeDocument/2006/relationships/image" Target="../media/image18.jpeg"/><Relationship Id="rId10" Type="http://schemas.openxmlformats.org/officeDocument/2006/relationships/image" Target="../media/image23.jpeg"/><Relationship Id="rId4" Type="http://schemas.openxmlformats.org/officeDocument/2006/relationships/image" Target="../media/image17.jpeg"/><Relationship Id="rId9" Type="http://schemas.openxmlformats.org/officeDocument/2006/relationships/image" Target="../media/image22.jpeg"/></Relationships>
</file>

<file path=ppt/slides/_rels/slide6.xml.rels><?xml version="1.0" encoding="UTF-8" standalone="yes"?>
<Relationships xmlns="http://schemas.openxmlformats.org/package/2006/relationships"><Relationship Id="rId8" Type="http://schemas.openxmlformats.org/officeDocument/2006/relationships/image" Target="../media/image29.jpeg"/><Relationship Id="rId13" Type="http://schemas.openxmlformats.org/officeDocument/2006/relationships/image" Target="../media/image34.jpg"/><Relationship Id="rId3" Type="http://schemas.openxmlformats.org/officeDocument/2006/relationships/image" Target="../media/image24.jpeg"/><Relationship Id="rId7" Type="http://schemas.openxmlformats.org/officeDocument/2006/relationships/image" Target="../media/image28.tiff"/><Relationship Id="rId12"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33.xml"/><Relationship Id="rId6" Type="http://schemas.openxmlformats.org/officeDocument/2006/relationships/image" Target="../media/image27.jfif"/><Relationship Id="rId11" Type="http://schemas.openxmlformats.org/officeDocument/2006/relationships/image" Target="../media/image32.png"/><Relationship Id="rId5" Type="http://schemas.openxmlformats.org/officeDocument/2006/relationships/image" Target="../media/image26.tiff"/><Relationship Id="rId15" Type="http://schemas.openxmlformats.org/officeDocument/2006/relationships/image" Target="../media/image22.jpeg"/><Relationship Id="rId10" Type="http://schemas.openxmlformats.org/officeDocument/2006/relationships/image" Target="../media/image31.png"/><Relationship Id="rId4" Type="http://schemas.openxmlformats.org/officeDocument/2006/relationships/image" Target="../media/image25.jpg"/><Relationship Id="rId9" Type="http://schemas.openxmlformats.org/officeDocument/2006/relationships/image" Target="../media/image30.tiff"/><Relationship Id="rId14" Type="http://schemas.openxmlformats.org/officeDocument/2006/relationships/image" Target="../media/image35.png"/></Relationships>
</file>

<file path=ppt/slides/_rels/slide7.xml.rels><?xml version="1.0" encoding="UTF-8" standalone="yes"?>
<Relationships xmlns="http://schemas.openxmlformats.org/package/2006/relationships"><Relationship Id="rId8" Type="http://schemas.openxmlformats.org/officeDocument/2006/relationships/image" Target="../media/image41.jpeg"/><Relationship Id="rId13" Type="http://schemas.openxmlformats.org/officeDocument/2006/relationships/image" Target="../media/image46.jpeg"/><Relationship Id="rId18" Type="http://schemas.openxmlformats.org/officeDocument/2006/relationships/image" Target="../media/image51.jpg"/><Relationship Id="rId3" Type="http://schemas.openxmlformats.org/officeDocument/2006/relationships/image" Target="../media/image36.jpeg"/><Relationship Id="rId7" Type="http://schemas.openxmlformats.org/officeDocument/2006/relationships/image" Target="../media/image40.jpeg"/><Relationship Id="rId12" Type="http://schemas.openxmlformats.org/officeDocument/2006/relationships/image" Target="../media/image45.jpeg"/><Relationship Id="rId17" Type="http://schemas.openxmlformats.org/officeDocument/2006/relationships/image" Target="../media/image50.jpeg"/><Relationship Id="rId2" Type="http://schemas.openxmlformats.org/officeDocument/2006/relationships/notesSlide" Target="../notesSlides/notesSlide6.xml"/><Relationship Id="rId16" Type="http://schemas.openxmlformats.org/officeDocument/2006/relationships/image" Target="../media/image49.jpeg"/><Relationship Id="rId20" Type="http://schemas.openxmlformats.org/officeDocument/2006/relationships/image" Target="../media/image53.jpeg"/><Relationship Id="rId1" Type="http://schemas.openxmlformats.org/officeDocument/2006/relationships/slideLayout" Target="../slideLayouts/slideLayout27.xml"/><Relationship Id="rId6" Type="http://schemas.openxmlformats.org/officeDocument/2006/relationships/image" Target="../media/image39.jpeg"/><Relationship Id="rId11" Type="http://schemas.openxmlformats.org/officeDocument/2006/relationships/image" Target="../media/image44.jpeg"/><Relationship Id="rId5" Type="http://schemas.openxmlformats.org/officeDocument/2006/relationships/image" Target="../media/image38.jpeg"/><Relationship Id="rId15" Type="http://schemas.openxmlformats.org/officeDocument/2006/relationships/image" Target="../media/image48.jpeg"/><Relationship Id="rId10" Type="http://schemas.openxmlformats.org/officeDocument/2006/relationships/image" Target="../media/image43.jpeg"/><Relationship Id="rId19" Type="http://schemas.openxmlformats.org/officeDocument/2006/relationships/image" Target="../media/image52.jpg"/><Relationship Id="rId4" Type="http://schemas.openxmlformats.org/officeDocument/2006/relationships/image" Target="../media/image37.jpeg"/><Relationship Id="rId9" Type="http://schemas.openxmlformats.org/officeDocument/2006/relationships/image" Target="../media/image42.jpeg"/><Relationship Id="rId14" Type="http://schemas.openxmlformats.org/officeDocument/2006/relationships/image" Target="../media/image47.jpeg"/></Relationships>
</file>

<file path=ppt/slides/_rels/slide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7.xml"/><Relationship Id="rId1" Type="http://schemas.openxmlformats.org/officeDocument/2006/relationships/slideLayout" Target="../slideLayouts/slideLayout27.xml"/><Relationship Id="rId5" Type="http://schemas.openxmlformats.org/officeDocument/2006/relationships/image" Target="../media/image57.jpeg"/><Relationship Id="rId4" Type="http://schemas.openxmlformats.org/officeDocument/2006/relationships/image" Target="../media/image5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59.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8.png"/><Relationship Id="rId5" Type="http://schemas.openxmlformats.org/officeDocument/2006/relationships/slideLayout" Target="../slideLayouts/slideLayout5.xml"/><Relationship Id="rId4" Type="http://schemas.openxmlformats.org/officeDocument/2006/relationships/video" Target="../media/media3.mp4"/></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0.png"/></Relationships>
</file>

<file path=ppt/slides/_rels/slide14.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62.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61.png"/><Relationship Id="rId5" Type="http://schemas.openxmlformats.org/officeDocument/2006/relationships/slideLayout" Target="../slideLayouts/slideLayout5.xml"/><Relationship Id="rId4" Type="http://schemas.openxmlformats.org/officeDocument/2006/relationships/video" Target="../media/media6.mp4"/></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6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6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hyperlink" Target="http://www.nfhslearn.com/" TargetMode="Externa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hyperlink" Target="http://www.nfhslearn.com/copyright" TargetMode="External"/><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4.xml"/></Relationships>
</file>

<file path=ppt/slides/_rels/slide3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4.xml"/></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4.xml"/><Relationship Id="rId1" Type="http://schemas.openxmlformats.org/officeDocument/2006/relationships/slideLayout" Target="../slideLayouts/slideLayout38.xml"/></Relationships>
</file>

<file path=ppt/slides/_rels/slide3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5.xml"/><Relationship Id="rId1" Type="http://schemas.openxmlformats.org/officeDocument/2006/relationships/slideLayout" Target="../slideLayouts/slideLayout27.xml"/><Relationship Id="rId4" Type="http://schemas.openxmlformats.org/officeDocument/2006/relationships/image" Target="../media/image68.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6.xml"/></Relationships>
</file>

<file path=ppt/slides/_rels/slide3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7.xml"/><Relationship Id="rId1" Type="http://schemas.openxmlformats.org/officeDocument/2006/relationships/slideLayout" Target="../slideLayouts/slideLayout27.xml"/><Relationship Id="rId4" Type="http://schemas.openxmlformats.org/officeDocument/2006/relationships/image" Target="../media/image70.jpeg"/></Relationships>
</file>

<file path=ppt/slides/_rels/slide38.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notesSlide" Target="../notesSlides/notesSlide18.xml"/><Relationship Id="rId1" Type="http://schemas.openxmlformats.org/officeDocument/2006/relationships/slideLayout" Target="../slideLayouts/slideLayout38.xml"/><Relationship Id="rId4" Type="http://schemas.openxmlformats.org/officeDocument/2006/relationships/image" Target="../media/image72.png"/></Relationships>
</file>

<file path=ppt/slides/_rels/slide39.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B2911E72-0701-46FF-B0C5-7CE23D1D8E3A}"/>
              </a:ext>
            </a:extLst>
          </p:cNvPr>
          <p:cNvSpPr>
            <a:spLocks noGrp="1"/>
          </p:cNvSpPr>
          <p:nvPr>
            <p:ph type="ctrTitle"/>
          </p:nvPr>
        </p:nvSpPr>
        <p:spPr/>
        <p:txBody>
          <a:bodyPr/>
          <a:lstStyle/>
          <a:p>
            <a:r>
              <a:rPr lang="en-US" dirty="0"/>
              <a:t>2024 NFHS Rules Interpretation </a:t>
            </a:r>
          </a:p>
        </p:txBody>
      </p:sp>
      <p:sp>
        <p:nvSpPr>
          <p:cNvPr id="8" name="Subtitle 7">
            <a:extLst>
              <a:ext uri="{FF2B5EF4-FFF2-40B4-BE49-F238E27FC236}">
                <a16:creationId xmlns:a16="http://schemas.microsoft.com/office/drawing/2014/main" xmlns="" id="{19C391A0-D2B9-45B6-875B-AAAED7A8441B}"/>
              </a:ext>
            </a:extLst>
          </p:cNvPr>
          <p:cNvSpPr>
            <a:spLocks noGrp="1"/>
          </p:cNvSpPr>
          <p:nvPr>
            <p:ph type="subTitle" idx="1"/>
          </p:nvPr>
        </p:nvSpPr>
        <p:spPr>
          <a:xfrm>
            <a:off x="2777514" y="5034280"/>
            <a:ext cx="9231606" cy="1709420"/>
          </a:xfrm>
        </p:spPr>
        <p:txBody>
          <a:bodyPr/>
          <a:lstStyle/>
          <a:p>
            <a:r>
              <a:rPr lang="en-US" sz="3600" dirty="0"/>
              <a:t>Kelly Foster – NFHS Spirit Committee Chair</a:t>
            </a:r>
          </a:p>
          <a:p>
            <a:endParaRPr lang="en-US" sz="1600" dirty="0"/>
          </a:p>
          <a:p>
            <a:r>
              <a:rPr lang="en-US" sz="3600" dirty="0"/>
              <a:t>Shaunda Brown – NFHS Spirit Rules Interpreter </a:t>
            </a:r>
            <a:br>
              <a:rPr lang="en-US" sz="3600" dirty="0"/>
            </a:br>
            <a:endParaRPr lang="en-US" sz="3600" dirty="0">
              <a:cs typeface="Calibri"/>
            </a:endParaRPr>
          </a:p>
          <a:p>
            <a:endParaRPr lang="en-US" dirty="0"/>
          </a:p>
        </p:txBody>
      </p:sp>
    </p:spTree>
    <p:extLst>
      <p:ext uri="{BB962C8B-B14F-4D97-AF65-F5344CB8AC3E}">
        <p14:creationId xmlns:p14="http://schemas.microsoft.com/office/powerpoint/2010/main" val="178856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A9532633-F2CA-403A-A578-9EA47501A32D}"/>
              </a:ext>
            </a:extLst>
          </p:cNvPr>
          <p:cNvSpPr>
            <a:spLocks noGrp="1"/>
          </p:cNvSpPr>
          <p:nvPr>
            <p:ph type="title"/>
          </p:nvPr>
        </p:nvSpPr>
        <p:spPr/>
        <p:txBody>
          <a:bodyPr/>
          <a:lstStyle/>
          <a:p>
            <a:r>
              <a:rPr lang="en-US" dirty="0"/>
              <a:t>Thank you to our Spirit Partner - Varsity</a:t>
            </a:r>
          </a:p>
        </p:txBody>
      </p:sp>
      <p:pic>
        <p:nvPicPr>
          <p:cNvPr id="3" name="Kids Coaches Skills Edit ">
            <a:hlinkClick r:id="" action="ppaction://media"/>
            <a:extLst>
              <a:ext uri="{FF2B5EF4-FFF2-40B4-BE49-F238E27FC236}">
                <a16:creationId xmlns:a16="http://schemas.microsoft.com/office/drawing/2014/main" xmlns="" id="{26897B71-E9E6-E485-6FCA-F68DC5FCF00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90802" y="1338047"/>
            <a:ext cx="9563131" cy="5378892"/>
          </a:xfrm>
        </p:spPr>
      </p:pic>
    </p:spTree>
    <p:extLst>
      <p:ext uri="{BB962C8B-B14F-4D97-AF65-F5344CB8AC3E}">
        <p14:creationId xmlns:p14="http://schemas.microsoft.com/office/powerpoint/2010/main" val="2909236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4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92F6DD-634D-4D58-9E90-243373F861E3}"/>
              </a:ext>
            </a:extLst>
          </p:cNvPr>
          <p:cNvSpPr>
            <a:spLocks noGrp="1"/>
          </p:cNvSpPr>
          <p:nvPr>
            <p:ph type="title"/>
          </p:nvPr>
        </p:nvSpPr>
        <p:spPr>
          <a:xfrm>
            <a:off x="963613" y="4406900"/>
            <a:ext cx="8867775" cy="1362075"/>
          </a:xfrm>
        </p:spPr>
        <p:txBody>
          <a:bodyPr/>
          <a:lstStyle/>
          <a:p>
            <a:pPr>
              <a:defRPr/>
            </a:pPr>
            <a:r>
              <a:rPr lang="en-US"/>
              <a:t>National federation of</a:t>
            </a:r>
            <a:br>
              <a:rPr lang="en-US"/>
            </a:br>
            <a:r>
              <a:rPr lang="en-US"/>
              <a:t>state high school associations  (NFHS) </a:t>
            </a:r>
          </a:p>
        </p:txBody>
      </p:sp>
      <p:sp>
        <p:nvSpPr>
          <p:cNvPr id="20483" name="Text Placeholder 2">
            <a:extLst>
              <a:ext uri="{FF2B5EF4-FFF2-40B4-BE49-F238E27FC236}">
                <a16:creationId xmlns:a16="http://schemas.microsoft.com/office/drawing/2014/main" xmlns="" id="{07130364-3963-48D5-9399-FA9713CE0809}"/>
              </a:ext>
            </a:extLst>
          </p:cNvPr>
          <p:cNvSpPr>
            <a:spLocks noGrp="1" noChangeArrowheads="1"/>
          </p:cNvSpPr>
          <p:nvPr>
            <p:ph type="body" idx="1"/>
          </p:nvPr>
        </p:nvSpPr>
        <p:spPr>
          <a:xfrm>
            <a:off x="963613" y="2906713"/>
            <a:ext cx="10363200" cy="1500187"/>
          </a:xfrm>
        </p:spPr>
        <p:txBody>
          <a:bodyPr/>
          <a:lstStyle/>
          <a:p>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E7CA7D-CE1E-477E-A515-EC60E62B933A}"/>
              </a:ext>
            </a:extLst>
          </p:cNvPr>
          <p:cNvSpPr>
            <a:spLocks noGrp="1"/>
          </p:cNvSpPr>
          <p:nvPr>
            <p:ph type="title"/>
          </p:nvPr>
        </p:nvSpPr>
        <p:spPr/>
        <p:txBody>
          <a:bodyPr/>
          <a:lstStyle/>
          <a:p>
            <a:pPr>
              <a:defRPr/>
            </a:pPr>
            <a:r>
              <a:rPr lang="en-US" dirty="0"/>
              <a:t>National Federation of </a:t>
            </a:r>
            <a:br>
              <a:rPr lang="en-US" dirty="0"/>
            </a:br>
            <a:r>
              <a:rPr lang="en-US" dirty="0"/>
              <a:t>State High School Associations</a:t>
            </a:r>
          </a:p>
        </p:txBody>
      </p:sp>
      <p:sp>
        <p:nvSpPr>
          <p:cNvPr id="21507" name="Content Placeholder 2">
            <a:extLst>
              <a:ext uri="{FF2B5EF4-FFF2-40B4-BE49-F238E27FC236}">
                <a16:creationId xmlns:a16="http://schemas.microsoft.com/office/drawing/2014/main" xmlns="" id="{6ABCCFEB-262C-4707-9393-47F1189CAFF9}"/>
              </a:ext>
            </a:extLst>
          </p:cNvPr>
          <p:cNvSpPr>
            <a:spLocks noGrp="1" noChangeArrowheads="1"/>
          </p:cNvSpPr>
          <p:nvPr>
            <p:ph idx="1"/>
          </p:nvPr>
        </p:nvSpPr>
        <p:spPr/>
        <p:txBody>
          <a:bodyPr/>
          <a:lstStyle/>
          <a:p>
            <a:r>
              <a:rPr lang="en-US" altLang="en-US" sz="2400"/>
              <a:t>NFHS (located in Indianapolis, IN – Est. 1920):</a:t>
            </a:r>
          </a:p>
          <a:p>
            <a:pPr lvl="1"/>
            <a:r>
              <a:rPr lang="en-US" altLang="en-US" sz="2200"/>
              <a:t>National leader and advocate for </a:t>
            </a:r>
            <a:br>
              <a:rPr lang="en-US" altLang="en-US" sz="2200"/>
            </a:br>
            <a:r>
              <a:rPr lang="en-US" altLang="en-US" sz="2200"/>
              <a:t>high school athletics and </a:t>
            </a:r>
            <a:br>
              <a:rPr lang="en-US" altLang="en-US" sz="2200"/>
            </a:br>
            <a:r>
              <a:rPr lang="en-US" altLang="en-US" sz="2200"/>
              <a:t>performing arts programs.</a:t>
            </a:r>
          </a:p>
          <a:p>
            <a:pPr lvl="1"/>
            <a:r>
              <a:rPr lang="en-US" altLang="en-US" sz="2200"/>
              <a:t>Serves 51 state associations, 19,500 </a:t>
            </a:r>
            <a:br>
              <a:rPr lang="en-US" altLang="en-US" sz="2200"/>
            </a:br>
            <a:r>
              <a:rPr lang="en-US" altLang="en-US" sz="2200"/>
              <a:t>high schools and 12 million student </a:t>
            </a:r>
            <a:br>
              <a:rPr lang="en-US" altLang="en-US" sz="2200"/>
            </a:br>
            <a:r>
              <a:rPr lang="en-US" altLang="en-US" sz="2200"/>
              <a:t>participants.</a:t>
            </a:r>
          </a:p>
          <a:p>
            <a:pPr lvl="1"/>
            <a:r>
              <a:rPr lang="en-US" altLang="en-US" sz="2200"/>
              <a:t>Writes playing rules for 17 high school </a:t>
            </a:r>
            <a:br>
              <a:rPr lang="en-US" altLang="en-US" sz="2200"/>
            </a:br>
            <a:r>
              <a:rPr lang="en-US" altLang="en-US" sz="2200"/>
              <a:t>sports for boys and girls.</a:t>
            </a:r>
          </a:p>
          <a:p>
            <a:pPr lvl="1"/>
            <a:r>
              <a:rPr lang="en-US" altLang="en-US" sz="2200"/>
              <a:t>Offers online education courses for high school coaches, </a:t>
            </a:r>
            <a:br>
              <a:rPr lang="en-US" altLang="en-US" sz="2200"/>
            </a:br>
            <a:r>
              <a:rPr lang="en-US" altLang="en-US" sz="2200"/>
              <a:t>officials, parents, students and others.</a:t>
            </a:r>
          </a:p>
          <a:p>
            <a:pPr lvl="1"/>
            <a:r>
              <a:rPr lang="en-US" altLang="en-US" sz="2200"/>
              <a:t>Ensures that students have opportunity to enjoy healthy participation, achievement and good sportsmanship in education-based athletics.</a:t>
            </a:r>
          </a:p>
        </p:txBody>
      </p:sp>
      <p:sp>
        <p:nvSpPr>
          <p:cNvPr id="4" name="Footer Placeholder 3">
            <a:extLst>
              <a:ext uri="{FF2B5EF4-FFF2-40B4-BE49-F238E27FC236}">
                <a16:creationId xmlns:a16="http://schemas.microsoft.com/office/drawing/2014/main" xmlns="" id="{B83D9D80-4CAC-4163-AB25-77D2EBBC87F1}"/>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B56"/>
                </a:solidFill>
                <a:effectLst/>
                <a:uLnTx/>
                <a:uFillTx/>
                <a:latin typeface="Calibri"/>
                <a:ea typeface="+mn-ea"/>
                <a:cs typeface="+mn-cs"/>
              </a:rPr>
              <a:t>www.nfhs.org</a:t>
            </a:r>
          </a:p>
        </p:txBody>
      </p:sp>
      <p:pic>
        <p:nvPicPr>
          <p:cNvPr id="6" name="Picture 5" descr="Map&#10;&#10;Description automatically generated">
            <a:extLst>
              <a:ext uri="{FF2B5EF4-FFF2-40B4-BE49-F238E27FC236}">
                <a16:creationId xmlns:a16="http://schemas.microsoft.com/office/drawing/2014/main" xmlns="" id="{943DCE0A-A7CC-4FD8-F8B3-9C3461F647E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62984" y="2578396"/>
            <a:ext cx="4629016" cy="231258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15E145-B9CD-4342-A82E-FEC53A18BBF8}"/>
              </a:ext>
            </a:extLst>
          </p:cNvPr>
          <p:cNvSpPr>
            <a:spLocks noGrp="1"/>
          </p:cNvSpPr>
          <p:nvPr>
            <p:ph type="title"/>
          </p:nvPr>
        </p:nvSpPr>
        <p:spPr/>
        <p:txBody>
          <a:bodyPr/>
          <a:lstStyle/>
          <a:p>
            <a:pPr>
              <a:defRPr/>
            </a:pPr>
            <a:r>
              <a:rPr lang="en-US" dirty="0"/>
              <a:t>NFHS Rules Review Committee</a:t>
            </a:r>
          </a:p>
        </p:txBody>
      </p:sp>
      <p:sp>
        <p:nvSpPr>
          <p:cNvPr id="22531" name="Content Placeholder 2">
            <a:extLst>
              <a:ext uri="{FF2B5EF4-FFF2-40B4-BE49-F238E27FC236}">
                <a16:creationId xmlns:a16="http://schemas.microsoft.com/office/drawing/2014/main" xmlns="" id="{84B64DE9-E29E-4B13-9615-425E4B0278E0}"/>
              </a:ext>
            </a:extLst>
          </p:cNvPr>
          <p:cNvSpPr>
            <a:spLocks noGrp="1" noChangeArrowheads="1"/>
          </p:cNvSpPr>
          <p:nvPr>
            <p:ph idx="1"/>
          </p:nvPr>
        </p:nvSpPr>
        <p:spPr>
          <a:xfrm>
            <a:off x="1941513" y="1989138"/>
            <a:ext cx="10026650" cy="2290762"/>
          </a:xfrm>
        </p:spPr>
        <p:txBody>
          <a:bodyPr/>
          <a:lstStyle/>
          <a:p>
            <a:r>
              <a:rPr lang="en-US" altLang="en-US" dirty="0"/>
              <a:t>The NFHS Rules Review Committee is chaired by the chief operating officer and composed of all rules editors. After each committee concludes its deliberations and has adopted its recommended changes for the subsequent year, such revisions will be evaluated by the Rules Review Committee.</a:t>
            </a:r>
          </a:p>
        </p:txBody>
      </p:sp>
      <p:sp>
        <p:nvSpPr>
          <p:cNvPr id="4" name="Footer Placeholder 3">
            <a:extLst>
              <a:ext uri="{FF2B5EF4-FFF2-40B4-BE49-F238E27FC236}">
                <a16:creationId xmlns:a16="http://schemas.microsoft.com/office/drawing/2014/main" xmlns="" id="{6E1A9D62-A3CA-437C-81A3-D28246C2DF10}"/>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B56"/>
                </a:solidFill>
                <a:effectLst/>
                <a:uLnTx/>
                <a:uFillTx/>
                <a:latin typeface="Calibri"/>
                <a:ea typeface="+mn-ea"/>
                <a:cs typeface="+mn-cs"/>
              </a:rPr>
              <a:t>www.nfhs.org</a:t>
            </a:r>
          </a:p>
        </p:txBody>
      </p:sp>
      <p:sp>
        <p:nvSpPr>
          <p:cNvPr id="22540" name="TextBox 1">
            <a:extLst>
              <a:ext uri="{FF2B5EF4-FFF2-40B4-BE49-F238E27FC236}">
                <a16:creationId xmlns:a16="http://schemas.microsoft.com/office/drawing/2014/main" xmlns="" id="{B26F1860-9067-4FDB-A3BD-A20B4813ADB0}"/>
              </a:ext>
            </a:extLst>
          </p:cNvPr>
          <p:cNvSpPr txBox="1">
            <a:spLocks noChangeArrowheads="1"/>
          </p:cNvSpPr>
          <p:nvPr/>
        </p:nvSpPr>
        <p:spPr bwMode="auto">
          <a:xfrm>
            <a:off x="2406650" y="5881688"/>
            <a:ext cx="10556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buFont typeface="Wingdings" panose="05000000000000000000" pitchFamily="2" charset="2"/>
              <a:buChar char="§"/>
              <a:defRPr sz="2600">
                <a:solidFill>
                  <a:schemeClr val="tx1"/>
                </a:solidFill>
                <a:latin typeface="Calibri" panose="020F0502020204030204" pitchFamily="34" charset="0"/>
              </a:defRPr>
            </a:lvl1pPr>
            <a:lvl2pPr marL="742950" indent="-285750">
              <a:buFont typeface="Arial" panose="020B0604020202020204" pitchFamily="34" charset="0"/>
              <a:buChar char="•"/>
              <a:defRPr sz="2400">
                <a:solidFill>
                  <a:schemeClr val="tx1"/>
                </a:solidFill>
                <a:latin typeface="Calibri" panose="020F0502020204030204" pitchFamily="34" charset="0"/>
              </a:defRPr>
            </a:lvl2pPr>
            <a:lvl3pPr marL="1143000" indent="-228600">
              <a:buFont typeface="Calibri" panose="020F0502020204030204" pitchFamily="34" charset="0"/>
              <a:buChar char="–"/>
              <a:defRPr sz="2000">
                <a:solidFill>
                  <a:schemeClr val="tx1"/>
                </a:solidFill>
                <a:latin typeface="Calibri" panose="020F0502020204030204" pitchFamily="34" charset="0"/>
              </a:defRPr>
            </a:lvl3pPr>
            <a:lvl4pPr marL="1600200" indent="-228600">
              <a:buFont typeface="Courier New" panose="02070309020205020404" pitchFamily="49" charset="0"/>
              <a:buChar char="o"/>
              <a:defRPr sz="2000">
                <a:solidFill>
                  <a:schemeClr val="tx1"/>
                </a:solidFill>
                <a:latin typeface="Calibri" panose="020F0502020204030204" pitchFamily="34" charset="0"/>
              </a:defRPr>
            </a:lvl4pPr>
            <a:lvl5pPr marL="2057400" indent="-228600">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1"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Davis Whitfield</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Chief Operating Officer</a:t>
            </a:r>
          </a:p>
        </p:txBody>
      </p:sp>
      <p:sp>
        <p:nvSpPr>
          <p:cNvPr id="22541" name="TextBox 31">
            <a:extLst>
              <a:ext uri="{FF2B5EF4-FFF2-40B4-BE49-F238E27FC236}">
                <a16:creationId xmlns:a16="http://schemas.microsoft.com/office/drawing/2014/main" xmlns="" id="{AF37E6DE-BAA0-4201-924E-A4D092CB2DF1}"/>
              </a:ext>
            </a:extLst>
          </p:cNvPr>
          <p:cNvSpPr txBox="1">
            <a:spLocks noChangeArrowheads="1"/>
          </p:cNvSpPr>
          <p:nvPr/>
        </p:nvSpPr>
        <p:spPr bwMode="auto">
          <a:xfrm>
            <a:off x="4676775" y="5881688"/>
            <a:ext cx="104616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buFont typeface="Wingdings" panose="05000000000000000000" pitchFamily="2" charset="2"/>
              <a:buChar char="§"/>
              <a:defRPr sz="2600">
                <a:solidFill>
                  <a:schemeClr val="tx1"/>
                </a:solidFill>
                <a:latin typeface="Calibri" panose="020F0502020204030204" pitchFamily="34" charset="0"/>
              </a:defRPr>
            </a:lvl1pPr>
            <a:lvl2pPr marL="742950" indent="-285750">
              <a:buFont typeface="Arial" panose="020B0604020202020204" pitchFamily="34" charset="0"/>
              <a:buChar char="•"/>
              <a:defRPr sz="2400">
                <a:solidFill>
                  <a:schemeClr val="tx1"/>
                </a:solidFill>
                <a:latin typeface="Calibri" panose="020F0502020204030204" pitchFamily="34" charset="0"/>
              </a:defRPr>
            </a:lvl2pPr>
            <a:lvl3pPr marL="1143000" indent="-228600">
              <a:buFont typeface="Calibri" panose="020F0502020204030204" pitchFamily="34" charset="0"/>
              <a:buChar char="–"/>
              <a:defRPr sz="2000">
                <a:solidFill>
                  <a:schemeClr val="tx1"/>
                </a:solidFill>
                <a:latin typeface="Calibri" panose="020F0502020204030204" pitchFamily="34" charset="0"/>
              </a:defRPr>
            </a:lvl3pPr>
            <a:lvl4pPr marL="1600200" indent="-228600">
              <a:buFont typeface="Courier New" panose="02070309020205020404" pitchFamily="49" charset="0"/>
              <a:buChar char="o"/>
              <a:defRPr sz="2000">
                <a:solidFill>
                  <a:schemeClr val="tx1"/>
                </a:solidFill>
                <a:latin typeface="Calibri" panose="020F0502020204030204" pitchFamily="34" charset="0"/>
              </a:defRPr>
            </a:lvl4pPr>
            <a:lvl5pPr marL="2057400" indent="-228600">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1"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Bob Colgate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Football and Sports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Medicine</a:t>
            </a:r>
          </a:p>
        </p:txBody>
      </p:sp>
      <p:sp>
        <p:nvSpPr>
          <p:cNvPr id="22542" name="TextBox 32">
            <a:extLst>
              <a:ext uri="{FF2B5EF4-FFF2-40B4-BE49-F238E27FC236}">
                <a16:creationId xmlns:a16="http://schemas.microsoft.com/office/drawing/2014/main" xmlns="" id="{B1997B18-819B-46F0-943D-BA6AC252CD36}"/>
              </a:ext>
            </a:extLst>
          </p:cNvPr>
          <p:cNvSpPr txBox="1">
            <a:spLocks noChangeArrowheads="1"/>
          </p:cNvSpPr>
          <p:nvPr/>
        </p:nvSpPr>
        <p:spPr bwMode="auto">
          <a:xfrm>
            <a:off x="6975475" y="5880100"/>
            <a:ext cx="10366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buFont typeface="Wingdings" panose="05000000000000000000" pitchFamily="2" charset="2"/>
              <a:buChar char="§"/>
              <a:defRPr sz="2600">
                <a:solidFill>
                  <a:schemeClr val="tx1"/>
                </a:solidFill>
                <a:latin typeface="Calibri" panose="020F0502020204030204" pitchFamily="34" charset="0"/>
              </a:defRPr>
            </a:lvl1pPr>
            <a:lvl2pPr marL="742950" indent="-285750">
              <a:buFont typeface="Arial" panose="020B0604020202020204" pitchFamily="34" charset="0"/>
              <a:buChar char="•"/>
              <a:defRPr sz="2400">
                <a:solidFill>
                  <a:schemeClr val="tx1"/>
                </a:solidFill>
                <a:latin typeface="Calibri" panose="020F0502020204030204" pitchFamily="34" charset="0"/>
              </a:defRPr>
            </a:lvl2pPr>
            <a:lvl3pPr marL="1143000" indent="-228600">
              <a:buFont typeface="Calibri" panose="020F0502020204030204" pitchFamily="34" charset="0"/>
              <a:buChar char="–"/>
              <a:defRPr sz="2000">
                <a:solidFill>
                  <a:schemeClr val="tx1"/>
                </a:solidFill>
                <a:latin typeface="Calibri" panose="020F0502020204030204" pitchFamily="34" charset="0"/>
              </a:defRPr>
            </a:lvl3pPr>
            <a:lvl4pPr marL="1600200" indent="-228600">
              <a:buFont typeface="Courier New" panose="02070309020205020404" pitchFamily="49" charset="0"/>
              <a:buChar char="o"/>
              <a:defRPr sz="2000">
                <a:solidFill>
                  <a:schemeClr val="tx1"/>
                </a:solidFill>
                <a:latin typeface="Calibri" panose="020F0502020204030204" pitchFamily="34" charset="0"/>
              </a:defRPr>
            </a:lvl4pPr>
            <a:lvl5pPr marL="2057400" indent="-228600">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1"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Elliot Hopkins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Baseball and Wrestling</a:t>
            </a:r>
          </a:p>
        </p:txBody>
      </p:sp>
      <p:sp>
        <p:nvSpPr>
          <p:cNvPr id="22543" name="TextBox 33">
            <a:extLst>
              <a:ext uri="{FF2B5EF4-FFF2-40B4-BE49-F238E27FC236}">
                <a16:creationId xmlns:a16="http://schemas.microsoft.com/office/drawing/2014/main" xmlns="" id="{FA26650D-C7F1-40CF-B667-28073CBBE287}"/>
              </a:ext>
            </a:extLst>
          </p:cNvPr>
          <p:cNvSpPr txBox="1">
            <a:spLocks noChangeArrowheads="1"/>
          </p:cNvSpPr>
          <p:nvPr/>
        </p:nvSpPr>
        <p:spPr bwMode="auto">
          <a:xfrm>
            <a:off x="3541713" y="5880100"/>
            <a:ext cx="103505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buFont typeface="Wingdings" panose="05000000000000000000" pitchFamily="2" charset="2"/>
              <a:buChar char="§"/>
              <a:defRPr sz="2600">
                <a:solidFill>
                  <a:schemeClr val="tx1"/>
                </a:solidFill>
                <a:latin typeface="Calibri" panose="020F0502020204030204" pitchFamily="34" charset="0"/>
              </a:defRPr>
            </a:lvl1pPr>
            <a:lvl2pPr marL="742950" indent="-285750">
              <a:buFont typeface="Arial" panose="020B0604020202020204" pitchFamily="34" charset="0"/>
              <a:buChar char="•"/>
              <a:defRPr sz="2400">
                <a:solidFill>
                  <a:schemeClr val="tx1"/>
                </a:solidFill>
                <a:latin typeface="Calibri" panose="020F0502020204030204" pitchFamily="34" charset="0"/>
              </a:defRPr>
            </a:lvl2pPr>
            <a:lvl3pPr marL="1143000" indent="-228600">
              <a:buFont typeface="Calibri" panose="020F0502020204030204" pitchFamily="34" charset="0"/>
              <a:buChar char="–"/>
              <a:defRPr sz="2000">
                <a:solidFill>
                  <a:schemeClr val="tx1"/>
                </a:solidFill>
                <a:latin typeface="Calibri" panose="020F0502020204030204" pitchFamily="34" charset="0"/>
              </a:defRPr>
            </a:lvl3pPr>
            <a:lvl4pPr marL="1600200" indent="-228600">
              <a:buFont typeface="Courier New" panose="02070309020205020404" pitchFamily="49" charset="0"/>
              <a:buChar char="o"/>
              <a:defRPr sz="2000">
                <a:solidFill>
                  <a:schemeClr val="tx1"/>
                </a:solidFill>
                <a:latin typeface="Calibri" panose="020F0502020204030204" pitchFamily="34" charset="0"/>
              </a:defRPr>
            </a:lvl4pPr>
            <a:lvl5pPr marL="2057400" indent="-228600">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1"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Lindsey Atkinson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Basketball, Girls Lacrosse and Volleyball</a:t>
            </a:r>
          </a:p>
        </p:txBody>
      </p:sp>
      <p:sp>
        <p:nvSpPr>
          <p:cNvPr id="22544" name="TextBox 34">
            <a:extLst>
              <a:ext uri="{FF2B5EF4-FFF2-40B4-BE49-F238E27FC236}">
                <a16:creationId xmlns:a16="http://schemas.microsoft.com/office/drawing/2014/main" xmlns="" id="{117C1F1D-EF3A-4B1C-8FB3-D6D76F9384BB}"/>
              </a:ext>
            </a:extLst>
          </p:cNvPr>
          <p:cNvSpPr txBox="1">
            <a:spLocks noChangeArrowheads="1"/>
          </p:cNvSpPr>
          <p:nvPr/>
        </p:nvSpPr>
        <p:spPr bwMode="auto">
          <a:xfrm>
            <a:off x="7943850" y="5870575"/>
            <a:ext cx="13081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buFont typeface="Wingdings" panose="05000000000000000000" pitchFamily="2" charset="2"/>
              <a:buChar char="§"/>
              <a:defRPr sz="2600">
                <a:solidFill>
                  <a:schemeClr val="tx1"/>
                </a:solidFill>
                <a:latin typeface="Calibri" panose="020F0502020204030204" pitchFamily="34" charset="0"/>
              </a:defRPr>
            </a:lvl1pPr>
            <a:lvl2pPr marL="742950" indent="-285750">
              <a:buFont typeface="Arial" panose="020B0604020202020204" pitchFamily="34" charset="0"/>
              <a:buChar char="•"/>
              <a:defRPr sz="2400">
                <a:solidFill>
                  <a:schemeClr val="tx1"/>
                </a:solidFill>
                <a:latin typeface="Calibri" panose="020F0502020204030204" pitchFamily="34" charset="0"/>
              </a:defRPr>
            </a:lvl2pPr>
            <a:lvl3pPr marL="1143000" indent="-228600">
              <a:buFont typeface="Calibri" panose="020F0502020204030204" pitchFamily="34" charset="0"/>
              <a:buChar char="–"/>
              <a:defRPr sz="2000">
                <a:solidFill>
                  <a:schemeClr val="tx1"/>
                </a:solidFill>
                <a:latin typeface="Calibri" panose="020F0502020204030204" pitchFamily="34" charset="0"/>
              </a:defRPr>
            </a:lvl3pPr>
            <a:lvl4pPr marL="1600200" indent="-228600">
              <a:buFont typeface="Courier New" panose="02070309020205020404" pitchFamily="49" charset="0"/>
              <a:buChar char="o"/>
              <a:defRPr sz="2000">
                <a:solidFill>
                  <a:schemeClr val="tx1"/>
                </a:solidFill>
                <a:latin typeface="Calibri" panose="020F0502020204030204" pitchFamily="34" charset="0"/>
              </a:defRPr>
            </a:lvl4pPr>
            <a:lvl5pPr marL="2057400" indent="-228600">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1"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Julie Cochran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Cross Country, Gymnastics, Field Hockey, Soccer and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Track &amp; Field</a:t>
            </a:r>
          </a:p>
        </p:txBody>
      </p:sp>
      <p:sp>
        <p:nvSpPr>
          <p:cNvPr id="22545" name="TextBox 35">
            <a:extLst>
              <a:ext uri="{FF2B5EF4-FFF2-40B4-BE49-F238E27FC236}">
                <a16:creationId xmlns:a16="http://schemas.microsoft.com/office/drawing/2014/main" xmlns="" id="{AAA39036-CF91-423F-8D3F-AA4FA65F0EE1}"/>
              </a:ext>
            </a:extLst>
          </p:cNvPr>
          <p:cNvSpPr txBox="1">
            <a:spLocks noChangeArrowheads="1"/>
          </p:cNvSpPr>
          <p:nvPr/>
        </p:nvSpPr>
        <p:spPr bwMode="auto">
          <a:xfrm>
            <a:off x="10369550" y="5881688"/>
            <a:ext cx="1049338"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buFont typeface="Wingdings" panose="05000000000000000000" pitchFamily="2" charset="2"/>
              <a:buChar char="§"/>
              <a:defRPr sz="2600">
                <a:solidFill>
                  <a:schemeClr val="tx1"/>
                </a:solidFill>
                <a:latin typeface="Calibri" panose="020F0502020204030204" pitchFamily="34" charset="0"/>
              </a:defRPr>
            </a:lvl1pPr>
            <a:lvl2pPr marL="742950" indent="-285750">
              <a:buFont typeface="Arial" panose="020B0604020202020204" pitchFamily="34" charset="0"/>
              <a:buChar char="•"/>
              <a:defRPr sz="2400">
                <a:solidFill>
                  <a:schemeClr val="tx1"/>
                </a:solidFill>
                <a:latin typeface="Calibri" panose="020F0502020204030204" pitchFamily="34" charset="0"/>
              </a:defRPr>
            </a:lvl2pPr>
            <a:lvl3pPr marL="1143000" indent="-228600">
              <a:buFont typeface="Calibri" panose="020F0502020204030204" pitchFamily="34" charset="0"/>
              <a:buChar char="–"/>
              <a:defRPr sz="2000">
                <a:solidFill>
                  <a:schemeClr val="tx1"/>
                </a:solidFill>
                <a:latin typeface="Calibri" panose="020F0502020204030204" pitchFamily="34" charset="0"/>
              </a:defRPr>
            </a:lvl3pPr>
            <a:lvl4pPr marL="1600200" indent="-228600">
              <a:buFont typeface="Courier New" panose="02070309020205020404" pitchFamily="49" charset="0"/>
              <a:buChar char="o"/>
              <a:defRPr sz="2000">
                <a:solidFill>
                  <a:schemeClr val="tx1"/>
                </a:solidFill>
                <a:latin typeface="Calibri" panose="020F0502020204030204" pitchFamily="34" charset="0"/>
              </a:defRPr>
            </a:lvl4pPr>
            <a:lvl5pPr marL="2057400" indent="-228600">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1"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Dan Schuster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Ice Hockey</a:t>
            </a:r>
          </a:p>
        </p:txBody>
      </p:sp>
      <p:sp>
        <p:nvSpPr>
          <p:cNvPr id="22546" name="TextBox 36">
            <a:extLst>
              <a:ext uri="{FF2B5EF4-FFF2-40B4-BE49-F238E27FC236}">
                <a16:creationId xmlns:a16="http://schemas.microsoft.com/office/drawing/2014/main" xmlns="" id="{CD8BFC92-13FA-4A38-8FBF-A60C76349AE3}"/>
              </a:ext>
            </a:extLst>
          </p:cNvPr>
          <p:cNvSpPr txBox="1">
            <a:spLocks noChangeArrowheads="1"/>
          </p:cNvSpPr>
          <p:nvPr/>
        </p:nvSpPr>
        <p:spPr bwMode="auto">
          <a:xfrm>
            <a:off x="9229351" y="5881688"/>
            <a:ext cx="1063681"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buFont typeface="Wingdings" panose="05000000000000000000" pitchFamily="2" charset="2"/>
              <a:buChar char="§"/>
              <a:defRPr sz="2600">
                <a:solidFill>
                  <a:schemeClr val="tx1"/>
                </a:solidFill>
                <a:latin typeface="Calibri" panose="020F0502020204030204" pitchFamily="34" charset="0"/>
              </a:defRPr>
            </a:lvl1pPr>
            <a:lvl2pPr marL="742950" indent="-285750">
              <a:buFont typeface="Arial" panose="020B0604020202020204" pitchFamily="34" charset="0"/>
              <a:buChar char="•"/>
              <a:defRPr sz="2400">
                <a:solidFill>
                  <a:schemeClr val="tx1"/>
                </a:solidFill>
                <a:latin typeface="Calibri" panose="020F0502020204030204" pitchFamily="34" charset="0"/>
              </a:defRPr>
            </a:lvl2pPr>
            <a:lvl3pPr marL="1143000" indent="-228600">
              <a:buFont typeface="Calibri" panose="020F0502020204030204" pitchFamily="34" charset="0"/>
              <a:buChar char="–"/>
              <a:defRPr sz="2000">
                <a:solidFill>
                  <a:schemeClr val="tx1"/>
                </a:solidFill>
                <a:latin typeface="Calibri" panose="020F0502020204030204" pitchFamily="34" charset="0"/>
              </a:defRPr>
            </a:lvl3pPr>
            <a:lvl4pPr marL="1600200" indent="-228600">
              <a:buFont typeface="Courier New" panose="02070309020205020404" pitchFamily="49" charset="0"/>
              <a:buChar char="o"/>
              <a:defRPr sz="2000">
                <a:solidFill>
                  <a:schemeClr val="tx1"/>
                </a:solidFill>
                <a:latin typeface="Calibri" panose="020F0502020204030204" pitchFamily="34" charset="0"/>
              </a:defRPr>
            </a:lvl4pPr>
            <a:lvl5pPr marL="2057400" indent="-228600">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1"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James Weaver</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Boys Lacrosse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and Spirit</a:t>
            </a:r>
          </a:p>
        </p:txBody>
      </p:sp>
      <p:sp>
        <p:nvSpPr>
          <p:cNvPr id="22548" name="TextBox 36">
            <a:extLst>
              <a:ext uri="{FF2B5EF4-FFF2-40B4-BE49-F238E27FC236}">
                <a16:creationId xmlns:a16="http://schemas.microsoft.com/office/drawing/2014/main" xmlns="" id="{DB8AAB08-9D0A-4BD7-ABCC-CE75307CB8D6}"/>
              </a:ext>
            </a:extLst>
          </p:cNvPr>
          <p:cNvSpPr txBox="1">
            <a:spLocks noChangeArrowheads="1"/>
          </p:cNvSpPr>
          <p:nvPr/>
        </p:nvSpPr>
        <p:spPr bwMode="auto">
          <a:xfrm>
            <a:off x="5767071" y="5861050"/>
            <a:ext cx="115887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buFont typeface="Wingdings" panose="05000000000000000000" pitchFamily="2" charset="2"/>
              <a:buChar char="§"/>
              <a:defRPr sz="2600">
                <a:solidFill>
                  <a:schemeClr val="tx1"/>
                </a:solidFill>
                <a:latin typeface="Calibri" panose="020F0502020204030204" pitchFamily="34" charset="0"/>
              </a:defRPr>
            </a:lvl1pPr>
            <a:lvl2pPr marL="742950" indent="-285750">
              <a:buFont typeface="Arial" panose="020B0604020202020204" pitchFamily="34" charset="0"/>
              <a:buChar char="•"/>
              <a:defRPr sz="2400">
                <a:solidFill>
                  <a:schemeClr val="tx1"/>
                </a:solidFill>
                <a:latin typeface="Calibri" panose="020F0502020204030204" pitchFamily="34" charset="0"/>
              </a:defRPr>
            </a:lvl2pPr>
            <a:lvl3pPr marL="1143000" indent="-228600">
              <a:buFont typeface="Calibri" panose="020F0502020204030204" pitchFamily="34" charset="0"/>
              <a:buChar char="–"/>
              <a:defRPr sz="2000">
                <a:solidFill>
                  <a:schemeClr val="tx1"/>
                </a:solidFill>
                <a:latin typeface="Calibri" panose="020F0502020204030204" pitchFamily="34" charset="0"/>
              </a:defRPr>
            </a:lvl3pPr>
            <a:lvl4pPr marL="1600200" indent="-228600">
              <a:buFont typeface="Courier New" panose="02070309020205020404" pitchFamily="49" charset="0"/>
              <a:buChar char="o"/>
              <a:defRPr sz="2000">
                <a:solidFill>
                  <a:schemeClr val="tx1"/>
                </a:solidFill>
                <a:latin typeface="Calibri" panose="020F0502020204030204" pitchFamily="34" charset="0"/>
              </a:defRPr>
            </a:lvl4pPr>
            <a:lvl5pPr marL="2057400" indent="-228600">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1"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Sandy Searcy</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800" b="0" i="0" u="none" strike="noStrike" kern="1200" cap="none" spc="0" normalizeH="0" baseline="0" noProof="0" dirty="0">
                <a:ln>
                  <a:noFill/>
                </a:ln>
                <a:solidFill>
                  <a:srgbClr val="414B56"/>
                </a:solidFill>
                <a:effectLst/>
                <a:uLnTx/>
                <a:uFillTx/>
                <a:latin typeface="Calibri" panose="020F0502020204030204" pitchFamily="34" charset="0"/>
                <a:ea typeface="+mn-ea"/>
                <a:cs typeface="Calibri" panose="020F0502020204030204" pitchFamily="34" charset="0"/>
              </a:rPr>
              <a:t>Softball, Swimming &amp; Diving and Water Polo</a:t>
            </a:r>
          </a:p>
        </p:txBody>
      </p:sp>
      <p:pic>
        <p:nvPicPr>
          <p:cNvPr id="3" name="Picture 2" descr="A picture containing person, suit, sky, clothing&#10;&#10;Description automatically generated">
            <a:extLst>
              <a:ext uri="{FF2B5EF4-FFF2-40B4-BE49-F238E27FC236}">
                <a16:creationId xmlns:a16="http://schemas.microsoft.com/office/drawing/2014/main" xmlns="" id="{2E87D21B-2E15-965F-09CC-DC3F839C22E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8121" t="10180" r="25427" b="41647"/>
          <a:stretch/>
        </p:blipFill>
        <p:spPr>
          <a:xfrm>
            <a:off x="3544048" y="4567498"/>
            <a:ext cx="1055688" cy="1233602"/>
          </a:xfrm>
          <a:prstGeom prst="rect">
            <a:avLst/>
          </a:prstGeom>
          <a:ln w="6350">
            <a:solidFill>
              <a:schemeClr val="tx1"/>
            </a:solidFill>
          </a:ln>
        </p:spPr>
      </p:pic>
      <p:pic>
        <p:nvPicPr>
          <p:cNvPr id="5" name="Picture 4" descr="A person smiling for the camera&#10;&#10;Description automatically generated with low confidence">
            <a:extLst>
              <a:ext uri="{FF2B5EF4-FFF2-40B4-BE49-F238E27FC236}">
                <a16:creationId xmlns:a16="http://schemas.microsoft.com/office/drawing/2014/main" xmlns="" id="{A5B82B3A-0661-B5AF-4B38-71689E7BCEC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7385" t="10149" r="25253" b="41059"/>
          <a:stretch/>
        </p:blipFill>
        <p:spPr>
          <a:xfrm>
            <a:off x="8087479" y="4556933"/>
            <a:ext cx="1054004" cy="1235075"/>
          </a:xfrm>
          <a:prstGeom prst="rect">
            <a:avLst/>
          </a:prstGeom>
          <a:ln w="6350">
            <a:solidFill>
              <a:schemeClr val="tx1"/>
            </a:solidFill>
          </a:ln>
        </p:spPr>
      </p:pic>
      <p:pic>
        <p:nvPicPr>
          <p:cNvPr id="6" name="Picture 5" descr="A person wearing glasses and a suit&#10;&#10;Description automatically generated with medium confidence">
            <a:extLst>
              <a:ext uri="{FF2B5EF4-FFF2-40B4-BE49-F238E27FC236}">
                <a16:creationId xmlns:a16="http://schemas.microsoft.com/office/drawing/2014/main" xmlns="" id="{98268976-77BD-F0C7-98C3-B6CF1190C06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406" t="11121" r="30450" b="40666"/>
          <a:stretch/>
        </p:blipFill>
        <p:spPr>
          <a:xfrm>
            <a:off x="4681445" y="4567497"/>
            <a:ext cx="1055689" cy="1233603"/>
          </a:xfrm>
          <a:prstGeom prst="rect">
            <a:avLst/>
          </a:prstGeom>
          <a:ln w="6350">
            <a:solidFill>
              <a:schemeClr val="tx1"/>
            </a:solidFill>
          </a:ln>
        </p:spPr>
      </p:pic>
      <p:pic>
        <p:nvPicPr>
          <p:cNvPr id="7" name="Picture 6" descr="A person wearing a suit and tie&#10;&#10;Description automatically generated with medium confidence">
            <a:extLst>
              <a:ext uri="{FF2B5EF4-FFF2-40B4-BE49-F238E27FC236}">
                <a16:creationId xmlns:a16="http://schemas.microsoft.com/office/drawing/2014/main" xmlns="" id="{FEB15326-3BE2-89E8-9C0C-4A32F2EF6C9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5928" t="10396" r="31261" b="41669"/>
          <a:stretch/>
        </p:blipFill>
        <p:spPr>
          <a:xfrm>
            <a:off x="6953161" y="4558405"/>
            <a:ext cx="1054004" cy="1233603"/>
          </a:xfrm>
          <a:prstGeom prst="rect">
            <a:avLst/>
          </a:prstGeom>
          <a:ln w="6350">
            <a:solidFill>
              <a:schemeClr val="tx1"/>
            </a:solidFill>
          </a:ln>
        </p:spPr>
      </p:pic>
      <p:pic>
        <p:nvPicPr>
          <p:cNvPr id="8" name="Picture 7" descr="A person in a suit and tie&#10;&#10;Description automatically generated with medium confidence">
            <a:extLst>
              <a:ext uri="{FF2B5EF4-FFF2-40B4-BE49-F238E27FC236}">
                <a16:creationId xmlns:a16="http://schemas.microsoft.com/office/drawing/2014/main" xmlns="" id="{CAF58783-8C87-EE51-E628-14921D15FA99}"/>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1660" t="9834" r="31060" b="41273"/>
          <a:stretch/>
        </p:blipFill>
        <p:spPr>
          <a:xfrm>
            <a:off x="10371223" y="4556932"/>
            <a:ext cx="1054004" cy="1235076"/>
          </a:xfrm>
          <a:prstGeom prst="rect">
            <a:avLst/>
          </a:prstGeom>
          <a:ln w="6350">
            <a:solidFill>
              <a:schemeClr val="tx1"/>
            </a:solidFill>
          </a:ln>
        </p:spPr>
      </p:pic>
      <p:pic>
        <p:nvPicPr>
          <p:cNvPr id="9" name="Picture 8" descr="A picture containing person, clothing, suit, posing&#10;&#10;Description automatically generated">
            <a:extLst>
              <a:ext uri="{FF2B5EF4-FFF2-40B4-BE49-F238E27FC236}">
                <a16:creationId xmlns:a16="http://schemas.microsoft.com/office/drawing/2014/main" xmlns="" id="{47CAF483-2D6D-CFB6-8ECD-92BF38EBF4B8}"/>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1165" t="12468" r="33851" b="41498"/>
          <a:stretch/>
        </p:blipFill>
        <p:spPr>
          <a:xfrm>
            <a:off x="5818843" y="4566025"/>
            <a:ext cx="1054004" cy="1235075"/>
          </a:xfrm>
          <a:prstGeom prst="rect">
            <a:avLst/>
          </a:prstGeom>
          <a:ln w="6350">
            <a:solidFill>
              <a:schemeClr val="tx1"/>
            </a:solidFill>
          </a:ln>
        </p:spPr>
      </p:pic>
      <p:pic>
        <p:nvPicPr>
          <p:cNvPr id="10" name="Picture 9" descr="A person in a suit smiling&#10;&#10;Description automatically generated with low confidence">
            <a:extLst>
              <a:ext uri="{FF2B5EF4-FFF2-40B4-BE49-F238E27FC236}">
                <a16:creationId xmlns:a16="http://schemas.microsoft.com/office/drawing/2014/main" xmlns="" id="{24FF875D-2742-0E46-E385-3CE37653C12C}"/>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174" t="11660" r="31189" b="38785"/>
          <a:stretch/>
        </p:blipFill>
        <p:spPr>
          <a:xfrm>
            <a:off x="9229351" y="4556933"/>
            <a:ext cx="1054004" cy="1235075"/>
          </a:xfrm>
          <a:prstGeom prst="rect">
            <a:avLst/>
          </a:prstGeom>
          <a:ln w="6350">
            <a:solidFill>
              <a:schemeClr val="tx1"/>
            </a:solidFill>
          </a:ln>
        </p:spPr>
      </p:pic>
      <p:pic>
        <p:nvPicPr>
          <p:cNvPr id="11" name="Picture 10" descr="A person in a suit and tie&#10;&#10;Description automatically generated with medium confidence">
            <a:extLst>
              <a:ext uri="{FF2B5EF4-FFF2-40B4-BE49-F238E27FC236}">
                <a16:creationId xmlns:a16="http://schemas.microsoft.com/office/drawing/2014/main" xmlns="" id="{E83C7119-689E-CBFB-C4B2-D069C1A0C19F}"/>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1793" t="12294" r="32837" b="40522"/>
          <a:stretch/>
        </p:blipFill>
        <p:spPr>
          <a:xfrm>
            <a:off x="2406650" y="4567498"/>
            <a:ext cx="1055689" cy="1233602"/>
          </a:xfrm>
          <a:prstGeom prst="rect">
            <a:avLst/>
          </a:prstGeom>
          <a:ln w="6350">
            <a:solidFill>
              <a:schemeClr val="tx1"/>
            </a:solid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7BD258-1EE9-4A0B-920B-2AA2E1219022}"/>
              </a:ext>
            </a:extLst>
          </p:cNvPr>
          <p:cNvSpPr>
            <a:spLocks noGrp="1"/>
          </p:cNvSpPr>
          <p:nvPr>
            <p:ph type="title"/>
          </p:nvPr>
        </p:nvSpPr>
        <p:spPr/>
        <p:txBody>
          <a:bodyPr/>
          <a:lstStyle/>
          <a:p>
            <a:r>
              <a:rPr lang="en-US" dirty="0"/>
              <a:t>NFHS Rules Committee</a:t>
            </a:r>
          </a:p>
        </p:txBody>
      </p:sp>
      <p:sp>
        <p:nvSpPr>
          <p:cNvPr id="3" name="Footer Placeholder 2">
            <a:extLst>
              <a:ext uri="{FF2B5EF4-FFF2-40B4-BE49-F238E27FC236}">
                <a16:creationId xmlns:a16="http://schemas.microsoft.com/office/drawing/2014/main" xmlns="" id="{39B184FC-4CF8-4D8D-8225-316FCE7E3497}"/>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B56"/>
                </a:solidFill>
                <a:effectLst/>
                <a:uLnTx/>
                <a:uFillTx/>
                <a:latin typeface="Calibri"/>
                <a:ea typeface="+mn-ea"/>
                <a:cs typeface="+mn-cs"/>
              </a:rPr>
              <a:t>www.nfhs.org</a:t>
            </a:r>
          </a:p>
        </p:txBody>
      </p:sp>
      <p:pic>
        <p:nvPicPr>
          <p:cNvPr id="55" name="Picture 43">
            <a:extLst>
              <a:ext uri="{FF2B5EF4-FFF2-40B4-BE49-F238E27FC236}">
                <a16:creationId xmlns:a16="http://schemas.microsoft.com/office/drawing/2014/main" xmlns="" id="{59A5EFEB-3BF4-EC51-F43E-F7B58A247C93}"/>
              </a:ext>
            </a:extLst>
          </p:cNvPr>
          <p:cNvPicPr>
            <a:picLocks noChangeAspect="1"/>
          </p:cNvPicPr>
          <p:nvPr/>
        </p:nvPicPr>
        <p:blipFill>
          <a:blip r:embed="rId3"/>
          <a:srcRect t="3051" b="3051"/>
          <a:stretch/>
        </p:blipFill>
        <p:spPr bwMode="auto">
          <a:xfrm>
            <a:off x="3582138" y="4163374"/>
            <a:ext cx="1051560" cy="1234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 name="Text Placeholder 11">
            <a:extLst>
              <a:ext uri="{FF2B5EF4-FFF2-40B4-BE49-F238E27FC236}">
                <a16:creationId xmlns:a16="http://schemas.microsoft.com/office/drawing/2014/main" xmlns="" id="{12CC2E04-4F20-225E-5A39-7DAE753BE649}"/>
              </a:ext>
            </a:extLst>
          </p:cNvPr>
          <p:cNvSpPr>
            <a:spLocks noGrp="1"/>
          </p:cNvSpPr>
          <p:nvPr>
            <p:ph type="body" sz="quarter" idx="21"/>
          </p:nvPr>
        </p:nvSpPr>
        <p:spPr>
          <a:xfrm>
            <a:off x="3109763" y="3542507"/>
            <a:ext cx="1050925" cy="461963"/>
          </a:xfrm>
        </p:spPr>
        <p:txBody>
          <a:bodyPr/>
          <a:lstStyle/>
          <a:p>
            <a:r>
              <a:rPr lang="en-US">
                <a:ea typeface="Calibri"/>
                <a:cs typeface="Calibri"/>
              </a:rPr>
              <a:t>Dr. James Weaver</a:t>
            </a:r>
          </a:p>
          <a:p>
            <a:r>
              <a:rPr lang="en-US">
                <a:ea typeface="Calibri"/>
                <a:cs typeface="Calibri"/>
              </a:rPr>
              <a:t>NFHS Staff</a:t>
            </a:r>
          </a:p>
          <a:p>
            <a:r>
              <a:rPr lang="en-US">
                <a:ea typeface="Calibri"/>
                <a:cs typeface="Calibri"/>
              </a:rPr>
              <a:t> Liaison</a:t>
            </a:r>
            <a:endParaRPr lang="en-US"/>
          </a:p>
        </p:txBody>
      </p:sp>
      <p:sp>
        <p:nvSpPr>
          <p:cNvPr id="57" name="Text Placeholder 12">
            <a:extLst>
              <a:ext uri="{FF2B5EF4-FFF2-40B4-BE49-F238E27FC236}">
                <a16:creationId xmlns:a16="http://schemas.microsoft.com/office/drawing/2014/main" xmlns="" id="{7A2A8EB9-7ED5-5E2E-A666-1A77F0E6D9D7}"/>
              </a:ext>
            </a:extLst>
          </p:cNvPr>
          <p:cNvSpPr>
            <a:spLocks noGrp="1"/>
          </p:cNvSpPr>
          <p:nvPr>
            <p:ph type="body" sz="quarter" idx="22"/>
          </p:nvPr>
        </p:nvSpPr>
        <p:spPr>
          <a:xfrm>
            <a:off x="4276412" y="3540027"/>
            <a:ext cx="1050925" cy="461963"/>
          </a:xfrm>
        </p:spPr>
        <p:txBody>
          <a:bodyPr/>
          <a:lstStyle/>
          <a:p>
            <a:r>
              <a:rPr lang="en-US" dirty="0">
                <a:ea typeface="Calibri"/>
                <a:cs typeface="Calibri"/>
              </a:rPr>
              <a:t>Kelly Foster</a:t>
            </a:r>
          </a:p>
          <a:p>
            <a:r>
              <a:rPr lang="en-US" dirty="0">
                <a:ea typeface="Calibri"/>
                <a:cs typeface="Calibri"/>
              </a:rPr>
              <a:t>Oregon</a:t>
            </a:r>
          </a:p>
          <a:p>
            <a:r>
              <a:rPr lang="en-US" dirty="0">
                <a:ea typeface="Calibri"/>
                <a:cs typeface="Calibri"/>
              </a:rPr>
              <a:t>Chairperson</a:t>
            </a:r>
          </a:p>
        </p:txBody>
      </p:sp>
      <p:sp>
        <p:nvSpPr>
          <p:cNvPr id="58" name="Text Placeholder 13">
            <a:extLst>
              <a:ext uri="{FF2B5EF4-FFF2-40B4-BE49-F238E27FC236}">
                <a16:creationId xmlns:a16="http://schemas.microsoft.com/office/drawing/2014/main" xmlns="" id="{CF83DEF7-1FD8-F5B5-D62D-DFA33EB45E31}"/>
              </a:ext>
            </a:extLst>
          </p:cNvPr>
          <p:cNvSpPr>
            <a:spLocks noGrp="1"/>
          </p:cNvSpPr>
          <p:nvPr>
            <p:ph type="body" sz="quarter" idx="23"/>
          </p:nvPr>
        </p:nvSpPr>
        <p:spPr>
          <a:xfrm>
            <a:off x="5447653" y="3540027"/>
            <a:ext cx="1050925" cy="461963"/>
          </a:xfrm>
        </p:spPr>
        <p:txBody>
          <a:bodyPr/>
          <a:lstStyle/>
          <a:p>
            <a:r>
              <a:rPr lang="en-US" dirty="0">
                <a:ea typeface="Calibri"/>
                <a:cs typeface="Calibri"/>
              </a:rPr>
              <a:t>Susan Hartnett</a:t>
            </a:r>
          </a:p>
          <a:p>
            <a:r>
              <a:rPr lang="en-US" dirty="0">
                <a:ea typeface="Calibri"/>
                <a:cs typeface="Calibri"/>
              </a:rPr>
              <a:t>Maine</a:t>
            </a:r>
          </a:p>
          <a:p>
            <a:r>
              <a:rPr lang="en-US" dirty="0">
                <a:ea typeface="Calibri"/>
                <a:cs typeface="Calibri"/>
              </a:rPr>
              <a:t>Section 1</a:t>
            </a:r>
          </a:p>
        </p:txBody>
      </p:sp>
      <p:sp>
        <p:nvSpPr>
          <p:cNvPr id="59" name="Text Placeholder 14">
            <a:extLst>
              <a:ext uri="{FF2B5EF4-FFF2-40B4-BE49-F238E27FC236}">
                <a16:creationId xmlns:a16="http://schemas.microsoft.com/office/drawing/2014/main" xmlns="" id="{1F9586A3-2EB4-DE7A-5980-338CDA6DC0DB}"/>
              </a:ext>
            </a:extLst>
          </p:cNvPr>
          <p:cNvSpPr>
            <a:spLocks noGrp="1"/>
          </p:cNvSpPr>
          <p:nvPr>
            <p:ph type="body" sz="quarter" idx="24"/>
          </p:nvPr>
        </p:nvSpPr>
        <p:spPr>
          <a:xfrm>
            <a:off x="6611299" y="3540027"/>
            <a:ext cx="1050925" cy="461963"/>
          </a:xfrm>
        </p:spPr>
        <p:txBody>
          <a:bodyPr/>
          <a:lstStyle/>
          <a:p>
            <a:r>
              <a:rPr lang="en-US" dirty="0">
                <a:ea typeface="Calibri"/>
                <a:cs typeface="Calibri"/>
              </a:rPr>
              <a:t>Kimberly Jones</a:t>
            </a:r>
          </a:p>
          <a:p>
            <a:r>
              <a:rPr lang="en-US" dirty="0">
                <a:ea typeface="Calibri"/>
                <a:cs typeface="Calibri"/>
              </a:rPr>
              <a:t>Washington D.C.</a:t>
            </a:r>
          </a:p>
          <a:p>
            <a:r>
              <a:rPr lang="en-US" dirty="0">
                <a:ea typeface="Calibri"/>
                <a:cs typeface="Calibri"/>
              </a:rPr>
              <a:t>Section 2</a:t>
            </a:r>
          </a:p>
        </p:txBody>
      </p:sp>
      <p:sp>
        <p:nvSpPr>
          <p:cNvPr id="60" name="Text Placeholder 15">
            <a:extLst>
              <a:ext uri="{FF2B5EF4-FFF2-40B4-BE49-F238E27FC236}">
                <a16:creationId xmlns:a16="http://schemas.microsoft.com/office/drawing/2014/main" xmlns="" id="{C662C89B-8582-BCDD-F30F-44A8EE1750C2}"/>
              </a:ext>
            </a:extLst>
          </p:cNvPr>
          <p:cNvSpPr>
            <a:spLocks noGrp="1"/>
          </p:cNvSpPr>
          <p:nvPr>
            <p:ph type="body" sz="quarter" idx="25"/>
          </p:nvPr>
        </p:nvSpPr>
        <p:spPr>
          <a:xfrm>
            <a:off x="7771710" y="3540026"/>
            <a:ext cx="1050925" cy="461963"/>
          </a:xfrm>
        </p:spPr>
        <p:txBody>
          <a:bodyPr/>
          <a:lstStyle/>
          <a:p>
            <a:r>
              <a:rPr lang="en-US">
                <a:ea typeface="Calibri"/>
                <a:cs typeface="Calibri"/>
              </a:rPr>
              <a:t>Penny Mitchell</a:t>
            </a:r>
          </a:p>
          <a:p>
            <a:r>
              <a:rPr lang="en-US">
                <a:ea typeface="Calibri"/>
                <a:cs typeface="Calibri"/>
              </a:rPr>
              <a:t>Georgia</a:t>
            </a:r>
          </a:p>
          <a:p>
            <a:r>
              <a:rPr lang="en-US">
                <a:ea typeface="Calibri"/>
                <a:cs typeface="Calibri"/>
              </a:rPr>
              <a:t>Section 3</a:t>
            </a:r>
          </a:p>
        </p:txBody>
      </p:sp>
      <p:sp>
        <p:nvSpPr>
          <p:cNvPr id="61" name="Text Placeholder 16">
            <a:extLst>
              <a:ext uri="{FF2B5EF4-FFF2-40B4-BE49-F238E27FC236}">
                <a16:creationId xmlns:a16="http://schemas.microsoft.com/office/drawing/2014/main" xmlns="" id="{5AD62036-D4D2-23F9-910A-A88D837A33BE}"/>
              </a:ext>
            </a:extLst>
          </p:cNvPr>
          <p:cNvSpPr>
            <a:spLocks noGrp="1"/>
          </p:cNvSpPr>
          <p:nvPr>
            <p:ph type="body" sz="quarter" idx="26"/>
          </p:nvPr>
        </p:nvSpPr>
        <p:spPr>
          <a:xfrm>
            <a:off x="8933391" y="3540026"/>
            <a:ext cx="1050925" cy="461963"/>
          </a:xfrm>
        </p:spPr>
        <p:txBody>
          <a:bodyPr/>
          <a:lstStyle/>
          <a:p>
            <a:r>
              <a:rPr lang="en-US">
                <a:ea typeface="Calibri"/>
                <a:cs typeface="Calibri"/>
              </a:rPr>
              <a:t>Susie Knoblauch</a:t>
            </a:r>
          </a:p>
          <a:p>
            <a:r>
              <a:rPr lang="en-US">
                <a:ea typeface="Calibri"/>
                <a:cs typeface="Calibri"/>
              </a:rPr>
              <a:t>Illinois</a:t>
            </a:r>
          </a:p>
          <a:p>
            <a:r>
              <a:rPr lang="en-US">
                <a:ea typeface="Calibri"/>
                <a:cs typeface="Calibri"/>
              </a:rPr>
              <a:t>Section 4</a:t>
            </a:r>
          </a:p>
        </p:txBody>
      </p:sp>
      <p:sp>
        <p:nvSpPr>
          <p:cNvPr id="62" name="Text Placeholder 17">
            <a:extLst>
              <a:ext uri="{FF2B5EF4-FFF2-40B4-BE49-F238E27FC236}">
                <a16:creationId xmlns:a16="http://schemas.microsoft.com/office/drawing/2014/main" xmlns="" id="{765ED3AA-CD3C-9837-2C73-619B54C6EFA7}"/>
              </a:ext>
            </a:extLst>
          </p:cNvPr>
          <p:cNvSpPr>
            <a:spLocks noGrp="1"/>
          </p:cNvSpPr>
          <p:nvPr>
            <p:ph type="body" sz="quarter" idx="27"/>
          </p:nvPr>
        </p:nvSpPr>
        <p:spPr>
          <a:xfrm>
            <a:off x="2403571" y="5438130"/>
            <a:ext cx="1050925" cy="461963"/>
          </a:xfrm>
        </p:spPr>
        <p:txBody>
          <a:bodyPr/>
          <a:lstStyle/>
          <a:p>
            <a:r>
              <a:rPr lang="en-US" dirty="0">
                <a:ea typeface="Calibri"/>
                <a:cs typeface="Calibri"/>
              </a:rPr>
              <a:t>Toni Hill</a:t>
            </a:r>
          </a:p>
          <a:p>
            <a:r>
              <a:rPr lang="en-US" dirty="0">
                <a:ea typeface="Calibri"/>
                <a:cs typeface="Calibri"/>
              </a:rPr>
              <a:t>Missouri</a:t>
            </a:r>
          </a:p>
          <a:p>
            <a:r>
              <a:rPr lang="en-US" dirty="0">
                <a:ea typeface="Calibri"/>
                <a:cs typeface="Calibri"/>
              </a:rPr>
              <a:t>Section 5</a:t>
            </a:r>
          </a:p>
        </p:txBody>
      </p:sp>
      <p:sp>
        <p:nvSpPr>
          <p:cNvPr id="63" name="Text Placeholder 18">
            <a:extLst>
              <a:ext uri="{FF2B5EF4-FFF2-40B4-BE49-F238E27FC236}">
                <a16:creationId xmlns:a16="http://schemas.microsoft.com/office/drawing/2014/main" xmlns="" id="{237F7C84-FDDF-14C2-5871-DE7CF3E088FD}"/>
              </a:ext>
            </a:extLst>
          </p:cNvPr>
          <p:cNvSpPr>
            <a:spLocks noGrp="1"/>
          </p:cNvSpPr>
          <p:nvPr>
            <p:ph type="body" sz="quarter" idx="28"/>
          </p:nvPr>
        </p:nvSpPr>
        <p:spPr>
          <a:xfrm>
            <a:off x="3587274" y="5438130"/>
            <a:ext cx="1050925" cy="461963"/>
          </a:xfrm>
        </p:spPr>
        <p:txBody>
          <a:bodyPr/>
          <a:lstStyle/>
          <a:p>
            <a:r>
              <a:rPr lang="en-US">
                <a:ea typeface="Calibri"/>
                <a:cs typeface="Calibri"/>
              </a:rPr>
              <a:t>Jenn Roberts-Uhlig</a:t>
            </a:r>
          </a:p>
          <a:p>
            <a:r>
              <a:rPr lang="en-US">
                <a:ea typeface="Calibri"/>
                <a:cs typeface="Calibri"/>
              </a:rPr>
              <a:t>Colorado</a:t>
            </a:r>
          </a:p>
          <a:p>
            <a:r>
              <a:rPr lang="en-US">
                <a:ea typeface="Calibri"/>
                <a:cs typeface="Calibri"/>
              </a:rPr>
              <a:t>Section 6</a:t>
            </a:r>
          </a:p>
        </p:txBody>
      </p:sp>
      <p:pic>
        <p:nvPicPr>
          <p:cNvPr id="64" name="Picture 44">
            <a:extLst>
              <a:ext uri="{FF2B5EF4-FFF2-40B4-BE49-F238E27FC236}">
                <a16:creationId xmlns:a16="http://schemas.microsoft.com/office/drawing/2014/main" xmlns="" id="{67E983B9-F27F-D554-42A4-7AF32297F140}"/>
              </a:ext>
            </a:extLst>
          </p:cNvPr>
          <p:cNvPicPr>
            <a:picLocks noChangeAspect="1"/>
          </p:cNvPicPr>
          <p:nvPr/>
        </p:nvPicPr>
        <p:blipFill>
          <a:blip r:embed="rId4" cstate="print">
            <a:extLst>
              <a:ext uri="{28A0092B-C50C-407E-A947-70E740481C1C}">
                <a14:useLocalDpi xmlns:a14="http://schemas.microsoft.com/office/drawing/2010/main" val="0"/>
              </a:ext>
            </a:extLst>
          </a:blip>
          <a:srcRect t="6947" b="6947"/>
          <a:stretch/>
        </p:blipFill>
        <p:spPr bwMode="auto">
          <a:xfrm>
            <a:off x="4728515" y="4155564"/>
            <a:ext cx="1051560" cy="1234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 name="Picture 45">
            <a:extLst>
              <a:ext uri="{FF2B5EF4-FFF2-40B4-BE49-F238E27FC236}">
                <a16:creationId xmlns:a16="http://schemas.microsoft.com/office/drawing/2014/main" xmlns="" id="{FBDE4861-96F0-3A2A-9384-1293D995394B}"/>
              </a:ext>
            </a:extLst>
          </p:cNvPr>
          <p:cNvPicPr>
            <a:picLocks noChangeAspect="1"/>
          </p:cNvPicPr>
          <p:nvPr/>
        </p:nvPicPr>
        <p:blipFill>
          <a:blip r:embed="rId5"/>
          <a:srcRect l="3755" r="3755"/>
          <a:stretch/>
        </p:blipFill>
        <p:spPr bwMode="auto">
          <a:xfrm>
            <a:off x="5895799" y="4154345"/>
            <a:ext cx="1051560" cy="1234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 name="Picture 47">
            <a:extLst>
              <a:ext uri="{FF2B5EF4-FFF2-40B4-BE49-F238E27FC236}">
                <a16:creationId xmlns:a16="http://schemas.microsoft.com/office/drawing/2014/main" xmlns="" id="{171F6073-79DB-0566-5F94-3B8BB22F649B}"/>
              </a:ext>
            </a:extLst>
          </p:cNvPr>
          <p:cNvPicPr>
            <a:picLocks noChangeAspect="1"/>
          </p:cNvPicPr>
          <p:nvPr/>
        </p:nvPicPr>
        <p:blipFill>
          <a:blip r:embed="rId6" cstate="print">
            <a:extLst>
              <a:ext uri="{28A0092B-C50C-407E-A947-70E740481C1C}">
                <a14:useLocalDpi xmlns:a14="http://schemas.microsoft.com/office/drawing/2010/main" val="0"/>
              </a:ext>
            </a:extLst>
          </a:blip>
          <a:srcRect t="2954" b="2954"/>
          <a:stretch/>
        </p:blipFill>
        <p:spPr bwMode="auto">
          <a:xfrm>
            <a:off x="7062925" y="4154345"/>
            <a:ext cx="1051560" cy="1234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 name="Picture 48" descr="A person wearing a suit and tie&#10;&#10;Description automatically generated">
            <a:extLst>
              <a:ext uri="{FF2B5EF4-FFF2-40B4-BE49-F238E27FC236}">
                <a16:creationId xmlns:a16="http://schemas.microsoft.com/office/drawing/2014/main" xmlns="" id="{D6666158-C59D-4E75-3894-2BFDA891C30F}"/>
              </a:ext>
            </a:extLst>
          </p:cNvPr>
          <p:cNvPicPr>
            <a:picLocks noChangeAspect="1"/>
          </p:cNvPicPr>
          <p:nvPr/>
        </p:nvPicPr>
        <p:blipFill>
          <a:blip r:embed="rId7"/>
          <a:srcRect t="10298" b="10298"/>
          <a:stretch/>
        </p:blipFill>
        <p:spPr bwMode="auto">
          <a:xfrm>
            <a:off x="8230051" y="4154345"/>
            <a:ext cx="1051560" cy="1234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 name="Text Placeholder 27">
            <a:extLst>
              <a:ext uri="{FF2B5EF4-FFF2-40B4-BE49-F238E27FC236}">
                <a16:creationId xmlns:a16="http://schemas.microsoft.com/office/drawing/2014/main" xmlns="" id="{E7B29955-F6AF-0170-52B2-3BF2EFEC4ED7}"/>
              </a:ext>
            </a:extLst>
          </p:cNvPr>
          <p:cNvSpPr>
            <a:spLocks noGrp="1"/>
          </p:cNvSpPr>
          <p:nvPr>
            <p:ph type="body" sz="quarter" idx="37"/>
          </p:nvPr>
        </p:nvSpPr>
        <p:spPr>
          <a:xfrm>
            <a:off x="4729150" y="5427560"/>
            <a:ext cx="1050925" cy="461963"/>
          </a:xfrm>
        </p:spPr>
        <p:txBody>
          <a:bodyPr/>
          <a:lstStyle/>
          <a:p>
            <a:r>
              <a:rPr lang="en-US" dirty="0">
                <a:ea typeface="Calibri"/>
                <a:cs typeface="Calibri"/>
              </a:rPr>
              <a:t>Emily Stephens</a:t>
            </a:r>
          </a:p>
          <a:p>
            <a:r>
              <a:rPr lang="en-US" dirty="0">
                <a:ea typeface="Calibri"/>
                <a:cs typeface="Calibri"/>
              </a:rPr>
              <a:t>Arizona</a:t>
            </a:r>
          </a:p>
          <a:p>
            <a:r>
              <a:rPr lang="en-US" dirty="0">
                <a:ea typeface="Calibri"/>
                <a:cs typeface="Calibri"/>
              </a:rPr>
              <a:t>Section 7</a:t>
            </a:r>
          </a:p>
        </p:txBody>
      </p:sp>
      <p:sp>
        <p:nvSpPr>
          <p:cNvPr id="69" name="Text Placeholder 28">
            <a:extLst>
              <a:ext uri="{FF2B5EF4-FFF2-40B4-BE49-F238E27FC236}">
                <a16:creationId xmlns:a16="http://schemas.microsoft.com/office/drawing/2014/main" xmlns="" id="{365A718C-80BA-8780-CAC7-7A3341204F3D}"/>
              </a:ext>
            </a:extLst>
          </p:cNvPr>
          <p:cNvSpPr>
            <a:spLocks noGrp="1"/>
          </p:cNvSpPr>
          <p:nvPr>
            <p:ph type="body" sz="quarter" idx="38"/>
          </p:nvPr>
        </p:nvSpPr>
        <p:spPr>
          <a:xfrm>
            <a:off x="5895799" y="5425080"/>
            <a:ext cx="1050925" cy="461963"/>
          </a:xfrm>
        </p:spPr>
        <p:txBody>
          <a:bodyPr/>
          <a:lstStyle/>
          <a:p>
            <a:r>
              <a:rPr lang="en-US" dirty="0">
                <a:ea typeface="Calibri"/>
                <a:cs typeface="Calibri"/>
              </a:rPr>
              <a:t>Sandi Wagner</a:t>
            </a:r>
          </a:p>
          <a:p>
            <a:r>
              <a:rPr lang="en-US" dirty="0">
                <a:ea typeface="Calibri"/>
                <a:cs typeface="Calibri"/>
              </a:rPr>
              <a:t>Alaska</a:t>
            </a:r>
          </a:p>
          <a:p>
            <a:r>
              <a:rPr lang="en-US" dirty="0">
                <a:ea typeface="Calibri"/>
                <a:cs typeface="Calibri"/>
              </a:rPr>
              <a:t>Section 8</a:t>
            </a:r>
          </a:p>
        </p:txBody>
      </p:sp>
      <p:sp>
        <p:nvSpPr>
          <p:cNvPr id="70" name="Text Placeholder 29">
            <a:extLst>
              <a:ext uri="{FF2B5EF4-FFF2-40B4-BE49-F238E27FC236}">
                <a16:creationId xmlns:a16="http://schemas.microsoft.com/office/drawing/2014/main" xmlns="" id="{0538C7AF-AA97-79AB-822D-8FB944FDCBF4}"/>
              </a:ext>
            </a:extLst>
          </p:cNvPr>
          <p:cNvSpPr>
            <a:spLocks noGrp="1"/>
          </p:cNvSpPr>
          <p:nvPr>
            <p:ph type="body" sz="quarter" idx="39"/>
          </p:nvPr>
        </p:nvSpPr>
        <p:spPr>
          <a:xfrm>
            <a:off x="7067040" y="5425080"/>
            <a:ext cx="1050925" cy="461963"/>
          </a:xfrm>
        </p:spPr>
        <p:txBody>
          <a:bodyPr/>
          <a:lstStyle/>
          <a:p>
            <a:r>
              <a:rPr lang="en-US">
                <a:ea typeface="Calibri"/>
                <a:cs typeface="Calibri"/>
              </a:rPr>
              <a:t>Shaunda Brown</a:t>
            </a:r>
          </a:p>
          <a:p>
            <a:r>
              <a:rPr lang="en-US">
                <a:ea typeface="Calibri"/>
                <a:cs typeface="Calibri"/>
              </a:rPr>
              <a:t>NFHS Officials Association</a:t>
            </a:r>
          </a:p>
        </p:txBody>
      </p:sp>
      <p:sp>
        <p:nvSpPr>
          <p:cNvPr id="71" name="Text Placeholder 30">
            <a:extLst>
              <a:ext uri="{FF2B5EF4-FFF2-40B4-BE49-F238E27FC236}">
                <a16:creationId xmlns:a16="http://schemas.microsoft.com/office/drawing/2014/main" xmlns="" id="{4C9BF823-9A9C-1BC0-A277-36F7D0D235B2}"/>
              </a:ext>
            </a:extLst>
          </p:cNvPr>
          <p:cNvSpPr>
            <a:spLocks noGrp="1"/>
          </p:cNvSpPr>
          <p:nvPr>
            <p:ph type="body" sz="quarter" idx="40"/>
          </p:nvPr>
        </p:nvSpPr>
        <p:spPr>
          <a:xfrm>
            <a:off x="8230686" y="5425080"/>
            <a:ext cx="1050925" cy="461963"/>
          </a:xfrm>
        </p:spPr>
        <p:txBody>
          <a:bodyPr/>
          <a:lstStyle/>
          <a:p>
            <a:r>
              <a:rPr lang="en-US">
                <a:ea typeface="Calibri"/>
                <a:cs typeface="Calibri"/>
              </a:rPr>
              <a:t>Jim Lord</a:t>
            </a:r>
          </a:p>
          <a:p>
            <a:r>
              <a:rPr lang="en-US">
                <a:ea typeface="Calibri"/>
                <a:cs typeface="Calibri"/>
              </a:rPr>
              <a:t>USA Cheer Representative</a:t>
            </a:r>
          </a:p>
        </p:txBody>
      </p:sp>
      <p:pic>
        <p:nvPicPr>
          <p:cNvPr id="76" name="Picture 40" descr="A picture containing person, person, outdoor, posing&#10;&#10;Description automatically generated">
            <a:extLst>
              <a:ext uri="{FF2B5EF4-FFF2-40B4-BE49-F238E27FC236}">
                <a16:creationId xmlns:a16="http://schemas.microsoft.com/office/drawing/2014/main" xmlns="" id="{A30E386F-EC31-BF93-F220-FB1E4FF6214E}"/>
              </a:ext>
            </a:extLst>
          </p:cNvPr>
          <p:cNvPicPr>
            <a:picLocks noGrp="1" noChangeAspect="1"/>
          </p:cNvPicPr>
          <p:nvPr>
            <p:ph type="pic" sz="quarter" idx="17"/>
          </p:nvPr>
        </p:nvPicPr>
        <p:blipFill>
          <a:blip r:embed="rId8"/>
          <a:srcRect t="9494" b="9494"/>
          <a:stretch/>
        </p:blipFill>
        <p:spPr>
          <a:xfrm>
            <a:off x="7771710" y="2269292"/>
            <a:ext cx="1051560" cy="1234440"/>
          </a:xfrm>
        </p:spPr>
      </p:pic>
      <p:pic>
        <p:nvPicPr>
          <p:cNvPr id="77" name="Picture 41">
            <a:extLst>
              <a:ext uri="{FF2B5EF4-FFF2-40B4-BE49-F238E27FC236}">
                <a16:creationId xmlns:a16="http://schemas.microsoft.com/office/drawing/2014/main" xmlns="" id="{52ECD837-8C0A-C30A-8883-A4CFC2E3FEAB}"/>
              </a:ext>
            </a:extLst>
          </p:cNvPr>
          <p:cNvPicPr>
            <a:picLocks noGrp="1" noChangeAspect="1"/>
          </p:cNvPicPr>
          <p:nvPr>
            <p:ph type="pic" sz="quarter" idx="18"/>
          </p:nvPr>
        </p:nvPicPr>
        <p:blipFill>
          <a:blip r:embed="rId9"/>
          <a:srcRect t="10935" b="10935"/>
          <a:stretch/>
        </p:blipFill>
        <p:spPr>
          <a:xfrm>
            <a:off x="8932756" y="2265270"/>
            <a:ext cx="1051560" cy="1234440"/>
          </a:xfrm>
        </p:spPr>
      </p:pic>
      <p:pic>
        <p:nvPicPr>
          <p:cNvPr id="82" name="Picture Placeholder 81" descr="A person smiling at camera&#10;&#10;Description automatically generated">
            <a:extLst>
              <a:ext uri="{FF2B5EF4-FFF2-40B4-BE49-F238E27FC236}">
                <a16:creationId xmlns:a16="http://schemas.microsoft.com/office/drawing/2014/main" xmlns="" id="{BB0EC7E1-8A27-AF8C-CFB4-844B52ED4C9F}"/>
              </a:ext>
            </a:extLst>
          </p:cNvPr>
          <p:cNvPicPr>
            <a:picLocks noGrp="1" noChangeAspect="1"/>
          </p:cNvPicPr>
          <p:nvPr>
            <p:ph type="pic" sz="quarter" idx="14"/>
          </p:nvPr>
        </p:nvPicPr>
        <p:blipFill>
          <a:blip r:embed="rId10">
            <a:extLst>
              <a:ext uri="{28A0092B-C50C-407E-A947-70E740481C1C}">
                <a14:useLocalDpi xmlns:a14="http://schemas.microsoft.com/office/drawing/2010/main" val="0"/>
              </a:ext>
            </a:extLst>
          </a:blip>
          <a:srcRect l="7455" r="7455"/>
          <a:stretch>
            <a:fillRect/>
          </a:stretch>
        </p:blipFill>
        <p:spPr>
          <a:xfrm>
            <a:off x="4286250" y="2265363"/>
            <a:ext cx="1050925" cy="1235075"/>
          </a:xfrm>
        </p:spPr>
      </p:pic>
      <p:pic>
        <p:nvPicPr>
          <p:cNvPr id="85" name="Picture Placeholder 84" descr="A person with blonde curly hair smiling&#10;&#10;Description automatically generated">
            <a:extLst>
              <a:ext uri="{FF2B5EF4-FFF2-40B4-BE49-F238E27FC236}">
                <a16:creationId xmlns:a16="http://schemas.microsoft.com/office/drawing/2014/main" xmlns="" id="{7C1894F4-35FF-900F-3343-125ED3588DB9}"/>
              </a:ext>
            </a:extLst>
          </p:cNvPr>
          <p:cNvPicPr>
            <a:picLocks noGrp="1" noChangeAspect="1"/>
          </p:cNvPicPr>
          <p:nvPr>
            <p:ph type="pic" sz="quarter" idx="15"/>
          </p:nvPr>
        </p:nvPicPr>
        <p:blipFill>
          <a:blip r:embed="rId11">
            <a:extLst>
              <a:ext uri="{28A0092B-C50C-407E-A947-70E740481C1C}">
                <a14:useLocalDpi xmlns:a14="http://schemas.microsoft.com/office/drawing/2010/main" val="0"/>
              </a:ext>
            </a:extLst>
          </a:blip>
          <a:srcRect l="7400" r="7400"/>
          <a:stretch>
            <a:fillRect/>
          </a:stretch>
        </p:blipFill>
        <p:spPr>
          <a:xfrm>
            <a:off x="5462588" y="2260600"/>
            <a:ext cx="1050925" cy="1233488"/>
          </a:xfrm>
        </p:spPr>
      </p:pic>
      <p:pic>
        <p:nvPicPr>
          <p:cNvPr id="88" name="Picture Placeholder 87" descr="A person in a black and green jersey&#10;&#10;Description automatically generated">
            <a:extLst>
              <a:ext uri="{FF2B5EF4-FFF2-40B4-BE49-F238E27FC236}">
                <a16:creationId xmlns:a16="http://schemas.microsoft.com/office/drawing/2014/main" xmlns="" id="{151D1638-E41C-95EE-8016-B1233CDD08EF}"/>
              </a:ext>
            </a:extLst>
          </p:cNvPr>
          <p:cNvPicPr>
            <a:picLocks noGrp="1" noChangeAspect="1"/>
          </p:cNvPicPr>
          <p:nvPr>
            <p:ph type="pic" sz="quarter" idx="16"/>
          </p:nvPr>
        </p:nvPicPr>
        <p:blipFill>
          <a:blip r:embed="rId12" cstate="print">
            <a:extLst>
              <a:ext uri="{28A0092B-C50C-407E-A947-70E740481C1C}">
                <a14:useLocalDpi xmlns:a14="http://schemas.microsoft.com/office/drawing/2010/main" val="0"/>
              </a:ext>
            </a:extLst>
          </a:blip>
          <a:srcRect t="10734" b="10734"/>
          <a:stretch>
            <a:fillRect/>
          </a:stretch>
        </p:blipFill>
        <p:spPr>
          <a:xfrm>
            <a:off x="6623050" y="2259013"/>
            <a:ext cx="1050925" cy="1235075"/>
          </a:xfrm>
        </p:spPr>
      </p:pic>
      <p:pic>
        <p:nvPicPr>
          <p:cNvPr id="89" name="Picture 42">
            <a:extLst>
              <a:ext uri="{FF2B5EF4-FFF2-40B4-BE49-F238E27FC236}">
                <a16:creationId xmlns:a16="http://schemas.microsoft.com/office/drawing/2014/main" xmlns="" id="{05B53D7B-B764-616A-0E72-E86A4F509813}"/>
              </a:ext>
            </a:extLst>
          </p:cNvPr>
          <p:cNvPicPr>
            <a:picLocks noChangeAspect="1"/>
          </p:cNvPicPr>
          <p:nvPr/>
        </p:nvPicPr>
        <p:blipFill>
          <a:blip r:embed="rId13">
            <a:extLst>
              <a:ext uri="{28A0092B-C50C-407E-A947-70E740481C1C}">
                <a14:useLocalDpi xmlns:a14="http://schemas.microsoft.com/office/drawing/2010/main" val="0"/>
              </a:ext>
            </a:extLst>
          </a:blip>
          <a:srcRect t="10739" b="10739"/>
          <a:stretch/>
        </p:blipFill>
        <p:spPr bwMode="auto">
          <a:xfrm>
            <a:off x="2435761" y="4163374"/>
            <a:ext cx="1051560" cy="1234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 name="Picture 48">
            <a:extLst>
              <a:ext uri="{FF2B5EF4-FFF2-40B4-BE49-F238E27FC236}">
                <a16:creationId xmlns:a16="http://schemas.microsoft.com/office/drawing/2014/main" xmlns="" id="{DB788589-DA41-0956-B67A-D4580C7CE111}"/>
              </a:ext>
            </a:extLst>
          </p:cNvPr>
          <p:cNvPicPr>
            <a:picLocks noChangeAspect="1"/>
          </p:cNvPicPr>
          <p:nvPr/>
        </p:nvPicPr>
        <p:blipFill>
          <a:blip r:embed="rId14">
            <a:extLst>
              <a:ext uri="{28A0092B-C50C-407E-A947-70E740481C1C}">
                <a14:useLocalDpi xmlns:a14="http://schemas.microsoft.com/office/drawing/2010/main" val="0"/>
              </a:ext>
            </a:extLst>
          </a:blip>
          <a:srcRect t="3780" b="3780"/>
          <a:stretch/>
        </p:blipFill>
        <p:spPr bwMode="auto">
          <a:xfrm>
            <a:off x="9394332" y="4154345"/>
            <a:ext cx="1051560" cy="1234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 name="Text Placeholder 30">
            <a:extLst>
              <a:ext uri="{FF2B5EF4-FFF2-40B4-BE49-F238E27FC236}">
                <a16:creationId xmlns:a16="http://schemas.microsoft.com/office/drawing/2014/main" xmlns="" id="{70C3ED20-A375-5D3C-11C2-41D3F2C11280}"/>
              </a:ext>
            </a:extLst>
          </p:cNvPr>
          <p:cNvSpPr txBox="1">
            <a:spLocks/>
          </p:cNvSpPr>
          <p:nvPr/>
        </p:nvSpPr>
        <p:spPr bwMode="auto">
          <a:xfrm>
            <a:off x="9394967" y="5425080"/>
            <a:ext cx="1050925" cy="461963"/>
          </a:xfrm>
          <a:prstGeom prst="rect">
            <a:avLst/>
          </a:prstGeom>
          <a:solidFill>
            <a:schemeClr val="bg1">
              <a:lumMod val="9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1" fontAlgn="base" hangingPunct="1">
              <a:spcBef>
                <a:spcPct val="0"/>
              </a:spcBef>
              <a:spcAft>
                <a:spcPct val="0"/>
              </a:spcAft>
              <a:buFontTx/>
              <a:buNone/>
              <a:defRPr sz="800" kern="1200">
                <a:solidFill>
                  <a:schemeClr val="tx1"/>
                </a:solidFill>
                <a:latin typeface="+mn-lt"/>
                <a:ea typeface="+mn-ea"/>
                <a:cs typeface="+mn-cs"/>
              </a:defRPr>
            </a:lvl1pPr>
            <a:lvl2pPr marL="742950" indent="-285750" algn="l" rtl="0" eaLnBrk="1" fontAlgn="base" hangingPunct="1">
              <a:spcBef>
                <a:spcPct val="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1" fontAlgn="base" hangingPunct="1">
              <a:spcBef>
                <a:spcPct val="0"/>
              </a:spcBef>
              <a:spcAft>
                <a:spcPct val="0"/>
              </a:spcAft>
              <a:buFont typeface="Calibri" panose="020F0502020204030204" pitchFamily="34" charset="0"/>
              <a:buChar char="–"/>
              <a:defRPr sz="2000" kern="1200">
                <a:solidFill>
                  <a:schemeClr val="tx1"/>
                </a:solidFill>
                <a:latin typeface="+mn-lt"/>
                <a:ea typeface="+mn-ea"/>
                <a:cs typeface="+mn-cs"/>
              </a:defRPr>
            </a:lvl3pPr>
            <a:lvl4pPr marL="1600200" indent="-228600" algn="l" rtl="0" eaLnBrk="1" fontAlgn="base" hangingPunct="1">
              <a:spcBef>
                <a:spcPct val="0"/>
              </a:spcBef>
              <a:spcAft>
                <a:spcPct val="0"/>
              </a:spcAft>
              <a:buFont typeface="Courier New" panose="02070309020205020404" pitchFamily="49" charset="0"/>
              <a:buChar char="o"/>
              <a:defRPr sz="2000" kern="1200">
                <a:solidFill>
                  <a:schemeClr val="tx1"/>
                </a:solidFill>
                <a:latin typeface="+mn-lt"/>
                <a:ea typeface="+mn-ea"/>
                <a:cs typeface="+mn-cs"/>
              </a:defRPr>
            </a:lvl4pPr>
            <a:lvl5pPr marL="2057400" indent="-228600" algn="l" rtl="0" eaLnBrk="1" fontAlgn="base" hangingPunct="1">
              <a:spcBef>
                <a:spcPct val="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ea typeface="Calibri"/>
                <a:cs typeface="Calibri"/>
              </a:rPr>
              <a:t>Denee Easy</a:t>
            </a:r>
          </a:p>
          <a:p>
            <a:r>
              <a:rPr lang="en-US" dirty="0">
                <a:ea typeface="Calibri"/>
                <a:cs typeface="Calibri"/>
              </a:rPr>
              <a:t>California</a:t>
            </a:r>
          </a:p>
          <a:p>
            <a:r>
              <a:rPr lang="en-US" dirty="0">
                <a:ea typeface="Calibri"/>
                <a:cs typeface="Calibri"/>
              </a:rPr>
              <a:t>At-Large Member</a:t>
            </a:r>
          </a:p>
        </p:txBody>
      </p:sp>
      <p:pic>
        <p:nvPicPr>
          <p:cNvPr id="95" name="Picture 94" descr="A person in a suit smiling&#10;&#10;Description automatically generated with low confidence">
            <a:extLst>
              <a:ext uri="{FF2B5EF4-FFF2-40B4-BE49-F238E27FC236}">
                <a16:creationId xmlns:a16="http://schemas.microsoft.com/office/drawing/2014/main" xmlns="" id="{C95509C8-7BC1-292C-A53E-DA6F2AF84060}"/>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23174" t="11660" r="31189" b="38785"/>
          <a:stretch/>
        </p:blipFill>
        <p:spPr>
          <a:xfrm>
            <a:off x="3108201" y="2265362"/>
            <a:ext cx="1054004" cy="1235075"/>
          </a:xfrm>
          <a:prstGeom prst="rect">
            <a:avLst/>
          </a:prstGeom>
          <a:ln w="6350">
            <a:solidFill>
              <a:schemeClr val="tx1"/>
            </a:solidFill>
          </a:ln>
        </p:spPr>
      </p:pic>
    </p:spTree>
    <p:extLst>
      <p:ext uri="{BB962C8B-B14F-4D97-AF65-F5344CB8AC3E}">
        <p14:creationId xmlns:p14="http://schemas.microsoft.com/office/powerpoint/2010/main" val="2352899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11A5DA-D1DA-47BC-9DD3-2BA04DBAEAC1}"/>
              </a:ext>
            </a:extLst>
          </p:cNvPr>
          <p:cNvSpPr>
            <a:spLocks noGrp="1"/>
          </p:cNvSpPr>
          <p:nvPr>
            <p:ph type="title"/>
          </p:nvPr>
        </p:nvSpPr>
        <p:spPr/>
        <p:txBody>
          <a:bodyPr/>
          <a:lstStyle/>
          <a:p>
            <a:pPr>
              <a:defRPr/>
            </a:pPr>
            <a:r>
              <a:rPr lang="en-US" dirty="0"/>
              <a:t>NFHS Publications</a:t>
            </a:r>
          </a:p>
        </p:txBody>
      </p:sp>
      <p:sp>
        <p:nvSpPr>
          <p:cNvPr id="23555" name="Content Placeholder 2">
            <a:extLst>
              <a:ext uri="{FF2B5EF4-FFF2-40B4-BE49-F238E27FC236}">
                <a16:creationId xmlns:a16="http://schemas.microsoft.com/office/drawing/2014/main" xmlns="" id="{0BC0B5F8-3802-401C-9EF9-8FC20224E2CD}"/>
              </a:ext>
            </a:extLst>
          </p:cNvPr>
          <p:cNvSpPr>
            <a:spLocks noGrp="1" noChangeArrowheads="1"/>
          </p:cNvSpPr>
          <p:nvPr>
            <p:ph idx="1"/>
          </p:nvPr>
        </p:nvSpPr>
        <p:spPr/>
        <p:txBody>
          <a:bodyPr/>
          <a:lstStyle/>
          <a:p>
            <a:r>
              <a:rPr lang="en-US" altLang="en-US"/>
              <a:t>The NFHS writes playing rules for 17 sports </a:t>
            </a:r>
            <a:br>
              <a:rPr lang="en-US" altLang="en-US"/>
            </a:br>
            <a:r>
              <a:rPr lang="en-US" altLang="en-US"/>
              <a:t>for boys and girls at the high school level.</a:t>
            </a:r>
          </a:p>
          <a:p>
            <a:pPr lvl="1"/>
            <a:r>
              <a:rPr lang="en-US" altLang="en-US"/>
              <a:t>Publishes 4 million pieces of materials annually.</a:t>
            </a:r>
          </a:p>
        </p:txBody>
      </p:sp>
      <p:sp>
        <p:nvSpPr>
          <p:cNvPr id="4" name="Footer Placeholder 3">
            <a:extLst>
              <a:ext uri="{FF2B5EF4-FFF2-40B4-BE49-F238E27FC236}">
                <a16:creationId xmlns:a16="http://schemas.microsoft.com/office/drawing/2014/main" xmlns="" id="{2DA4B781-7AA1-4D12-BD6C-554873061913}"/>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B56"/>
                </a:solidFill>
                <a:effectLst/>
                <a:uLnTx/>
                <a:uFillTx/>
                <a:latin typeface="Calibri"/>
                <a:ea typeface="+mn-ea"/>
                <a:cs typeface="+mn-cs"/>
              </a:rPr>
              <a:t>www.nfhs.org</a:t>
            </a:r>
          </a:p>
        </p:txBody>
      </p:sp>
      <p:pic>
        <p:nvPicPr>
          <p:cNvPr id="6" name="Picture 5" descr="A cover of a book with women playing field hockey&#10;&#10;Description automatically generated">
            <a:extLst>
              <a:ext uri="{FF2B5EF4-FFF2-40B4-BE49-F238E27FC236}">
                <a16:creationId xmlns:a16="http://schemas.microsoft.com/office/drawing/2014/main" xmlns="" id="{EE5297F5-7551-F22D-FD5B-B194B9AC9F0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61324" y="3394148"/>
            <a:ext cx="1058753" cy="1426464"/>
          </a:xfrm>
          <a:prstGeom prst="rect">
            <a:avLst/>
          </a:prstGeom>
        </p:spPr>
      </p:pic>
      <p:pic>
        <p:nvPicPr>
          <p:cNvPr id="23" name="Picture 22" descr="A football player in a helmet&#10;&#10;Description automatically generated">
            <a:extLst>
              <a:ext uri="{FF2B5EF4-FFF2-40B4-BE49-F238E27FC236}">
                <a16:creationId xmlns:a16="http://schemas.microsoft.com/office/drawing/2014/main" xmlns="" id="{E94901B6-F163-D80E-4400-642A9686794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17752" y="3391209"/>
            <a:ext cx="1050828" cy="1426464"/>
          </a:xfrm>
          <a:prstGeom prst="rect">
            <a:avLst/>
          </a:prstGeom>
        </p:spPr>
      </p:pic>
      <p:pic>
        <p:nvPicPr>
          <p:cNvPr id="24" name="Picture 23" descr="A basketball player in a white uniform&#10;&#10;Description automatically generated">
            <a:extLst>
              <a:ext uri="{FF2B5EF4-FFF2-40B4-BE49-F238E27FC236}">
                <a16:creationId xmlns:a16="http://schemas.microsoft.com/office/drawing/2014/main" xmlns="" id="{11452FBC-2988-FD7C-55F6-9488826D674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474727" y="3382209"/>
            <a:ext cx="1053998" cy="1426464"/>
          </a:xfrm>
          <a:prstGeom prst="rect">
            <a:avLst/>
          </a:prstGeom>
        </p:spPr>
      </p:pic>
      <p:pic>
        <p:nvPicPr>
          <p:cNvPr id="25" name="Picture 24" descr="A hockey player on ice&#10;&#10;Description automatically generated">
            <a:extLst>
              <a:ext uri="{FF2B5EF4-FFF2-40B4-BE49-F238E27FC236}">
                <a16:creationId xmlns:a16="http://schemas.microsoft.com/office/drawing/2014/main" xmlns="" id="{D8863AF8-8463-8B55-CC9C-DFA6520DCF9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623230" y="3391209"/>
            <a:ext cx="1058753" cy="1426464"/>
          </a:xfrm>
          <a:prstGeom prst="rect">
            <a:avLst/>
          </a:prstGeom>
        </p:spPr>
      </p:pic>
      <p:pic>
        <p:nvPicPr>
          <p:cNvPr id="26" name="Picture 25" descr="A cover of a book with a person in a white shirt&#10;&#10;Description automatically generated">
            <a:extLst>
              <a:ext uri="{FF2B5EF4-FFF2-40B4-BE49-F238E27FC236}">
                <a16:creationId xmlns:a16="http://schemas.microsoft.com/office/drawing/2014/main" xmlns="" id="{15CF499F-3B4C-D95F-2B73-4126DBD7315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87078" y="3382209"/>
            <a:ext cx="1052413" cy="1426464"/>
          </a:xfrm>
          <a:prstGeom prst="rect">
            <a:avLst/>
          </a:prstGeom>
        </p:spPr>
      </p:pic>
      <p:pic>
        <p:nvPicPr>
          <p:cNvPr id="27" name="Picture 26" descr="A cheerleaders on a blue cover&#10;&#10;Description automatically generated">
            <a:extLst>
              <a:ext uri="{FF2B5EF4-FFF2-40B4-BE49-F238E27FC236}">
                <a16:creationId xmlns:a16="http://schemas.microsoft.com/office/drawing/2014/main" xmlns="" id="{717263E0-2052-23C3-64D1-C8DC980F92B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910893" y="3382209"/>
            <a:ext cx="1055583" cy="1426464"/>
          </a:xfrm>
          <a:prstGeom prst="rect">
            <a:avLst/>
          </a:prstGeom>
        </p:spPr>
      </p:pic>
      <p:pic>
        <p:nvPicPr>
          <p:cNvPr id="28" name="Picture 27" descr="A cover of a book with a couple of women in swim suits&#10;&#10;Description automatically generated">
            <a:extLst>
              <a:ext uri="{FF2B5EF4-FFF2-40B4-BE49-F238E27FC236}">
                <a16:creationId xmlns:a16="http://schemas.microsoft.com/office/drawing/2014/main" xmlns="" id="{13636018-33AD-3DBF-5A7F-FAEBC9250F6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068401" y="3391209"/>
            <a:ext cx="1053998" cy="1426464"/>
          </a:xfrm>
          <a:prstGeom prst="rect">
            <a:avLst/>
          </a:prstGeom>
        </p:spPr>
      </p:pic>
      <p:pic>
        <p:nvPicPr>
          <p:cNvPr id="29" name="Picture 28">
            <a:extLst>
              <a:ext uri="{FF2B5EF4-FFF2-40B4-BE49-F238E27FC236}">
                <a16:creationId xmlns:a16="http://schemas.microsoft.com/office/drawing/2014/main" xmlns="" id="{736F5DAE-0417-49D9-BA69-9CD76FA9DA4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152799" y="4901311"/>
            <a:ext cx="1055583" cy="1426464"/>
          </a:xfrm>
          <a:prstGeom prst="rect">
            <a:avLst/>
          </a:prstGeom>
        </p:spPr>
      </p:pic>
      <p:pic>
        <p:nvPicPr>
          <p:cNvPr id="30" name="Picture 29" descr="A cover of a book with a couple of men wrestling&#10;&#10;Description automatically generated">
            <a:extLst>
              <a:ext uri="{FF2B5EF4-FFF2-40B4-BE49-F238E27FC236}">
                <a16:creationId xmlns:a16="http://schemas.microsoft.com/office/drawing/2014/main" xmlns="" id="{4B42C5DC-7DA2-BE4F-D5CC-31DC6084535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317752" y="4901311"/>
            <a:ext cx="1055583" cy="1426464"/>
          </a:xfrm>
          <a:prstGeom prst="rect">
            <a:avLst/>
          </a:prstGeom>
        </p:spPr>
      </p:pic>
      <p:pic>
        <p:nvPicPr>
          <p:cNvPr id="31" name="Picture 30">
            <a:extLst>
              <a:ext uri="{FF2B5EF4-FFF2-40B4-BE49-F238E27FC236}">
                <a16:creationId xmlns:a16="http://schemas.microsoft.com/office/drawing/2014/main" xmlns="" id="{A668DC63-EC58-CB20-4F88-447B7DF02ACF}"/>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0252853" y="4901311"/>
            <a:ext cx="1003280" cy="1426464"/>
          </a:xfrm>
          <a:prstGeom prst="rect">
            <a:avLst/>
          </a:prstGeom>
        </p:spPr>
      </p:pic>
      <p:pic>
        <p:nvPicPr>
          <p:cNvPr id="32" name="Picture 31">
            <a:extLst>
              <a:ext uri="{FF2B5EF4-FFF2-40B4-BE49-F238E27FC236}">
                <a16:creationId xmlns:a16="http://schemas.microsoft.com/office/drawing/2014/main" xmlns="" id="{1DBF2B6C-7C97-4F2F-D179-0EBED896978A}"/>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0225909" y="3391209"/>
            <a:ext cx="1055583" cy="1426464"/>
          </a:xfrm>
          <a:prstGeom prst="rect">
            <a:avLst/>
          </a:prstGeom>
        </p:spPr>
      </p:pic>
      <p:pic>
        <p:nvPicPr>
          <p:cNvPr id="33" name="Picture 32">
            <a:extLst>
              <a:ext uri="{FF2B5EF4-FFF2-40B4-BE49-F238E27FC236}">
                <a16:creationId xmlns:a16="http://schemas.microsoft.com/office/drawing/2014/main" xmlns="" id="{EE9E9154-9017-86B4-E2B4-34F0461B1293}"/>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478620" y="4901311"/>
            <a:ext cx="1057168" cy="1426464"/>
          </a:xfrm>
          <a:prstGeom prst="rect">
            <a:avLst/>
          </a:prstGeom>
        </p:spPr>
      </p:pic>
      <p:pic>
        <p:nvPicPr>
          <p:cNvPr id="34" name="Picture 33" descr="A cover of a book with a couple of women playing lacrosse&#10;&#10;Description automatically generated">
            <a:extLst>
              <a:ext uri="{FF2B5EF4-FFF2-40B4-BE49-F238E27FC236}">
                <a16:creationId xmlns:a16="http://schemas.microsoft.com/office/drawing/2014/main" xmlns="" id="{12A007C9-AA58-5D9D-11FE-28C501D241FB}"/>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6783376" y="4901311"/>
            <a:ext cx="1055583" cy="1426464"/>
          </a:xfrm>
          <a:prstGeom prst="rect">
            <a:avLst/>
          </a:prstGeom>
        </p:spPr>
      </p:pic>
      <p:pic>
        <p:nvPicPr>
          <p:cNvPr id="35" name="Picture 34" descr="A cover of a book with a couple of women playing softball&#10;&#10;Description automatically generated">
            <a:extLst>
              <a:ext uri="{FF2B5EF4-FFF2-40B4-BE49-F238E27FC236}">
                <a16:creationId xmlns:a16="http://schemas.microsoft.com/office/drawing/2014/main" xmlns="" id="{E1929BB8-FADF-EAE0-42E8-9E26772C9CE8}"/>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7937338" y="4901311"/>
            <a:ext cx="1058753" cy="1426464"/>
          </a:xfrm>
          <a:prstGeom prst="rect">
            <a:avLst/>
          </a:prstGeom>
        </p:spPr>
      </p:pic>
      <p:pic>
        <p:nvPicPr>
          <p:cNvPr id="36" name="Picture 35" descr="A person holding a pole&#10;&#10;Description automatically generated">
            <a:extLst>
              <a:ext uri="{FF2B5EF4-FFF2-40B4-BE49-F238E27FC236}">
                <a16:creationId xmlns:a16="http://schemas.microsoft.com/office/drawing/2014/main" xmlns="" id="{DB7DEC6F-4D62-5686-B508-9E5245658947}"/>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9104667" y="4901311"/>
            <a:ext cx="1055583" cy="1426464"/>
          </a:xfrm>
          <a:prstGeom prst="rect">
            <a:avLst/>
          </a:prstGeom>
        </p:spPr>
      </p:pic>
      <p:pic>
        <p:nvPicPr>
          <p:cNvPr id="39" name="Picture 38" descr="A magazine cover with a person raising his hand&#10;&#10;Description automatically generated">
            <a:extLst>
              <a:ext uri="{FF2B5EF4-FFF2-40B4-BE49-F238E27FC236}">
                <a16:creationId xmlns:a16="http://schemas.microsoft.com/office/drawing/2014/main" xmlns="" id="{29DAEF66-0816-E4F8-CBA8-40EB7D327DC4}"/>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20072515">
            <a:off x="9359075" y="1439185"/>
            <a:ext cx="1299180" cy="1645920"/>
          </a:xfrm>
          <a:prstGeom prst="rect">
            <a:avLst/>
          </a:prstGeom>
        </p:spPr>
      </p:pic>
      <p:pic>
        <p:nvPicPr>
          <p:cNvPr id="37" name="Picture 36" descr="A magazine cover with black squares&#10;&#10;Description automatically generated">
            <a:extLst>
              <a:ext uri="{FF2B5EF4-FFF2-40B4-BE49-F238E27FC236}">
                <a16:creationId xmlns:a16="http://schemas.microsoft.com/office/drawing/2014/main" xmlns="" id="{FD310C36-018D-66B7-5324-EBCA2F607505}"/>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10568476" y="1004229"/>
            <a:ext cx="1299180" cy="1645920"/>
          </a:xfrm>
          <a:prstGeom prst="rect">
            <a:avLst/>
          </a:prstGeom>
        </p:spPr>
      </p:pic>
      <p:pic>
        <p:nvPicPr>
          <p:cNvPr id="7" name="Picture 6" descr="A cover of a book with a couple of men playing lacrosse&#10;&#10;Description automatically generated">
            <a:extLst>
              <a:ext uri="{FF2B5EF4-FFF2-40B4-BE49-F238E27FC236}">
                <a16:creationId xmlns:a16="http://schemas.microsoft.com/office/drawing/2014/main" xmlns="" id="{E437F67C-7670-8135-AA71-7379C2EC5704}"/>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5628391" y="4901311"/>
            <a:ext cx="1058753" cy="142646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F9E2E2-A205-CA77-4D16-57921E881438}"/>
              </a:ext>
            </a:extLst>
          </p:cNvPr>
          <p:cNvSpPr>
            <a:spLocks noGrp="1"/>
          </p:cNvSpPr>
          <p:nvPr>
            <p:ph type="title"/>
          </p:nvPr>
        </p:nvSpPr>
        <p:spPr/>
        <p:txBody>
          <a:bodyPr/>
          <a:lstStyle/>
          <a:p>
            <a:r>
              <a:rPr lang="en-US" dirty="0"/>
              <a:t>NFHS </a:t>
            </a:r>
            <a:r>
              <a:rPr lang="en-US" cap="none" dirty="0" err="1"/>
              <a:t>AllAccess</a:t>
            </a:r>
            <a:r>
              <a:rPr lang="en-US" dirty="0"/>
              <a:t> – Website</a:t>
            </a:r>
          </a:p>
        </p:txBody>
      </p:sp>
      <p:sp>
        <p:nvSpPr>
          <p:cNvPr id="3" name="Content Placeholder 2">
            <a:extLst>
              <a:ext uri="{FF2B5EF4-FFF2-40B4-BE49-F238E27FC236}">
                <a16:creationId xmlns:a16="http://schemas.microsoft.com/office/drawing/2014/main" xmlns="" id="{59687457-F21C-DCE4-195D-918145CF1333}"/>
              </a:ext>
            </a:extLst>
          </p:cNvPr>
          <p:cNvSpPr>
            <a:spLocks noGrp="1"/>
          </p:cNvSpPr>
          <p:nvPr>
            <p:ph idx="1"/>
          </p:nvPr>
        </p:nvSpPr>
        <p:spPr>
          <a:xfrm>
            <a:off x="6000750" y="1989138"/>
            <a:ext cx="5967412" cy="4338637"/>
          </a:xfrm>
        </p:spPr>
        <p:txBody>
          <a:bodyPr/>
          <a:lstStyle/>
          <a:p>
            <a:r>
              <a:rPr lang="en-US" b="1" dirty="0" err="1"/>
              <a:t>AllAccess</a:t>
            </a:r>
            <a:r>
              <a:rPr lang="en-US" dirty="0"/>
              <a:t> is the </a:t>
            </a:r>
            <a:r>
              <a:rPr lang="en-US" b="1" dirty="0"/>
              <a:t>NFHS Digital Publications Platform </a:t>
            </a:r>
            <a:r>
              <a:rPr lang="en-US" dirty="0"/>
              <a:t>that includes:</a:t>
            </a:r>
          </a:p>
          <a:p>
            <a:pPr lvl="1"/>
            <a:r>
              <a:rPr lang="en-US" dirty="0"/>
              <a:t>Rules Publications</a:t>
            </a:r>
          </a:p>
          <a:p>
            <a:pPr lvl="1"/>
            <a:r>
              <a:rPr lang="en-US" dirty="0"/>
              <a:t>High School Today Magazine</a:t>
            </a:r>
          </a:p>
          <a:p>
            <a:pPr lvl="1"/>
            <a:r>
              <a:rPr lang="en-US" dirty="0"/>
              <a:t>Policy Debate Quarterlies</a:t>
            </a:r>
          </a:p>
          <a:p>
            <a:pPr lvl="1"/>
            <a:r>
              <a:rPr lang="en-US" dirty="0"/>
              <a:t>Other NFHS Digital Publications</a:t>
            </a:r>
          </a:p>
          <a:p>
            <a:r>
              <a:rPr lang="en-US" dirty="0"/>
              <a:t>Website organized for associations and individuals to assign books and manage purchases</a:t>
            </a:r>
          </a:p>
          <a:p>
            <a:r>
              <a:rPr lang="en-US" dirty="0"/>
              <a:t>Visit </a:t>
            </a:r>
            <a:r>
              <a:rPr lang="en-US" i="1" dirty="0">
                <a:solidFill>
                  <a:srgbClr val="D50032"/>
                </a:solidFill>
              </a:rPr>
              <a:t>https://allaccess.nfhs.org</a:t>
            </a:r>
          </a:p>
        </p:txBody>
      </p:sp>
      <p:sp>
        <p:nvSpPr>
          <p:cNvPr id="4" name="Footer Placeholder 3">
            <a:extLst>
              <a:ext uri="{FF2B5EF4-FFF2-40B4-BE49-F238E27FC236}">
                <a16:creationId xmlns:a16="http://schemas.microsoft.com/office/drawing/2014/main" xmlns="" id="{107FD23E-C85E-4593-EBBF-A04A353A3D29}"/>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B56"/>
                </a:solidFill>
                <a:effectLst/>
                <a:uLnTx/>
                <a:uFillTx/>
                <a:latin typeface="Calibri"/>
                <a:ea typeface="+mn-ea"/>
                <a:cs typeface="+mn-cs"/>
              </a:rPr>
              <a:t>www.nfhs.org</a:t>
            </a:r>
          </a:p>
        </p:txBody>
      </p:sp>
      <p:pic>
        <p:nvPicPr>
          <p:cNvPr id="7" name="Content Placeholder 13">
            <a:extLst>
              <a:ext uri="{FF2B5EF4-FFF2-40B4-BE49-F238E27FC236}">
                <a16:creationId xmlns:a16="http://schemas.microsoft.com/office/drawing/2014/main" xmlns="" id="{22010DA4-D6A7-729A-E8A9-D5A1CB0F6B40}"/>
              </a:ext>
            </a:extLst>
          </p:cNvPr>
          <p:cNvPicPr>
            <a:picLocks noChangeAspect="1"/>
          </p:cNvPicPr>
          <p:nvPr/>
        </p:nvPicPr>
        <p:blipFill rotWithShape="1">
          <a:blip r:embed="rId2"/>
          <a:srcRect l="18390" t="7294" r="58136" b="27555"/>
          <a:stretch/>
        </p:blipFill>
        <p:spPr>
          <a:xfrm>
            <a:off x="1304925" y="2122365"/>
            <a:ext cx="4456113" cy="3352761"/>
          </a:xfrm>
          <a:prstGeom prst="rect">
            <a:avLst/>
          </a:prstGeom>
          <a:ln>
            <a:solidFill>
              <a:schemeClr val="tx1">
                <a:lumMod val="50000"/>
              </a:schemeClr>
            </a:solidFill>
          </a:ln>
        </p:spPr>
      </p:pic>
    </p:spTree>
    <p:extLst>
      <p:ext uri="{BB962C8B-B14F-4D97-AF65-F5344CB8AC3E}">
        <p14:creationId xmlns:p14="http://schemas.microsoft.com/office/powerpoint/2010/main" val="4176361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4023C9-01B6-4D99-937C-0DDCF696AF06}"/>
              </a:ext>
            </a:extLst>
          </p:cNvPr>
          <p:cNvSpPr>
            <a:spLocks noGrp="1"/>
          </p:cNvSpPr>
          <p:nvPr>
            <p:ph type="title"/>
          </p:nvPr>
        </p:nvSpPr>
        <p:spPr/>
        <p:txBody>
          <a:bodyPr/>
          <a:lstStyle/>
          <a:p>
            <a:r>
              <a:rPr lang="en-US" dirty="0"/>
              <a:t>NFHS </a:t>
            </a:r>
            <a:r>
              <a:rPr lang="en-US" cap="none" dirty="0" err="1"/>
              <a:t>AllAccess</a:t>
            </a:r>
            <a:r>
              <a:rPr lang="en-US" dirty="0"/>
              <a:t> – Mobile App</a:t>
            </a:r>
          </a:p>
        </p:txBody>
      </p:sp>
      <p:sp>
        <p:nvSpPr>
          <p:cNvPr id="25603" name="Content Placeholder 2">
            <a:extLst>
              <a:ext uri="{FF2B5EF4-FFF2-40B4-BE49-F238E27FC236}">
                <a16:creationId xmlns:a16="http://schemas.microsoft.com/office/drawing/2014/main" xmlns="" id="{383A1F6F-FA90-4DD8-B861-FF317CAAAE01}"/>
              </a:ext>
            </a:extLst>
          </p:cNvPr>
          <p:cNvSpPr>
            <a:spLocks noGrp="1" noChangeArrowheads="1"/>
          </p:cNvSpPr>
          <p:nvPr>
            <p:ph idx="1"/>
          </p:nvPr>
        </p:nvSpPr>
        <p:spPr>
          <a:xfrm>
            <a:off x="5953125" y="1989138"/>
            <a:ext cx="6162675" cy="4535487"/>
          </a:xfrm>
        </p:spPr>
        <p:txBody>
          <a:bodyPr/>
          <a:lstStyle/>
          <a:p>
            <a:pPr marL="0" indent="0">
              <a:buNone/>
            </a:pPr>
            <a:r>
              <a:rPr lang="en-US" b="1" dirty="0"/>
              <a:t>Access Via Website or Mobile App:</a:t>
            </a:r>
          </a:p>
          <a:p>
            <a:r>
              <a:rPr lang="en-US" sz="2400" dirty="0"/>
              <a:t>View available publications for sale</a:t>
            </a:r>
          </a:p>
          <a:p>
            <a:r>
              <a:rPr lang="en-US" sz="2400" dirty="0"/>
              <a:t>View publications assigned to you</a:t>
            </a:r>
          </a:p>
          <a:p>
            <a:r>
              <a:rPr lang="en-US" sz="2400" dirty="0"/>
              <a:t>Download books for offline viewing</a:t>
            </a:r>
          </a:p>
          <a:p>
            <a:r>
              <a:rPr lang="en-US" sz="2400" dirty="0"/>
              <a:t>Read publications as an e-book</a:t>
            </a:r>
          </a:p>
          <a:p>
            <a:r>
              <a:rPr lang="en-US" sz="2400" dirty="0"/>
              <a:t>Available on App Store and Google Play</a:t>
            </a:r>
          </a:p>
        </p:txBody>
      </p:sp>
      <p:sp>
        <p:nvSpPr>
          <p:cNvPr id="4" name="Footer Placeholder 3">
            <a:extLst>
              <a:ext uri="{FF2B5EF4-FFF2-40B4-BE49-F238E27FC236}">
                <a16:creationId xmlns:a16="http://schemas.microsoft.com/office/drawing/2014/main" xmlns="" id="{7D469684-E5CD-40C9-A606-180D060025BF}"/>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B56"/>
                </a:solidFill>
                <a:effectLst/>
                <a:uLnTx/>
                <a:uFillTx/>
                <a:latin typeface="Calibri"/>
                <a:ea typeface="+mn-ea"/>
                <a:cs typeface="+mn-cs"/>
              </a:rPr>
              <a:t>www.nfhs.org</a:t>
            </a:r>
          </a:p>
        </p:txBody>
      </p:sp>
      <p:pic>
        <p:nvPicPr>
          <p:cNvPr id="8" name="Content Placeholder 5" descr="A screenshot of a video game&#10;&#10;Description automatically generated with medium confidence">
            <a:extLst>
              <a:ext uri="{FF2B5EF4-FFF2-40B4-BE49-F238E27FC236}">
                <a16:creationId xmlns:a16="http://schemas.microsoft.com/office/drawing/2014/main" xmlns="" id="{768BD39D-F75D-A289-257E-811F82210BA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2016302" y="2000568"/>
            <a:ext cx="1675411" cy="362600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9" name="Content Placeholder 7" descr="A picture containing text, screenshot, sports uniform, sports equipment&#10;&#10;Description automatically generated">
            <a:extLst>
              <a:ext uri="{FF2B5EF4-FFF2-40B4-BE49-F238E27FC236}">
                <a16:creationId xmlns:a16="http://schemas.microsoft.com/office/drawing/2014/main" xmlns="" id="{9BC557B5-2FA1-D396-FEF9-B7E3A089231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71894" y="2000568"/>
            <a:ext cx="1675411" cy="3626009"/>
          </a:xfrm>
          <a:prstGeom prst="rect">
            <a:avLst/>
          </a:prstGeom>
          <a:ln>
            <a:solidFill>
              <a:schemeClr val="tx1"/>
            </a:solidFill>
          </a:ln>
        </p:spPr>
      </p:pic>
      <p:pic>
        <p:nvPicPr>
          <p:cNvPr id="11" name="Picture 10" descr="A picture containing text, font, screenshot, symbol&#10;&#10;Description automatically generated">
            <a:extLst>
              <a:ext uri="{FF2B5EF4-FFF2-40B4-BE49-F238E27FC236}">
                <a16:creationId xmlns:a16="http://schemas.microsoft.com/office/drawing/2014/main" xmlns="" id="{71B89758-FA3B-AADC-9FFD-594EE38FBEF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20055" y="5825460"/>
            <a:ext cx="827250" cy="564227"/>
          </a:xfrm>
          <a:prstGeom prst="rect">
            <a:avLst/>
          </a:prstGeom>
        </p:spPr>
      </p:pic>
    </p:spTree>
    <p:extLst>
      <p:ext uri="{BB962C8B-B14F-4D97-AF65-F5344CB8AC3E}">
        <p14:creationId xmlns:p14="http://schemas.microsoft.com/office/powerpoint/2010/main" val="3815932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E75B8E05-B284-457B-B873-E0E633D6AE7A}"/>
              </a:ext>
            </a:extLst>
          </p:cNvPr>
          <p:cNvSpPr>
            <a:spLocks noGrp="1"/>
          </p:cNvSpPr>
          <p:nvPr>
            <p:ph type="title"/>
          </p:nvPr>
        </p:nvSpPr>
        <p:spPr/>
        <p:txBody>
          <a:bodyPr/>
          <a:lstStyle/>
          <a:p>
            <a:r>
              <a:rPr lang="en-US" dirty="0"/>
              <a:t>2024 Rules Changes</a:t>
            </a:r>
          </a:p>
        </p:txBody>
      </p:sp>
      <p:sp>
        <p:nvSpPr>
          <p:cNvPr id="5" name="Text Placeholder 4">
            <a:extLst>
              <a:ext uri="{FF2B5EF4-FFF2-40B4-BE49-F238E27FC236}">
                <a16:creationId xmlns:a16="http://schemas.microsoft.com/office/drawing/2014/main" xmlns="" id="{33697ACD-5D59-4D22-81C7-A5A663A141B4}"/>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610611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0DFBB0E1-A919-4F22-8A24-AF5A4E30CECC}"/>
              </a:ext>
            </a:extLst>
          </p:cNvPr>
          <p:cNvSpPr>
            <a:spLocks noGrp="1"/>
          </p:cNvSpPr>
          <p:nvPr>
            <p:ph type="title"/>
          </p:nvPr>
        </p:nvSpPr>
        <p:spPr/>
        <p:txBody>
          <a:bodyPr/>
          <a:lstStyle/>
          <a:p>
            <a:pPr>
              <a:defRPr/>
            </a:pPr>
            <a:r>
              <a:rPr lang="en-US"/>
              <a:t>Rule 1 – Definitions </a:t>
            </a:r>
          </a:p>
        </p:txBody>
      </p:sp>
      <p:sp>
        <p:nvSpPr>
          <p:cNvPr id="2" name="Content Placeholder 1">
            <a:extLst>
              <a:ext uri="{FF2B5EF4-FFF2-40B4-BE49-F238E27FC236}">
                <a16:creationId xmlns:a16="http://schemas.microsoft.com/office/drawing/2014/main" xmlns="" id="{A255628F-4651-4936-B250-ED8FCA077FBA}"/>
              </a:ext>
            </a:extLst>
          </p:cNvPr>
          <p:cNvSpPr>
            <a:spLocks noGrp="1"/>
          </p:cNvSpPr>
          <p:nvPr>
            <p:ph idx="1"/>
          </p:nvPr>
        </p:nvSpPr>
        <p:spPr/>
        <p:txBody>
          <a:bodyPr/>
          <a:lstStyle/>
          <a:p>
            <a:pPr marL="0" marR="0">
              <a:spcBef>
                <a:spcPts val="0"/>
              </a:spcBef>
              <a:spcAft>
                <a:spcPts val="0"/>
              </a:spcAft>
            </a:pPr>
            <a:r>
              <a:rPr lang="en-US" sz="3600" b="1" dirty="0">
                <a:solidFill>
                  <a:srgbClr val="000000"/>
                </a:solidFill>
                <a:effectLst/>
                <a:latin typeface="Calibri" panose="020F0502020204030204" pitchFamily="34" charset="0"/>
                <a:ea typeface="Arial" panose="020B0604020202020204" pitchFamily="34" charset="0"/>
              </a:rPr>
              <a:t>Rule 1:</a:t>
            </a:r>
            <a:r>
              <a:rPr lang="en-US" sz="3600" dirty="0">
                <a:solidFill>
                  <a:srgbClr val="000000"/>
                </a:solidFill>
                <a:effectLst/>
                <a:latin typeface="Calibri" panose="020F0502020204030204" pitchFamily="34" charset="0"/>
                <a:ea typeface="Arial" panose="020B0604020202020204" pitchFamily="34" charset="0"/>
              </a:rPr>
              <a:t> </a:t>
            </a:r>
            <a:r>
              <a:rPr lang="en-US" sz="3600" b="1" u="sng" dirty="0">
                <a:solidFill>
                  <a:srgbClr val="FF0000"/>
                </a:solidFill>
                <a:effectLst/>
                <a:latin typeface="Calibri" panose="020F0502020204030204" pitchFamily="34" charset="0"/>
                <a:ea typeface="Arial" panose="020B0604020202020204" pitchFamily="34" charset="0"/>
              </a:rPr>
              <a:t>Jewelry</a:t>
            </a:r>
            <a:r>
              <a:rPr lang="en-US" sz="3600" u="sng" dirty="0">
                <a:solidFill>
                  <a:srgbClr val="FF0000"/>
                </a:solidFill>
                <a:effectLst/>
                <a:latin typeface="Calibri" panose="020F0502020204030204" pitchFamily="34" charset="0"/>
                <a:ea typeface="Arial" panose="020B0604020202020204" pitchFamily="34" charset="0"/>
              </a:rPr>
              <a:t> – Any personal adornment worn on the body</a:t>
            </a:r>
            <a:endParaRPr lang="en-US" sz="3600" dirty="0">
              <a:effectLst/>
              <a:latin typeface="Times New Roman" panose="02020603050405020304" pitchFamily="18" charset="0"/>
              <a:ea typeface="Times New Roman" panose="02020603050405020304" pitchFamily="18" charset="0"/>
            </a:endParaRPr>
          </a:p>
          <a:p>
            <a:pPr marL="0" marR="0" indent="0">
              <a:spcBef>
                <a:spcPts val="0"/>
              </a:spcBef>
              <a:spcAft>
                <a:spcPts val="0"/>
              </a:spcAft>
              <a:buNone/>
            </a:pPr>
            <a:r>
              <a:rPr lang="en-US" sz="3600" dirty="0">
                <a:solidFill>
                  <a:srgbClr val="000000"/>
                </a:solidFill>
                <a:effectLst/>
                <a:latin typeface="Calibri" panose="020F0502020204030204" pitchFamily="34" charset="0"/>
                <a:ea typeface="Arial" panose="020B0604020202020204" pitchFamily="34" charset="0"/>
              </a:rPr>
              <a:t/>
            </a:r>
            <a:br>
              <a:rPr lang="en-US" sz="3600" dirty="0">
                <a:solidFill>
                  <a:srgbClr val="000000"/>
                </a:solidFill>
                <a:effectLst/>
                <a:latin typeface="Calibri" panose="020F0502020204030204" pitchFamily="34" charset="0"/>
                <a:ea typeface="Arial" panose="020B0604020202020204" pitchFamily="34" charset="0"/>
              </a:rPr>
            </a:br>
            <a:endParaRPr lang="en-US" sz="3600" dirty="0">
              <a:solidFill>
                <a:srgbClr val="000000"/>
              </a:solidFill>
              <a:effectLst/>
              <a:latin typeface="Calibri" panose="020F0502020204030204" pitchFamily="34" charset="0"/>
              <a:ea typeface="Arial" panose="020B0604020202020204" pitchFamily="34" charset="0"/>
            </a:endParaRPr>
          </a:p>
          <a:p>
            <a:pPr marL="0" marR="0" indent="0">
              <a:spcBef>
                <a:spcPts val="0"/>
              </a:spcBef>
              <a:spcAft>
                <a:spcPts val="0"/>
              </a:spcAft>
              <a:buNone/>
            </a:pPr>
            <a:r>
              <a:rPr lang="en-US" sz="3600" b="1" dirty="0">
                <a:solidFill>
                  <a:srgbClr val="000000"/>
                </a:solidFill>
                <a:effectLst/>
                <a:latin typeface="Calibri" panose="020F0502020204030204" pitchFamily="34" charset="0"/>
                <a:ea typeface="Arial" panose="020B0604020202020204" pitchFamily="34" charset="0"/>
              </a:rPr>
              <a:t>Rationale:</a:t>
            </a:r>
            <a:r>
              <a:rPr lang="en-US" sz="3600" dirty="0">
                <a:solidFill>
                  <a:srgbClr val="000000"/>
                </a:solidFill>
                <a:effectLst/>
                <a:latin typeface="Calibri" panose="020F0502020204030204" pitchFamily="34" charset="0"/>
                <a:ea typeface="Arial" panose="020B0604020202020204" pitchFamily="34" charset="0"/>
              </a:rPr>
              <a:t> A definition for jewelry is needed as the line between adornments allowed and not allowed. </a:t>
            </a:r>
            <a:endParaRPr lang="en-US" sz="3600" dirty="0">
              <a:effectLst/>
              <a:latin typeface="Times New Roman" panose="02020603050405020304" pitchFamily="18" charset="0"/>
              <a:ea typeface="Times New Roman" panose="02020603050405020304" pitchFamily="18" charset="0"/>
            </a:endParaRPr>
          </a:p>
          <a:p>
            <a:endParaRPr lang="en-US" dirty="0"/>
          </a:p>
          <a:p>
            <a:endParaRPr lang="en-US" dirty="0"/>
          </a:p>
        </p:txBody>
      </p:sp>
      <p:sp>
        <p:nvSpPr>
          <p:cNvPr id="4" name="Footer Placeholder 3">
            <a:extLst>
              <a:ext uri="{FF2B5EF4-FFF2-40B4-BE49-F238E27FC236}">
                <a16:creationId xmlns:a16="http://schemas.microsoft.com/office/drawing/2014/main" xmlns="" id="{F12673BF-BE28-4EF2-A0C7-16FD9EFEFC58}"/>
              </a:ext>
            </a:extLst>
          </p:cNvPr>
          <p:cNvSpPr>
            <a:spLocks noGrp="1"/>
          </p:cNvSpPr>
          <p:nvPr>
            <p:ph type="ftr" sz="quarter" idx="11"/>
          </p:nvPr>
        </p:nvSpPr>
        <p:spPr/>
        <p:txBody>
          <a:bodyPr/>
          <a:lstStyle/>
          <a:p>
            <a:pPr>
              <a:defRPr/>
            </a:pPr>
            <a:r>
              <a:rPr lang="en-US"/>
              <a:t>www.nfhs.org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DF61F4-9E37-454D-9C2E-E136BBBF2AD5}"/>
              </a:ext>
            </a:extLst>
          </p:cNvPr>
          <p:cNvSpPr>
            <a:spLocks noGrp="1"/>
          </p:cNvSpPr>
          <p:nvPr>
            <p:ph type="title"/>
          </p:nvPr>
        </p:nvSpPr>
        <p:spPr/>
        <p:txBody>
          <a:bodyPr/>
          <a:lstStyle/>
          <a:p>
            <a:r>
              <a:rPr lang="en-US" dirty="0"/>
              <a:t>3-2-10				    Stunting Personnel</a:t>
            </a:r>
          </a:p>
        </p:txBody>
      </p:sp>
      <p:sp>
        <p:nvSpPr>
          <p:cNvPr id="3" name="Content Placeholder 2">
            <a:extLst>
              <a:ext uri="{FF2B5EF4-FFF2-40B4-BE49-F238E27FC236}">
                <a16:creationId xmlns:a16="http://schemas.microsoft.com/office/drawing/2014/main" xmlns="" id="{D12E201D-9A8C-4D2F-B13B-86D6297B1737}"/>
              </a:ext>
            </a:extLst>
          </p:cNvPr>
          <p:cNvSpPr>
            <a:spLocks noGrp="1"/>
          </p:cNvSpPr>
          <p:nvPr>
            <p:ph idx="1"/>
          </p:nvPr>
        </p:nvSpPr>
        <p:spPr/>
        <p:txBody>
          <a:bodyPr/>
          <a:lstStyle/>
          <a:p>
            <a:pPr marR="22860">
              <a:spcBef>
                <a:spcPts val="195"/>
              </a:spcBef>
              <a:spcAft>
                <a:spcPts val="0"/>
              </a:spcAft>
            </a:pPr>
            <a:r>
              <a:rPr lang="en-US" sz="1800" kern="100" dirty="0">
                <a:effectLst/>
                <a:latin typeface="+mj-lt"/>
                <a:ea typeface="Aptos" panose="020B0004020202020204" pitchFamily="34" charset="0"/>
                <a:cs typeface="Times New Roman" panose="02020603050405020304" pitchFamily="18" charset="0"/>
              </a:rPr>
              <a:t>Allows a top person in a T-lift to moved over a participant in a nugget</a:t>
            </a:r>
          </a:p>
          <a:p>
            <a:pPr marL="0" marR="22860" indent="0">
              <a:spcBef>
                <a:spcPts val="195"/>
              </a:spcBef>
              <a:spcAft>
                <a:spcPts val="0"/>
              </a:spcAft>
              <a:buNone/>
            </a:pPr>
            <a:r>
              <a:rPr lang="en-US" sz="1800" dirty="0">
                <a:effectLst/>
                <a:latin typeface="+mj-lt"/>
                <a:ea typeface="Calibri" panose="020F0502020204030204" pitchFamily="34" charset="0"/>
                <a:cs typeface="Times New Roman" panose="02020603050405020304" pitchFamily="18" charset="0"/>
              </a:rPr>
              <a:t>               		         </a:t>
            </a:r>
            <a:r>
              <a:rPr lang="en-US" sz="1800" b="1" dirty="0">
                <a:solidFill>
                  <a:srgbClr val="00B050"/>
                </a:solidFill>
                <a:effectLst/>
                <a:latin typeface="+mj-lt"/>
                <a:ea typeface="Calibri" panose="020F0502020204030204" pitchFamily="34" charset="0"/>
                <a:cs typeface="Times New Roman" panose="02020603050405020304" pitchFamily="18" charset="0"/>
              </a:rPr>
              <a:t>Legal</a:t>
            </a:r>
            <a:r>
              <a:rPr lang="en-US" sz="1800" dirty="0">
                <a:effectLst/>
                <a:latin typeface="+mj-lt"/>
                <a:ea typeface="Calibri" panose="020F0502020204030204" pitchFamily="34" charset="0"/>
                <a:cs typeface="Times New Roman" panose="02020603050405020304" pitchFamily="18" charset="0"/>
              </a:rPr>
              <a:t>			          </a:t>
            </a:r>
            <a:r>
              <a:rPr lang="en-US" sz="1800" b="1" dirty="0">
                <a:solidFill>
                  <a:srgbClr val="FF0000"/>
                </a:solidFill>
                <a:effectLst/>
                <a:latin typeface="+mj-lt"/>
                <a:ea typeface="Calibri" panose="020F0502020204030204" pitchFamily="34" charset="0"/>
                <a:cs typeface="Times New Roman" panose="02020603050405020304" pitchFamily="18" charset="0"/>
              </a:rPr>
              <a:t>Illegal</a:t>
            </a:r>
          </a:p>
          <a:p>
            <a:pPr marL="0" marR="0" indent="0">
              <a:spcBef>
                <a:spcPts val="5"/>
              </a:spcBef>
              <a:spcAft>
                <a:spcPts val="0"/>
              </a:spcAft>
              <a:buNone/>
            </a:pPr>
            <a:endParaRPr lang="en-US" sz="1800" dirty="0">
              <a:effectLst/>
              <a:latin typeface="+mj-lt"/>
              <a:ea typeface="Calibri" panose="020F0502020204030204" pitchFamily="34" charset="0"/>
              <a:cs typeface="Times New Roman" panose="02020603050405020304" pitchFamily="18" charset="0"/>
            </a:endParaRPr>
          </a:p>
          <a:p>
            <a:pPr marL="0" marR="0" indent="0">
              <a:spcBef>
                <a:spcPts val="195"/>
              </a:spcBef>
              <a:spcAft>
                <a:spcPts val="0"/>
              </a:spcAft>
              <a:buNone/>
            </a:pPr>
            <a:endParaRPr lang="en-US" sz="1800" b="1" dirty="0">
              <a:effectLst/>
              <a:latin typeface="+mj-lt"/>
              <a:ea typeface="Calibri" panose="020F0502020204030204" pitchFamily="34" charset="0"/>
              <a:cs typeface="Times New Roman" panose="02020603050405020304" pitchFamily="18" charset="0"/>
            </a:endParaRPr>
          </a:p>
          <a:p>
            <a:pPr marL="0" marR="0" indent="0">
              <a:spcBef>
                <a:spcPts val="195"/>
              </a:spcBef>
              <a:spcAft>
                <a:spcPts val="0"/>
              </a:spcAft>
              <a:buNone/>
            </a:pPr>
            <a:endParaRPr lang="en-US" sz="1800" b="1" dirty="0">
              <a:latin typeface="+mj-lt"/>
              <a:ea typeface="Calibri" panose="020F0502020204030204" pitchFamily="34" charset="0"/>
              <a:cs typeface="Times New Roman" panose="02020603050405020304" pitchFamily="18" charset="0"/>
            </a:endParaRPr>
          </a:p>
          <a:p>
            <a:pPr marL="0" marR="0" indent="0">
              <a:spcBef>
                <a:spcPts val="195"/>
              </a:spcBef>
              <a:spcAft>
                <a:spcPts val="0"/>
              </a:spcAft>
              <a:buNone/>
            </a:pPr>
            <a:endParaRPr lang="en-US" sz="1800" b="1" dirty="0">
              <a:effectLst/>
              <a:latin typeface="+mj-lt"/>
              <a:ea typeface="Calibri" panose="020F0502020204030204" pitchFamily="34" charset="0"/>
              <a:cs typeface="Times New Roman" panose="02020603050405020304" pitchFamily="18" charset="0"/>
            </a:endParaRPr>
          </a:p>
          <a:p>
            <a:pPr marL="0" marR="0" indent="0">
              <a:spcBef>
                <a:spcPts val="195"/>
              </a:spcBef>
              <a:spcAft>
                <a:spcPts val="0"/>
              </a:spcAft>
              <a:buNone/>
            </a:pPr>
            <a:endParaRPr lang="en-US" sz="1800" b="1" dirty="0">
              <a:latin typeface="+mj-lt"/>
              <a:ea typeface="Calibri" panose="020F0502020204030204" pitchFamily="34" charset="0"/>
              <a:cs typeface="Times New Roman" panose="02020603050405020304" pitchFamily="18" charset="0"/>
            </a:endParaRPr>
          </a:p>
          <a:p>
            <a:pPr marL="0" marR="0" indent="0">
              <a:spcBef>
                <a:spcPts val="195"/>
              </a:spcBef>
              <a:spcAft>
                <a:spcPts val="0"/>
              </a:spcAft>
              <a:buNone/>
            </a:pPr>
            <a:endParaRPr lang="en-US" sz="1800" b="1" dirty="0">
              <a:effectLst/>
              <a:latin typeface="+mj-lt"/>
              <a:ea typeface="Arial" panose="020B0604020202020204" pitchFamily="34" charset="0"/>
              <a:cs typeface="Calibri" panose="020F0502020204030204" pitchFamily="34" charset="0"/>
            </a:endParaRPr>
          </a:p>
          <a:p>
            <a:pPr marL="0" marR="0" indent="0">
              <a:spcBef>
                <a:spcPts val="195"/>
              </a:spcBef>
              <a:spcAft>
                <a:spcPts val="0"/>
              </a:spcAft>
              <a:buNone/>
            </a:pPr>
            <a:endParaRPr lang="en-US" sz="1800" b="1" dirty="0">
              <a:latin typeface="+mj-lt"/>
              <a:ea typeface="Arial" panose="020B0604020202020204" pitchFamily="34" charset="0"/>
              <a:cs typeface="Calibri" panose="020F0502020204030204" pitchFamily="34" charset="0"/>
            </a:endParaRPr>
          </a:p>
          <a:p>
            <a:pPr marL="0" marR="0" indent="0">
              <a:spcBef>
                <a:spcPts val="195"/>
              </a:spcBef>
              <a:spcAft>
                <a:spcPts val="0"/>
              </a:spcAft>
              <a:buNone/>
            </a:pPr>
            <a:endParaRPr lang="en-US" sz="1800" b="1" dirty="0">
              <a:effectLst/>
              <a:latin typeface="+mj-lt"/>
              <a:ea typeface="Arial" panose="020B0604020202020204" pitchFamily="34" charset="0"/>
              <a:cs typeface="Calibri" panose="020F0502020204030204" pitchFamily="34" charset="0"/>
            </a:endParaRPr>
          </a:p>
          <a:p>
            <a:pPr marL="0" marR="0" indent="0">
              <a:spcBef>
                <a:spcPts val="195"/>
              </a:spcBef>
              <a:spcAft>
                <a:spcPts val="0"/>
              </a:spcAft>
              <a:buNone/>
            </a:pPr>
            <a:endParaRPr lang="en-US" sz="1800" b="1" dirty="0">
              <a:latin typeface="+mj-lt"/>
              <a:ea typeface="Arial" panose="020B0604020202020204" pitchFamily="34" charset="0"/>
              <a:cs typeface="Calibri" panose="020F0502020204030204" pitchFamily="34" charset="0"/>
            </a:endParaRPr>
          </a:p>
          <a:p>
            <a:pPr marL="0" marR="0" indent="0">
              <a:spcBef>
                <a:spcPts val="195"/>
              </a:spcBef>
              <a:spcAft>
                <a:spcPts val="0"/>
              </a:spcAft>
              <a:buNone/>
            </a:pPr>
            <a:endParaRPr lang="en-US" sz="1800" b="1" dirty="0">
              <a:effectLst/>
              <a:latin typeface="+mj-lt"/>
              <a:ea typeface="Arial" panose="020B0604020202020204" pitchFamily="34" charset="0"/>
              <a:cs typeface="Calibri" panose="020F0502020204030204" pitchFamily="34" charset="0"/>
            </a:endParaRPr>
          </a:p>
          <a:p>
            <a:pPr marL="0" marR="0" indent="0">
              <a:spcBef>
                <a:spcPts val="195"/>
              </a:spcBef>
              <a:spcAft>
                <a:spcPts val="0"/>
              </a:spcAft>
              <a:buNone/>
            </a:pPr>
            <a:endParaRPr lang="en-US" sz="1800" b="1" dirty="0">
              <a:latin typeface="+mj-lt"/>
              <a:ea typeface="Arial" panose="020B0604020202020204" pitchFamily="34" charset="0"/>
              <a:cs typeface="Calibri" panose="020F0502020204030204" pitchFamily="34" charset="0"/>
            </a:endParaRPr>
          </a:p>
          <a:p>
            <a:pPr marL="0" marR="0" indent="0">
              <a:spcBef>
                <a:spcPts val="195"/>
              </a:spcBef>
              <a:spcAft>
                <a:spcPts val="0"/>
              </a:spcAft>
              <a:buNone/>
            </a:pPr>
            <a:r>
              <a:rPr lang="en-US" sz="1800" b="1" dirty="0">
                <a:effectLst/>
                <a:latin typeface="+mj-lt"/>
                <a:ea typeface="Arial" panose="020B0604020202020204" pitchFamily="34" charset="0"/>
                <a:cs typeface="Calibri" panose="020F0502020204030204" pitchFamily="34" charset="0"/>
              </a:rPr>
              <a:t>Rationale: </a:t>
            </a:r>
            <a:r>
              <a:rPr lang="en-US" sz="1800" dirty="0">
                <a:solidFill>
                  <a:srgbClr val="000000"/>
                </a:solidFill>
                <a:effectLst/>
                <a:latin typeface="+mj-lt"/>
                <a:ea typeface="Arial" panose="020B0604020202020204" pitchFamily="34" charset="0"/>
                <a:cs typeface="Calibri" panose="020F0502020204030204" pitchFamily="34" charset="0"/>
              </a:rPr>
              <a:t>This skill is allowed in dance and has a basic skill progression which should be allowed in cheer</a:t>
            </a:r>
            <a:r>
              <a:rPr lang="en-US" sz="1800" spc="-15" dirty="0">
                <a:effectLst/>
                <a:latin typeface="+mj-lt"/>
                <a:ea typeface="Arial" panose="020B0604020202020204" pitchFamily="34" charset="0"/>
                <a:cs typeface="Calibri" panose="020F0502020204030204" pitchFamily="34" charset="0"/>
              </a:rPr>
              <a:t>.</a:t>
            </a:r>
            <a:endParaRPr lang="en-US" dirty="0">
              <a:latin typeface="+mj-lt"/>
            </a:endParaRPr>
          </a:p>
        </p:txBody>
      </p:sp>
      <p:sp>
        <p:nvSpPr>
          <p:cNvPr id="4" name="Footer Placeholder 3">
            <a:extLst>
              <a:ext uri="{FF2B5EF4-FFF2-40B4-BE49-F238E27FC236}">
                <a16:creationId xmlns:a16="http://schemas.microsoft.com/office/drawing/2014/main" xmlns="" id="{FAECDC86-5E6F-4CF9-9FCD-97AEDC99004B}"/>
              </a:ext>
            </a:extLst>
          </p:cNvPr>
          <p:cNvSpPr>
            <a:spLocks noGrp="1"/>
          </p:cNvSpPr>
          <p:nvPr>
            <p:ph type="ftr" sz="quarter" idx="11"/>
          </p:nvPr>
        </p:nvSpPr>
        <p:spPr/>
        <p:txBody>
          <a:bodyPr/>
          <a:lstStyle/>
          <a:p>
            <a:pPr>
              <a:defRPr/>
            </a:pPr>
            <a:r>
              <a:rPr lang="en-US"/>
              <a:t>www.nfhs.org</a:t>
            </a:r>
          </a:p>
        </p:txBody>
      </p:sp>
      <p:pic>
        <p:nvPicPr>
          <p:cNvPr id="5" name="3.2.10 Tlift over bug">
            <a:hlinkClick r:id="" action="ppaction://media"/>
            <a:extLst>
              <a:ext uri="{FF2B5EF4-FFF2-40B4-BE49-F238E27FC236}">
                <a16:creationId xmlns:a16="http://schemas.microsoft.com/office/drawing/2014/main" xmlns="" id="{18BC63D3-8526-A12E-1859-6A6DA50868E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816180" y="2685740"/>
            <a:ext cx="1808835" cy="3213062"/>
          </a:xfrm>
          <a:prstGeom prst="rect">
            <a:avLst/>
          </a:prstGeom>
        </p:spPr>
      </p:pic>
      <p:pic>
        <p:nvPicPr>
          <p:cNvPr id="6" name="3.2.10 illegal - Prep over Nugget">
            <a:hlinkClick r:id="" action="ppaction://media"/>
            <a:extLst>
              <a:ext uri="{FF2B5EF4-FFF2-40B4-BE49-F238E27FC236}">
                <a16:creationId xmlns:a16="http://schemas.microsoft.com/office/drawing/2014/main" xmlns="" id="{26782649-9FE0-66B5-F039-AA23B203E0F6}"/>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7457608" y="2685740"/>
            <a:ext cx="1808835" cy="3213062"/>
          </a:xfrm>
          <a:prstGeom prst="rect">
            <a:avLst/>
          </a:prstGeom>
        </p:spPr>
      </p:pic>
    </p:spTree>
    <p:extLst>
      <p:ext uri="{BB962C8B-B14F-4D97-AF65-F5344CB8AC3E}">
        <p14:creationId xmlns:p14="http://schemas.microsoft.com/office/powerpoint/2010/main" val="125347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20"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3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vol="80000">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0DD19E-D4EE-4A14-9C60-6DD0AA266408}"/>
              </a:ext>
            </a:extLst>
          </p:cNvPr>
          <p:cNvSpPr>
            <a:spLocks noGrp="1"/>
          </p:cNvSpPr>
          <p:nvPr>
            <p:ph type="title"/>
          </p:nvPr>
        </p:nvSpPr>
        <p:spPr/>
        <p:txBody>
          <a:bodyPr/>
          <a:lstStyle/>
          <a:p>
            <a:r>
              <a:rPr lang="en-US" dirty="0"/>
              <a:t>3-3-5 </a:t>
            </a:r>
            <a:r>
              <a:rPr lang="en-US" dirty="0" err="1"/>
              <a:t>c&amp;d</a:t>
            </a:r>
            <a:r>
              <a:rPr lang="en-US" dirty="0"/>
              <a:t>						Inversions</a:t>
            </a:r>
          </a:p>
        </p:txBody>
      </p:sp>
      <p:sp>
        <p:nvSpPr>
          <p:cNvPr id="3" name="Content Placeholder 2">
            <a:extLst>
              <a:ext uri="{FF2B5EF4-FFF2-40B4-BE49-F238E27FC236}">
                <a16:creationId xmlns:a16="http://schemas.microsoft.com/office/drawing/2014/main" xmlns="" id="{7F6115D5-016C-4343-B0E7-00516B696587}"/>
              </a:ext>
            </a:extLst>
          </p:cNvPr>
          <p:cNvSpPr>
            <a:spLocks noGrp="1"/>
          </p:cNvSpPr>
          <p:nvPr>
            <p:ph idx="1"/>
          </p:nvPr>
        </p:nvSpPr>
        <p:spPr>
          <a:xfrm>
            <a:off x="1299118" y="1901283"/>
            <a:ext cx="10827834" cy="4709829"/>
          </a:xfrm>
        </p:spPr>
        <p:txBody>
          <a:bodyPr/>
          <a:lstStyle/>
          <a:p>
            <a:pPr>
              <a:lnSpc>
                <a:spcPct val="107000"/>
              </a:lnSpc>
              <a:spcBef>
                <a:spcPts val="0"/>
              </a:spcBef>
              <a:spcAft>
                <a:spcPts val="0"/>
              </a:spcAft>
            </a:pPr>
            <a:r>
              <a:rPr lang="en-US" sz="1600" kern="100" dirty="0">
                <a:effectLst/>
                <a:latin typeface="+mj-lt"/>
                <a:ea typeface="Aptos" panose="020B0004020202020204" pitchFamily="34" charset="0"/>
                <a:cs typeface="Times New Roman" panose="02020603050405020304" pitchFamily="18" charset="0"/>
              </a:rPr>
              <a:t>Clarified requirements of when a bracer may release the top person or move to a load position during flip inversion</a:t>
            </a:r>
            <a:endParaRPr lang="en-US" sz="1600" dirty="0">
              <a:latin typeface="+mj-lt"/>
              <a:cs typeface="Times New Roman" panose="02020603050405020304" pitchFamily="18" charset="0"/>
            </a:endParaRPr>
          </a:p>
          <a:p>
            <a:pPr marL="0" indent="0">
              <a:buNone/>
            </a:pPr>
            <a:r>
              <a:rPr lang="en-US" sz="1800" dirty="0">
                <a:effectLst/>
                <a:latin typeface="+mj-lt"/>
                <a:ea typeface="Calibri" panose="020F0502020204030204" pitchFamily="34" charset="0"/>
                <a:cs typeface="Times New Roman" panose="02020603050405020304" pitchFamily="18" charset="0"/>
              </a:rPr>
              <a:t>	        		       		</a:t>
            </a:r>
            <a:r>
              <a:rPr lang="en-US" sz="1800" b="1" dirty="0">
                <a:solidFill>
                  <a:srgbClr val="00B050"/>
                </a:solidFill>
                <a:effectLst/>
                <a:latin typeface="+mj-lt"/>
                <a:ea typeface="Calibri" panose="020F0502020204030204" pitchFamily="34" charset="0"/>
                <a:cs typeface="Times New Roman" panose="02020603050405020304" pitchFamily="18" charset="0"/>
              </a:rPr>
              <a:t>Legal</a:t>
            </a:r>
            <a:r>
              <a:rPr lang="en-US" sz="1800" dirty="0">
                <a:effectLst/>
                <a:latin typeface="+mj-lt"/>
                <a:ea typeface="Calibri" panose="020F0502020204030204" pitchFamily="34" charset="0"/>
                <a:cs typeface="Times New Roman" panose="02020603050405020304" pitchFamily="18" charset="0"/>
              </a:rPr>
              <a:t>			</a:t>
            </a:r>
            <a:endParaRPr lang="en-US" sz="1800" dirty="0">
              <a:latin typeface="+mj-lt"/>
              <a:cs typeface="Times New Roman" panose="02020603050405020304" pitchFamily="18" charset="0"/>
            </a:endParaRPr>
          </a:p>
          <a:p>
            <a:endParaRPr lang="en-US" sz="1800" b="1" dirty="0">
              <a:effectLst/>
              <a:latin typeface="+mj-lt"/>
              <a:ea typeface="Calibri" panose="020F0502020204030204" pitchFamily="34" charset="0"/>
              <a:cs typeface="Times New Roman" panose="02020603050405020304" pitchFamily="18" charset="0"/>
            </a:endParaRPr>
          </a:p>
          <a:p>
            <a:endParaRPr lang="en-US" sz="1800" b="1" dirty="0">
              <a:latin typeface="+mj-lt"/>
              <a:ea typeface="Calibri" panose="020F0502020204030204" pitchFamily="34" charset="0"/>
              <a:cs typeface="Times New Roman" panose="02020603050405020304" pitchFamily="18" charset="0"/>
            </a:endParaRPr>
          </a:p>
          <a:p>
            <a:endParaRPr lang="en-US" sz="1800" b="1" dirty="0">
              <a:effectLst/>
              <a:latin typeface="+mj-lt"/>
              <a:ea typeface="Calibri" panose="020F0502020204030204" pitchFamily="34" charset="0"/>
              <a:cs typeface="Times New Roman" panose="02020603050405020304" pitchFamily="18" charset="0"/>
            </a:endParaRPr>
          </a:p>
          <a:p>
            <a:pPr marL="0" indent="0">
              <a:buNone/>
            </a:pPr>
            <a:endParaRPr lang="en-US" sz="1800" b="1" dirty="0">
              <a:latin typeface="+mj-lt"/>
              <a:ea typeface="Calibri" panose="020F0502020204030204" pitchFamily="34" charset="0"/>
              <a:cs typeface="Times New Roman" panose="02020603050405020304" pitchFamily="18" charset="0"/>
            </a:endParaRPr>
          </a:p>
          <a:p>
            <a:pPr marL="0" indent="0">
              <a:buNone/>
            </a:pPr>
            <a:endParaRPr lang="en-US" sz="1800" b="1" dirty="0">
              <a:effectLst/>
              <a:latin typeface="+mj-lt"/>
              <a:ea typeface="Calibri" panose="020F0502020204030204" pitchFamily="34" charset="0"/>
              <a:cs typeface="Times New Roman" panose="02020603050405020304" pitchFamily="18" charset="0"/>
            </a:endParaRPr>
          </a:p>
          <a:p>
            <a:pPr marL="0" indent="0">
              <a:buNone/>
            </a:pPr>
            <a:endParaRPr lang="en-US" sz="1800" b="1" dirty="0">
              <a:latin typeface="+mj-lt"/>
              <a:ea typeface="Calibri" panose="020F0502020204030204" pitchFamily="34" charset="0"/>
              <a:cs typeface="Times New Roman" panose="02020603050405020304" pitchFamily="18" charset="0"/>
            </a:endParaRPr>
          </a:p>
          <a:p>
            <a:pPr marL="0" indent="0">
              <a:buNone/>
            </a:pPr>
            <a:endParaRPr lang="en-US" sz="1800" b="1" dirty="0">
              <a:effectLst/>
              <a:latin typeface="+mj-lt"/>
              <a:ea typeface="Calibri" panose="020F0502020204030204" pitchFamily="34" charset="0"/>
              <a:cs typeface="Times New Roman" panose="02020603050405020304" pitchFamily="18" charset="0"/>
            </a:endParaRPr>
          </a:p>
          <a:p>
            <a:pPr marL="0" indent="0">
              <a:buNone/>
            </a:pPr>
            <a:endParaRPr lang="en-US" sz="1800" b="1" dirty="0">
              <a:latin typeface="+mj-lt"/>
              <a:ea typeface="Calibri" panose="020F0502020204030204" pitchFamily="34" charset="0"/>
              <a:cs typeface="Times New Roman" panose="02020603050405020304" pitchFamily="18" charset="0"/>
            </a:endParaRPr>
          </a:p>
          <a:p>
            <a:pPr marL="0" indent="0">
              <a:buNone/>
            </a:pPr>
            <a:endParaRPr lang="en-US" sz="1800" b="1" dirty="0">
              <a:latin typeface="+mj-lt"/>
              <a:ea typeface="Calibri" panose="020F0502020204030204" pitchFamily="34" charset="0"/>
              <a:cs typeface="Times New Roman" panose="02020603050405020304" pitchFamily="18" charset="0"/>
            </a:endParaRPr>
          </a:p>
          <a:p>
            <a:pPr marL="0" indent="0">
              <a:buNone/>
            </a:pPr>
            <a:endParaRPr lang="en-US" sz="1800" b="1" dirty="0">
              <a:effectLst/>
              <a:latin typeface="+mj-lt"/>
              <a:ea typeface="Calibri" panose="020F0502020204030204" pitchFamily="34" charset="0"/>
              <a:cs typeface="Times New Roman" panose="02020603050405020304" pitchFamily="18" charset="0"/>
            </a:endParaRPr>
          </a:p>
          <a:p>
            <a:pPr marL="0" indent="0">
              <a:buNone/>
            </a:pPr>
            <a:endParaRPr lang="en-US" sz="1600" b="1" dirty="0">
              <a:effectLst/>
              <a:latin typeface="+mj-lt"/>
              <a:ea typeface="Calibri" panose="020F0502020204030204" pitchFamily="34" charset="0"/>
              <a:cs typeface="Times New Roman" panose="02020603050405020304" pitchFamily="18" charset="0"/>
            </a:endParaRPr>
          </a:p>
          <a:p>
            <a:pPr marL="0" indent="0">
              <a:buNone/>
            </a:pPr>
            <a:endParaRPr lang="en-US" sz="1600" b="1" dirty="0">
              <a:latin typeface="+mj-lt"/>
              <a:ea typeface="Calibri" panose="020F0502020204030204" pitchFamily="34" charset="0"/>
              <a:cs typeface="Times New Roman" panose="02020603050405020304" pitchFamily="18" charset="0"/>
            </a:endParaRPr>
          </a:p>
          <a:p>
            <a:pPr marL="0" indent="0">
              <a:buNone/>
            </a:pPr>
            <a:r>
              <a:rPr lang="en-US" sz="1600" b="1" dirty="0">
                <a:effectLst/>
                <a:latin typeface="+mj-lt"/>
                <a:ea typeface="Calibri" panose="020F0502020204030204" pitchFamily="34" charset="0"/>
                <a:cs typeface="Times New Roman" panose="02020603050405020304" pitchFamily="18" charset="0"/>
              </a:rPr>
              <a:t>Rationale:</a:t>
            </a:r>
            <a:r>
              <a:rPr lang="en-US" sz="1600" b="1" spc="-25" dirty="0">
                <a:effectLst/>
                <a:latin typeface="+mj-lt"/>
                <a:ea typeface="Calibri" panose="020F0502020204030204" pitchFamily="34" charset="0"/>
                <a:cs typeface="Times New Roman" panose="02020603050405020304" pitchFamily="18" charset="0"/>
              </a:rPr>
              <a:t> </a:t>
            </a:r>
            <a:r>
              <a:rPr lang="en-US" sz="1600" dirty="0">
                <a:solidFill>
                  <a:srgbClr val="000000"/>
                </a:solidFill>
                <a:effectLst/>
                <a:latin typeface="+mj-lt"/>
                <a:ea typeface="Arial" panose="020B0604020202020204" pitchFamily="34" charset="0"/>
                <a:cs typeface="Calibri" panose="020F0502020204030204" pitchFamily="34" charset="0"/>
              </a:rPr>
              <a:t>This change allows the bracers in a braced flip to descend into a load as the braced flip is coming down. They are not needed for stability at that time. We allow the top in a braced flip to release from the bracers when descending.  It still requires them to be in the preps at the beginning of the flip. </a:t>
            </a:r>
            <a:endParaRPr lang="en-US" sz="1600" dirty="0">
              <a:effectLst/>
              <a:latin typeface="+mj-lt"/>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xmlns="" id="{980A2ADE-EE1D-481C-8AAC-CD1D8FA1E984}"/>
              </a:ext>
            </a:extLst>
          </p:cNvPr>
          <p:cNvSpPr>
            <a:spLocks noGrp="1"/>
          </p:cNvSpPr>
          <p:nvPr>
            <p:ph type="ftr" sz="quarter" idx="11"/>
          </p:nvPr>
        </p:nvSpPr>
        <p:spPr/>
        <p:txBody>
          <a:bodyPr/>
          <a:lstStyle/>
          <a:p>
            <a:pPr>
              <a:defRPr/>
            </a:pPr>
            <a:r>
              <a:rPr lang="en-US"/>
              <a:t>www.nfhs.org</a:t>
            </a:r>
          </a:p>
        </p:txBody>
      </p:sp>
      <p:pic>
        <p:nvPicPr>
          <p:cNvPr id="6" name="3.3.5 Braced flip bracer to load">
            <a:hlinkClick r:id="" action="ppaction://media"/>
            <a:extLst>
              <a:ext uri="{FF2B5EF4-FFF2-40B4-BE49-F238E27FC236}">
                <a16:creationId xmlns:a16="http://schemas.microsoft.com/office/drawing/2014/main" xmlns="" id="{04352F05-1A1D-EBF7-B45A-91EE3067821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401027" y="2478860"/>
            <a:ext cx="1806384" cy="3208708"/>
          </a:xfrm>
          <a:prstGeom prst="rect">
            <a:avLst/>
          </a:prstGeom>
        </p:spPr>
      </p:pic>
    </p:spTree>
    <p:extLst>
      <p:ext uri="{BB962C8B-B14F-4D97-AF65-F5344CB8AC3E}">
        <p14:creationId xmlns:p14="http://schemas.microsoft.com/office/powerpoint/2010/main" val="2792044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0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49C561-1CA7-458B-9D75-0C81067E5A8F}"/>
              </a:ext>
            </a:extLst>
          </p:cNvPr>
          <p:cNvSpPr>
            <a:spLocks noGrp="1"/>
          </p:cNvSpPr>
          <p:nvPr>
            <p:ph type="title"/>
          </p:nvPr>
        </p:nvSpPr>
        <p:spPr/>
        <p:txBody>
          <a:bodyPr/>
          <a:lstStyle/>
          <a:p>
            <a:r>
              <a:rPr lang="en-US" dirty="0"/>
              <a:t>3-3-6c3						     Inversions</a:t>
            </a:r>
          </a:p>
        </p:txBody>
      </p:sp>
      <p:sp>
        <p:nvSpPr>
          <p:cNvPr id="3" name="Content Placeholder 2">
            <a:extLst>
              <a:ext uri="{FF2B5EF4-FFF2-40B4-BE49-F238E27FC236}">
                <a16:creationId xmlns:a16="http://schemas.microsoft.com/office/drawing/2014/main" xmlns="" id="{64EA26A8-9FB8-48BD-872E-E824CD999967}"/>
              </a:ext>
            </a:extLst>
          </p:cNvPr>
          <p:cNvSpPr>
            <a:spLocks noGrp="1"/>
          </p:cNvSpPr>
          <p:nvPr>
            <p:ph idx="1"/>
          </p:nvPr>
        </p:nvSpPr>
        <p:spPr>
          <a:xfrm>
            <a:off x="1941513" y="1989138"/>
            <a:ext cx="10026650" cy="4489721"/>
          </a:xfrm>
        </p:spPr>
        <p:txBody>
          <a:bodyPr/>
          <a:lstStyle/>
          <a:p>
            <a:pPr marL="0" marR="0">
              <a:lnSpc>
                <a:spcPct val="107000"/>
              </a:lnSpc>
              <a:spcBef>
                <a:spcPts val="0"/>
              </a:spcBef>
              <a:spcAft>
                <a:spcPts val="0"/>
              </a:spcAft>
            </a:pPr>
            <a:r>
              <a:rPr lang="en-US" sz="1800" kern="100" dirty="0">
                <a:effectLst/>
                <a:latin typeface="+mj-lt"/>
                <a:ea typeface="Aptos" panose="020B0004020202020204" pitchFamily="34" charset="0"/>
                <a:cs typeface="Times New Roman" panose="02020603050405020304" pitchFamily="18" charset="0"/>
              </a:rPr>
              <a:t>Allows an inverted top person to be moved to the performing surface </a:t>
            </a:r>
          </a:p>
          <a:p>
            <a:pPr marL="0" indent="0">
              <a:buNone/>
            </a:pPr>
            <a:r>
              <a:rPr lang="en-US" sz="1800" dirty="0">
                <a:effectLst/>
                <a:latin typeface="+mj-lt"/>
                <a:ea typeface="Calibri" panose="020F0502020204030204" pitchFamily="34" charset="0"/>
                <a:cs typeface="Times New Roman" panose="02020603050405020304" pitchFamily="18" charset="0"/>
              </a:rPr>
              <a:t>	                 </a:t>
            </a:r>
            <a:r>
              <a:rPr lang="en-US" sz="1800" b="1" dirty="0">
                <a:solidFill>
                  <a:srgbClr val="00B050"/>
                </a:solidFill>
                <a:effectLst/>
                <a:latin typeface="+mj-lt"/>
                <a:ea typeface="Calibri" panose="020F0502020204030204" pitchFamily="34" charset="0"/>
                <a:cs typeface="Times New Roman" panose="02020603050405020304" pitchFamily="18" charset="0"/>
              </a:rPr>
              <a:t>Legal</a:t>
            </a:r>
            <a:r>
              <a:rPr lang="en-US" sz="1800" dirty="0">
                <a:effectLst/>
                <a:latin typeface="+mj-lt"/>
                <a:ea typeface="Calibri" panose="020F0502020204030204" pitchFamily="34" charset="0"/>
                <a:cs typeface="Times New Roman" panose="02020603050405020304" pitchFamily="18" charset="0"/>
              </a:rPr>
              <a:t>			                 </a:t>
            </a:r>
            <a:r>
              <a:rPr lang="en-US" sz="1800" b="1" dirty="0">
                <a:solidFill>
                  <a:srgbClr val="00B050"/>
                </a:solidFill>
                <a:effectLst/>
                <a:latin typeface="+mj-lt"/>
                <a:ea typeface="Calibri" panose="020F0502020204030204" pitchFamily="34" charset="0"/>
                <a:cs typeface="Times New Roman" panose="02020603050405020304" pitchFamily="18" charset="0"/>
              </a:rPr>
              <a:t>Legal</a:t>
            </a:r>
            <a:endParaRPr lang="en-US" sz="1800" u="sng" dirty="0">
              <a:solidFill>
                <a:srgbClr val="FF0000"/>
              </a:solidFill>
              <a:latin typeface="+mj-lt"/>
            </a:endParaRPr>
          </a:p>
          <a:p>
            <a:pPr marL="0" indent="0">
              <a:buNone/>
            </a:pPr>
            <a:endParaRPr lang="en-US" sz="1800" u="sng" dirty="0">
              <a:latin typeface="+mj-lt"/>
            </a:endParaRPr>
          </a:p>
          <a:p>
            <a:pPr marL="0" indent="0">
              <a:buNone/>
            </a:pPr>
            <a:endParaRPr lang="en-US" sz="1800" b="1" u="sng" dirty="0">
              <a:effectLst/>
              <a:latin typeface="+mj-lt"/>
              <a:ea typeface="Calibri" panose="020F0502020204030204" pitchFamily="34" charset="0"/>
              <a:cs typeface="Times New Roman" panose="02020603050405020304" pitchFamily="18" charset="0"/>
            </a:endParaRPr>
          </a:p>
          <a:p>
            <a:pPr marL="0" indent="0">
              <a:buNone/>
            </a:pPr>
            <a:endParaRPr lang="en-US" sz="1800" b="1" u="sng" dirty="0">
              <a:latin typeface="+mj-lt"/>
              <a:ea typeface="Calibri" panose="020F0502020204030204" pitchFamily="34" charset="0"/>
              <a:cs typeface="Times New Roman" panose="02020603050405020304" pitchFamily="18" charset="0"/>
            </a:endParaRPr>
          </a:p>
          <a:p>
            <a:pPr marL="0" indent="0">
              <a:buNone/>
            </a:pPr>
            <a:endParaRPr lang="en-US" sz="1800" b="1" u="sng" dirty="0">
              <a:effectLst/>
              <a:latin typeface="+mj-lt"/>
              <a:ea typeface="Calibri" panose="020F0502020204030204" pitchFamily="34" charset="0"/>
              <a:cs typeface="Times New Roman" panose="02020603050405020304" pitchFamily="18" charset="0"/>
            </a:endParaRPr>
          </a:p>
          <a:p>
            <a:pPr marL="0" indent="0">
              <a:buNone/>
            </a:pPr>
            <a:endParaRPr lang="en-US" sz="1800" b="1" u="sng" dirty="0">
              <a:latin typeface="+mj-lt"/>
              <a:ea typeface="Calibri" panose="020F0502020204030204" pitchFamily="34" charset="0"/>
              <a:cs typeface="Times New Roman" panose="02020603050405020304" pitchFamily="18" charset="0"/>
            </a:endParaRPr>
          </a:p>
          <a:p>
            <a:pPr marL="0" indent="0">
              <a:buNone/>
            </a:pPr>
            <a:endParaRPr lang="en-US" sz="1800" b="1" u="sng" dirty="0">
              <a:effectLst/>
              <a:latin typeface="+mj-lt"/>
              <a:ea typeface="Calibri" panose="020F0502020204030204" pitchFamily="34" charset="0"/>
              <a:cs typeface="Times New Roman" panose="02020603050405020304" pitchFamily="18" charset="0"/>
            </a:endParaRPr>
          </a:p>
          <a:p>
            <a:pPr marL="0" indent="0">
              <a:buNone/>
            </a:pPr>
            <a:endParaRPr lang="en-US" sz="1800" b="1" u="sng" dirty="0">
              <a:latin typeface="+mj-lt"/>
              <a:ea typeface="Calibri" panose="020F0502020204030204" pitchFamily="34" charset="0"/>
              <a:cs typeface="Times New Roman" panose="02020603050405020304" pitchFamily="18" charset="0"/>
            </a:endParaRPr>
          </a:p>
          <a:p>
            <a:pPr marL="0" indent="0">
              <a:buNone/>
            </a:pPr>
            <a:endParaRPr lang="en-US" sz="1800" b="1" u="sng" dirty="0">
              <a:effectLst/>
              <a:latin typeface="+mj-lt"/>
              <a:ea typeface="Calibri" panose="020F0502020204030204" pitchFamily="34" charset="0"/>
              <a:cs typeface="Times New Roman" panose="02020603050405020304" pitchFamily="18" charset="0"/>
            </a:endParaRPr>
          </a:p>
          <a:p>
            <a:pPr marL="0" indent="0">
              <a:buNone/>
            </a:pPr>
            <a:endParaRPr lang="en-US" sz="1800" b="1" u="sng" dirty="0">
              <a:latin typeface="+mj-lt"/>
              <a:ea typeface="Calibri" panose="020F0502020204030204" pitchFamily="34" charset="0"/>
              <a:cs typeface="Times New Roman" panose="02020603050405020304" pitchFamily="18" charset="0"/>
            </a:endParaRPr>
          </a:p>
          <a:p>
            <a:pPr marL="0" indent="0">
              <a:buNone/>
            </a:pPr>
            <a:endParaRPr lang="en-US" sz="1800" b="1" dirty="0">
              <a:effectLst/>
              <a:latin typeface="+mj-lt"/>
              <a:ea typeface="Calibri" panose="020F0502020204030204" pitchFamily="34" charset="0"/>
              <a:cs typeface="Times New Roman" panose="02020603050405020304" pitchFamily="18" charset="0"/>
            </a:endParaRPr>
          </a:p>
          <a:p>
            <a:pPr marL="0" indent="0">
              <a:buNone/>
            </a:pPr>
            <a:endParaRPr lang="en-US" sz="1400" b="1" dirty="0">
              <a:effectLst/>
              <a:latin typeface="+mj-lt"/>
              <a:ea typeface="Calibri"/>
              <a:cs typeface="Times New Roman"/>
            </a:endParaRPr>
          </a:p>
          <a:p>
            <a:pPr marL="0" indent="0">
              <a:buNone/>
            </a:pPr>
            <a:endParaRPr lang="en-US" sz="1400" b="1" dirty="0">
              <a:latin typeface="+mj-lt"/>
              <a:ea typeface="Calibri"/>
              <a:cs typeface="Times New Roman"/>
            </a:endParaRPr>
          </a:p>
          <a:p>
            <a:pPr marL="0" indent="0">
              <a:buNone/>
            </a:pPr>
            <a:r>
              <a:rPr lang="en-US" sz="1400" b="1" dirty="0">
                <a:effectLst/>
                <a:latin typeface="+mj-lt"/>
                <a:ea typeface="Calibri"/>
                <a:cs typeface="Times New Roman"/>
              </a:rPr>
              <a:t>Rationale:</a:t>
            </a:r>
            <a:r>
              <a:rPr lang="en-US" sz="1400" b="1" spc="-30" dirty="0">
                <a:effectLst/>
                <a:latin typeface="+mj-lt"/>
                <a:ea typeface="Calibri"/>
                <a:cs typeface="Times New Roman"/>
              </a:rPr>
              <a:t> </a:t>
            </a:r>
            <a:r>
              <a:rPr lang="en-US" sz="1400" dirty="0">
                <a:solidFill>
                  <a:srgbClr val="000000"/>
                </a:solidFill>
                <a:effectLst/>
                <a:latin typeface="Calibri" panose="020F0502020204030204" pitchFamily="34" charset="0"/>
                <a:ea typeface="Arial" panose="020B0604020202020204" pitchFamily="34" charset="0"/>
              </a:rPr>
              <a:t>This rule was initially written to prohibit a prep from back arching to the ground in a handstand, called a "waterfall".  This change would still prohibit that skill while allowing other skills like inversions to lower to the performing surface. These do not have the downward speed that is the concern coming from the prep and back arching.</a:t>
            </a:r>
            <a:endParaRPr lang="en-US" sz="1400" dirty="0">
              <a:effectLst/>
              <a:latin typeface="+mj-lt"/>
              <a:ea typeface="Calibri" panose="020F0502020204030204" pitchFamily="34" charset="0"/>
              <a:cs typeface="Times New Roman" panose="02020603050405020304" pitchFamily="18" charset="0"/>
            </a:endParaRPr>
          </a:p>
          <a:p>
            <a:endParaRPr lang="en-US" sz="1800" u="sng" dirty="0">
              <a:latin typeface="+mj-lt"/>
            </a:endParaRPr>
          </a:p>
        </p:txBody>
      </p:sp>
      <p:sp>
        <p:nvSpPr>
          <p:cNvPr id="4" name="Footer Placeholder 3">
            <a:extLst>
              <a:ext uri="{FF2B5EF4-FFF2-40B4-BE49-F238E27FC236}">
                <a16:creationId xmlns:a16="http://schemas.microsoft.com/office/drawing/2014/main" xmlns="" id="{60272CE4-B4B1-4440-9626-6F9B63D7B510}"/>
              </a:ext>
            </a:extLst>
          </p:cNvPr>
          <p:cNvSpPr>
            <a:spLocks noGrp="1"/>
          </p:cNvSpPr>
          <p:nvPr>
            <p:ph type="ftr" sz="quarter" idx="11"/>
          </p:nvPr>
        </p:nvSpPr>
        <p:spPr/>
        <p:txBody>
          <a:bodyPr/>
          <a:lstStyle/>
          <a:p>
            <a:pPr>
              <a:defRPr/>
            </a:pPr>
            <a:r>
              <a:rPr lang="en-US"/>
              <a:t>www.nfhs.org</a:t>
            </a:r>
          </a:p>
        </p:txBody>
      </p:sp>
      <p:pic>
        <p:nvPicPr>
          <p:cNvPr id="5" name="3.3.6 Handstand to the Floor">
            <a:hlinkClick r:id="" action="ppaction://media"/>
            <a:extLst>
              <a:ext uri="{FF2B5EF4-FFF2-40B4-BE49-F238E27FC236}">
                <a16:creationId xmlns:a16="http://schemas.microsoft.com/office/drawing/2014/main" xmlns="" id="{A7B3EED5-43CF-377F-CCEA-042B0C5598D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232885" y="2620228"/>
            <a:ext cx="1770491" cy="3144951"/>
          </a:xfrm>
          <a:prstGeom prst="rect">
            <a:avLst/>
          </a:prstGeom>
        </p:spPr>
      </p:pic>
      <p:pic>
        <p:nvPicPr>
          <p:cNvPr id="6" name="3.3.6 Extension prone to rollout">
            <a:hlinkClick r:id="" action="ppaction://media"/>
            <a:extLst>
              <a:ext uri="{FF2B5EF4-FFF2-40B4-BE49-F238E27FC236}">
                <a16:creationId xmlns:a16="http://schemas.microsoft.com/office/drawing/2014/main" xmlns="" id="{C67D0F9E-E1EE-AF0A-B0F4-8967FE1C6457}"/>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6905080" y="2620227"/>
            <a:ext cx="1770491" cy="3144952"/>
          </a:xfrm>
          <a:prstGeom prst="rect">
            <a:avLst/>
          </a:prstGeom>
        </p:spPr>
      </p:pic>
    </p:spTree>
    <p:extLst>
      <p:ext uri="{BB962C8B-B14F-4D97-AF65-F5344CB8AC3E}">
        <p14:creationId xmlns:p14="http://schemas.microsoft.com/office/powerpoint/2010/main" val="4057917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48"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9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vol="80000">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2E9CE2-4F53-4308-A382-A170AB9F8E29}"/>
              </a:ext>
            </a:extLst>
          </p:cNvPr>
          <p:cNvSpPr>
            <a:spLocks noGrp="1"/>
          </p:cNvSpPr>
          <p:nvPr>
            <p:ph type="title"/>
          </p:nvPr>
        </p:nvSpPr>
        <p:spPr/>
        <p:txBody>
          <a:bodyPr/>
          <a:lstStyle/>
          <a:p>
            <a:r>
              <a:rPr lang="en-US" dirty="0"/>
              <a:t>3-5-5				    		release stunts</a:t>
            </a:r>
          </a:p>
        </p:txBody>
      </p:sp>
      <p:sp>
        <p:nvSpPr>
          <p:cNvPr id="3" name="Content Placeholder 2">
            <a:extLst>
              <a:ext uri="{FF2B5EF4-FFF2-40B4-BE49-F238E27FC236}">
                <a16:creationId xmlns:a16="http://schemas.microsoft.com/office/drawing/2014/main" xmlns="" id="{4677BAD0-1FAE-4D9F-86A5-391ADBE22893}"/>
              </a:ext>
            </a:extLst>
          </p:cNvPr>
          <p:cNvSpPr>
            <a:spLocks noGrp="1"/>
          </p:cNvSpPr>
          <p:nvPr>
            <p:ph idx="1"/>
          </p:nvPr>
        </p:nvSpPr>
        <p:spPr>
          <a:xfrm>
            <a:off x="1366024" y="1989138"/>
            <a:ext cx="10602139" cy="4338637"/>
          </a:xfrm>
        </p:spPr>
        <p:txBody>
          <a:bodyPr/>
          <a:lstStyle/>
          <a:p>
            <a:pPr marL="0">
              <a:lnSpc>
                <a:spcPct val="107000"/>
              </a:lnSpc>
              <a:spcBef>
                <a:spcPts val="0"/>
              </a:spcBef>
              <a:spcAft>
                <a:spcPts val="0"/>
              </a:spcAft>
            </a:pPr>
            <a:r>
              <a:rPr lang="en-US" sz="3200" kern="100" dirty="0">
                <a:effectLst/>
                <a:latin typeface="+mj-lt"/>
                <a:ea typeface="Aptos" panose="020B0004020202020204" pitchFamily="34" charset="0"/>
                <a:cs typeface="Times New Roman" panose="02020603050405020304" pitchFamily="18" charset="0"/>
              </a:rPr>
              <a:t>Separated and clarified braced and non-braced releases</a:t>
            </a:r>
          </a:p>
          <a:p>
            <a:pPr marL="0" marR="0">
              <a:lnSpc>
                <a:spcPct val="107000"/>
              </a:lnSpc>
              <a:spcBef>
                <a:spcPts val="0"/>
              </a:spcBef>
              <a:spcAft>
                <a:spcPts val="0"/>
              </a:spcAft>
            </a:pPr>
            <a:r>
              <a:rPr lang="en-US" sz="3200" kern="100" dirty="0">
                <a:effectLst/>
                <a:latin typeface="+mj-lt"/>
                <a:ea typeface="Aptos" panose="020B0004020202020204" pitchFamily="34" charset="0"/>
                <a:cs typeface="Times New Roman" panose="02020603050405020304" pitchFamily="18" charset="0"/>
              </a:rPr>
              <a:t>3-5-5 only refers to Braced Releases</a:t>
            </a:r>
          </a:p>
          <a:p>
            <a:pPr marL="0" marR="0">
              <a:lnSpc>
                <a:spcPct val="107000"/>
              </a:lnSpc>
              <a:spcBef>
                <a:spcPts val="0"/>
              </a:spcBef>
              <a:spcAft>
                <a:spcPts val="0"/>
              </a:spcAft>
            </a:pPr>
            <a:r>
              <a:rPr lang="en-US" sz="3200" kern="100" dirty="0">
                <a:effectLst/>
                <a:latin typeface="+mj-lt"/>
                <a:ea typeface="Aptos" panose="020B0004020202020204" pitchFamily="34" charset="0"/>
                <a:cs typeface="Times New Roman" panose="02020603050405020304" pitchFamily="18" charset="0"/>
              </a:rPr>
              <a:t>3-5-6 refers only to Non-Braced Releases</a:t>
            </a:r>
          </a:p>
          <a:p>
            <a:pPr marL="0" indent="0">
              <a:buNone/>
            </a:pPr>
            <a:endParaRPr lang="en-US" sz="3200" dirty="0">
              <a:latin typeface="+mj-lt"/>
            </a:endParaRPr>
          </a:p>
          <a:p>
            <a:pPr marL="0" marR="0" indent="0">
              <a:spcBef>
                <a:spcPts val="0"/>
              </a:spcBef>
              <a:spcAft>
                <a:spcPts val="0"/>
              </a:spcAft>
              <a:buNone/>
            </a:pPr>
            <a:r>
              <a:rPr lang="en-US" sz="3200" b="1" dirty="0">
                <a:effectLst/>
                <a:latin typeface="+mj-lt"/>
                <a:ea typeface="Arial" panose="020B0604020202020204" pitchFamily="34" charset="0"/>
                <a:cs typeface="Arial"/>
              </a:rPr>
              <a:t>Rationale: </a:t>
            </a:r>
            <a:r>
              <a:rPr lang="en-US" sz="3200" dirty="0">
                <a:solidFill>
                  <a:srgbClr val="000000"/>
                </a:solidFill>
                <a:effectLst/>
                <a:latin typeface="+mj-lt"/>
                <a:ea typeface="Arial" panose="020B0604020202020204" pitchFamily="34" charset="0"/>
              </a:rPr>
              <a:t>This change separates out releases in a pyramid (braced) and standalone releases (non-braced) to make it easier to find for coaches and officials instead of standalone releases being hidden as an exception in 3.5.5.c.3.</a:t>
            </a:r>
            <a:endParaRPr lang="en-US" sz="3200" dirty="0">
              <a:effectLst/>
              <a:latin typeface="+mj-lt"/>
              <a:ea typeface="Times New Roman" panose="02020603050405020304" pitchFamily="18" charset="0"/>
            </a:endParaRPr>
          </a:p>
          <a:p>
            <a:pPr marL="0" indent="0">
              <a:buNone/>
            </a:pPr>
            <a:endParaRPr lang="en-US" sz="1400" dirty="0">
              <a:latin typeface="+mj-lt"/>
            </a:endParaRPr>
          </a:p>
        </p:txBody>
      </p:sp>
      <p:sp>
        <p:nvSpPr>
          <p:cNvPr id="4" name="Footer Placeholder 3">
            <a:extLst>
              <a:ext uri="{FF2B5EF4-FFF2-40B4-BE49-F238E27FC236}">
                <a16:creationId xmlns:a16="http://schemas.microsoft.com/office/drawing/2014/main" xmlns="" id="{60A47164-8E65-4A78-8CCC-E2E50C28CA98}"/>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1717083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F42387-14DB-C80E-5C5C-FD5FAFAD2763}"/>
              </a:ext>
            </a:extLst>
          </p:cNvPr>
          <p:cNvSpPr>
            <a:spLocks noGrp="1"/>
          </p:cNvSpPr>
          <p:nvPr>
            <p:ph type="title"/>
          </p:nvPr>
        </p:nvSpPr>
        <p:spPr/>
        <p:txBody>
          <a:bodyPr/>
          <a:lstStyle/>
          <a:p>
            <a:r>
              <a:rPr lang="en-US" dirty="0"/>
              <a:t>3-5-6</a:t>
            </a:r>
          </a:p>
        </p:txBody>
      </p:sp>
      <p:sp>
        <p:nvSpPr>
          <p:cNvPr id="3" name="Content Placeholder 2">
            <a:extLst>
              <a:ext uri="{FF2B5EF4-FFF2-40B4-BE49-F238E27FC236}">
                <a16:creationId xmlns:a16="http://schemas.microsoft.com/office/drawing/2014/main" xmlns="" id="{4834ED26-A731-F823-F312-15B9F3348322}"/>
              </a:ext>
            </a:extLst>
          </p:cNvPr>
          <p:cNvSpPr>
            <a:spLocks noGrp="1"/>
          </p:cNvSpPr>
          <p:nvPr>
            <p:ph idx="1"/>
          </p:nvPr>
        </p:nvSpPr>
        <p:spPr/>
        <p:txBody>
          <a:bodyPr/>
          <a:lstStyle/>
          <a:p>
            <a:r>
              <a:rPr lang="en-US" sz="2000" dirty="0">
                <a:solidFill>
                  <a:schemeClr val="bg2">
                    <a:lumMod val="10000"/>
                  </a:schemeClr>
                </a:solidFill>
                <a:effectLst/>
                <a:latin typeface="Aptos" panose="020B0004020202020204" pitchFamily="34" charset="0"/>
                <a:ea typeface="Aptos" panose="020B0004020202020204" pitchFamily="34" charset="0"/>
                <a:cs typeface="Times New Roman" panose="02020603050405020304" pitchFamily="18" charset="0"/>
              </a:rPr>
              <a:t>Allows stunts to be released to or from a vertical piked/seated position to a stunt at any level</a:t>
            </a:r>
          </a:p>
          <a:p>
            <a:pPr marL="0" indent="0">
              <a:buNone/>
            </a:pPr>
            <a:endParaRPr lang="en-US" sz="2000" u="sng" dirty="0">
              <a:solidFill>
                <a:srgbClr val="FF0000"/>
              </a:solidFill>
              <a:effectLst/>
              <a:latin typeface="Calibri" panose="020F0502020204030204" pitchFamily="34" charset="0"/>
              <a:ea typeface="Arial" panose="020B0604020202020204" pitchFamily="34" charset="0"/>
            </a:endParaRPr>
          </a:p>
          <a:p>
            <a:pPr marL="0" indent="0">
              <a:buNone/>
            </a:pPr>
            <a:r>
              <a:rPr lang="en-US" sz="2000" u="sng" dirty="0">
                <a:solidFill>
                  <a:srgbClr val="FF0000"/>
                </a:solidFill>
                <a:effectLst/>
                <a:latin typeface="Calibri" panose="020F0502020204030204" pitchFamily="34" charset="0"/>
                <a:ea typeface="Arial" panose="020B0604020202020204" pitchFamily="34" charset="0"/>
              </a:rPr>
              <a:t>c. When starting from a vertical position at prep level or above, the top person remains in a position where the upper body remains is vertical and the legs are not in a seated/pike position. Vertical releases from an extended position to an extended position may not perform more than a ¼ turn.</a:t>
            </a:r>
            <a:br>
              <a:rPr lang="en-US" sz="2000" u="sng" dirty="0">
                <a:solidFill>
                  <a:srgbClr val="FF0000"/>
                </a:solidFill>
                <a:effectLst/>
                <a:latin typeface="Calibri" panose="020F0502020204030204" pitchFamily="34" charset="0"/>
                <a:ea typeface="Arial" panose="020B0604020202020204" pitchFamily="34" charset="0"/>
              </a:rPr>
            </a:br>
            <a:r>
              <a:rPr lang="en-US" sz="2000" u="sng" dirty="0">
                <a:solidFill>
                  <a:srgbClr val="FF0000"/>
                </a:solidFill>
                <a:effectLst/>
                <a:latin typeface="Calibri" panose="020F0502020204030204" pitchFamily="34" charset="0"/>
                <a:ea typeface="Arial" panose="020B0604020202020204" pitchFamily="34" charset="0"/>
              </a:rPr>
              <a:t>d. When starting from a cradle or horizontal position at prep level or below, the top person may be released to the original bases in a loading position or stunt at any level. </a:t>
            </a:r>
            <a:endParaRPr lang="en-US" sz="2000" dirty="0">
              <a:effectLst/>
              <a:latin typeface="Times New Roman" panose="02020603050405020304" pitchFamily="18" charset="0"/>
              <a:ea typeface="Times New Roman" panose="02020603050405020304" pitchFamily="18" charset="0"/>
            </a:endParaRPr>
          </a:p>
          <a:p>
            <a:pPr marL="0" indent="0">
              <a:buNone/>
            </a:pPr>
            <a:endParaRPr lang="en-US" sz="2000" dirty="0">
              <a:solidFill>
                <a:schemeClr val="bg2">
                  <a:lumMod val="10000"/>
                </a:schemeClr>
              </a:solidFill>
              <a:latin typeface="Aptos" panose="020B0004020202020204" pitchFamily="34" charset="0"/>
              <a:cs typeface="Times New Roman" panose="02020603050405020304" pitchFamily="18" charset="0"/>
            </a:endParaRPr>
          </a:p>
          <a:p>
            <a:r>
              <a:rPr lang="en-US" sz="2000" b="1" dirty="0">
                <a:solidFill>
                  <a:schemeClr val="bg2">
                    <a:lumMod val="10000"/>
                  </a:schemeClr>
                </a:solidFill>
                <a:effectLst/>
                <a:latin typeface="Calibri" panose="020F0502020204030204" pitchFamily="34" charset="0"/>
                <a:ea typeface="Arial" panose="020B0604020202020204" pitchFamily="34" charset="0"/>
              </a:rPr>
              <a:t>Rationale:</a:t>
            </a:r>
            <a:r>
              <a:rPr lang="en-US" sz="2000" dirty="0">
                <a:solidFill>
                  <a:schemeClr val="bg2">
                    <a:lumMod val="10000"/>
                  </a:schemeClr>
                </a:solidFill>
                <a:effectLst/>
                <a:latin typeface="Calibri" panose="020F0502020204030204" pitchFamily="34" charset="0"/>
                <a:ea typeface="Arial" panose="020B0604020202020204" pitchFamily="34" charset="0"/>
              </a:rPr>
              <a:t> The initial restriction on seated body positions during releases was initially due to the imbalance of a Teddy Bear sit. If the seated position is only one end of the skill, then the body can be in alignment during any twisting phase. This change allows those skills while specifically prohibiting remaining in the piked positions throughout the release. </a:t>
            </a:r>
            <a:endParaRPr lang="en-US" sz="2000" dirty="0">
              <a:solidFill>
                <a:schemeClr val="bg2">
                  <a:lumMod val="10000"/>
                </a:schemeClr>
              </a:solidFill>
            </a:endParaRPr>
          </a:p>
        </p:txBody>
      </p:sp>
      <p:sp>
        <p:nvSpPr>
          <p:cNvPr id="4" name="Footer Placeholder 3">
            <a:extLst>
              <a:ext uri="{FF2B5EF4-FFF2-40B4-BE49-F238E27FC236}">
                <a16:creationId xmlns:a16="http://schemas.microsoft.com/office/drawing/2014/main" xmlns="" id="{D21D7C2E-A313-A2E3-8372-1679E227476E}"/>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3299359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D30CE4-43FB-4DA8-96F3-5A62615EE6FD}"/>
              </a:ext>
            </a:extLst>
          </p:cNvPr>
          <p:cNvSpPr>
            <a:spLocks noGrp="1"/>
          </p:cNvSpPr>
          <p:nvPr>
            <p:ph type="title"/>
          </p:nvPr>
        </p:nvSpPr>
        <p:spPr/>
        <p:txBody>
          <a:bodyPr/>
          <a:lstStyle/>
          <a:p>
            <a:r>
              <a:rPr lang="en-US" dirty="0"/>
              <a:t>3-5-6d				Release Stunts/tosses</a:t>
            </a:r>
          </a:p>
        </p:txBody>
      </p:sp>
      <p:sp>
        <p:nvSpPr>
          <p:cNvPr id="3" name="Content Placeholder 2">
            <a:extLst>
              <a:ext uri="{FF2B5EF4-FFF2-40B4-BE49-F238E27FC236}">
                <a16:creationId xmlns:a16="http://schemas.microsoft.com/office/drawing/2014/main" xmlns="" id="{2CD2A9BE-71F7-49DE-9E41-20F5F8CB424E}"/>
              </a:ext>
            </a:extLst>
          </p:cNvPr>
          <p:cNvSpPr>
            <a:spLocks noGrp="1"/>
          </p:cNvSpPr>
          <p:nvPr>
            <p:ph idx="1"/>
          </p:nvPr>
        </p:nvSpPr>
        <p:spPr>
          <a:xfrm>
            <a:off x="1377176" y="1884556"/>
            <a:ext cx="10590987" cy="4640069"/>
          </a:xfrm>
        </p:spPr>
        <p:txBody>
          <a:bodyPr/>
          <a:lstStyle/>
          <a:p>
            <a:r>
              <a:rPr lang="en-US" sz="1600" dirty="0">
                <a:effectLst/>
                <a:latin typeface="+mj-lt"/>
                <a:ea typeface="Aptos" panose="020B0004020202020204" pitchFamily="34" charset="0"/>
                <a:cs typeface="Times New Roman" panose="02020603050405020304" pitchFamily="18" charset="0"/>
              </a:rPr>
              <a:t>Allows stunts to be released to or from a vertical piked/seated position to a stunt at any level</a:t>
            </a:r>
            <a:endParaRPr lang="en-US" sz="1600" dirty="0">
              <a:latin typeface="+mj-lt"/>
            </a:endParaRPr>
          </a:p>
          <a:p>
            <a:pPr marL="0" indent="0">
              <a:buNone/>
            </a:pPr>
            <a:r>
              <a:rPr lang="en-US" sz="1600" b="1" dirty="0">
                <a:solidFill>
                  <a:srgbClr val="00B050"/>
                </a:solidFill>
                <a:latin typeface="+mj-lt"/>
                <a:ea typeface="Calibri" panose="020F0502020204030204" pitchFamily="34" charset="0"/>
                <a:cs typeface="Times New Roman" panose="02020603050405020304" pitchFamily="18" charset="0"/>
              </a:rPr>
              <a:t>				                </a:t>
            </a:r>
            <a:r>
              <a:rPr lang="en-US" sz="1600" b="1" dirty="0">
                <a:solidFill>
                  <a:srgbClr val="00B050"/>
                </a:solidFill>
                <a:effectLst/>
                <a:latin typeface="+mj-lt"/>
                <a:ea typeface="Calibri" panose="020F0502020204030204" pitchFamily="34" charset="0"/>
                <a:cs typeface="Times New Roman" panose="02020603050405020304" pitchFamily="18" charset="0"/>
              </a:rPr>
              <a:t>Legal</a:t>
            </a:r>
            <a:endParaRPr lang="en-US" sz="1600" dirty="0">
              <a:latin typeface="+mj-lt"/>
            </a:endParaRPr>
          </a:p>
          <a:p>
            <a:endParaRPr lang="en-US" sz="1600" dirty="0">
              <a:latin typeface="+mj-lt"/>
            </a:endParaRPr>
          </a:p>
          <a:p>
            <a:endParaRPr lang="en-US" sz="1600" dirty="0">
              <a:latin typeface="+mj-lt"/>
            </a:endParaRPr>
          </a:p>
          <a:p>
            <a:endParaRPr lang="en-US" sz="1600" dirty="0">
              <a:latin typeface="+mj-lt"/>
            </a:endParaRPr>
          </a:p>
          <a:p>
            <a:endParaRPr lang="en-US" sz="1600" dirty="0">
              <a:latin typeface="+mj-lt"/>
            </a:endParaRPr>
          </a:p>
          <a:p>
            <a:endParaRPr lang="en-US" sz="1600" dirty="0">
              <a:latin typeface="+mj-lt"/>
            </a:endParaRPr>
          </a:p>
          <a:p>
            <a:endParaRPr lang="en-US" sz="1600" dirty="0">
              <a:latin typeface="+mj-lt"/>
            </a:endParaRPr>
          </a:p>
          <a:p>
            <a:endParaRPr lang="en-US" sz="1600" dirty="0">
              <a:latin typeface="+mj-lt"/>
            </a:endParaRPr>
          </a:p>
          <a:p>
            <a:endParaRPr lang="en-US" sz="1600" dirty="0">
              <a:latin typeface="+mj-lt"/>
            </a:endParaRPr>
          </a:p>
          <a:p>
            <a:pPr marL="0" indent="0">
              <a:buNone/>
            </a:pPr>
            <a:endParaRPr lang="en-US" sz="1600" dirty="0">
              <a:latin typeface="+mj-lt"/>
            </a:endParaRPr>
          </a:p>
          <a:p>
            <a:endParaRPr lang="en-US" sz="1600" dirty="0">
              <a:latin typeface="+mj-lt"/>
            </a:endParaRPr>
          </a:p>
          <a:p>
            <a:endParaRPr lang="en-US" sz="1600" dirty="0">
              <a:latin typeface="+mj-lt"/>
            </a:endParaRPr>
          </a:p>
          <a:p>
            <a:pPr marL="0" indent="0">
              <a:buNone/>
            </a:pPr>
            <a:endParaRPr lang="en-US" sz="1600" b="1" dirty="0">
              <a:effectLst/>
              <a:latin typeface="+mj-lt"/>
              <a:ea typeface="Arial" panose="020B0604020202020204" pitchFamily="34" charset="0"/>
              <a:cs typeface="Calibri"/>
            </a:endParaRPr>
          </a:p>
          <a:p>
            <a:pPr marL="0" indent="0">
              <a:buNone/>
            </a:pPr>
            <a:endParaRPr lang="en-US" sz="1400" b="1" dirty="0">
              <a:effectLst/>
              <a:latin typeface="+mj-lt"/>
              <a:ea typeface="Arial" panose="020B0604020202020204" pitchFamily="34" charset="0"/>
              <a:cs typeface="Calibri"/>
            </a:endParaRPr>
          </a:p>
          <a:p>
            <a:pPr marL="0" indent="0">
              <a:buNone/>
            </a:pPr>
            <a:endParaRPr lang="en-US" sz="1300" b="1" dirty="0">
              <a:effectLst/>
              <a:latin typeface="+mj-lt"/>
              <a:ea typeface="Arial" panose="020B0604020202020204" pitchFamily="34" charset="0"/>
              <a:cs typeface="Calibri"/>
            </a:endParaRPr>
          </a:p>
        </p:txBody>
      </p:sp>
      <p:sp>
        <p:nvSpPr>
          <p:cNvPr id="4" name="Footer Placeholder 3">
            <a:extLst>
              <a:ext uri="{FF2B5EF4-FFF2-40B4-BE49-F238E27FC236}">
                <a16:creationId xmlns:a16="http://schemas.microsoft.com/office/drawing/2014/main" xmlns="" id="{E5CEE75B-8C56-4C34-A820-4A957EAFDA3C}"/>
              </a:ext>
            </a:extLst>
          </p:cNvPr>
          <p:cNvSpPr>
            <a:spLocks noGrp="1"/>
          </p:cNvSpPr>
          <p:nvPr>
            <p:ph type="ftr" sz="quarter" idx="11"/>
          </p:nvPr>
        </p:nvSpPr>
        <p:spPr/>
        <p:txBody>
          <a:bodyPr/>
          <a:lstStyle/>
          <a:p>
            <a:pPr>
              <a:defRPr/>
            </a:pPr>
            <a:r>
              <a:rPr lang="en-US"/>
              <a:t>www.nfhs.org</a:t>
            </a:r>
          </a:p>
        </p:txBody>
      </p:sp>
      <p:pic>
        <p:nvPicPr>
          <p:cNvPr id="5" name="3.5.6 Prep ball up Teddy Bear">
            <a:hlinkClick r:id="" action="ppaction://media"/>
            <a:extLst>
              <a:ext uri="{FF2B5EF4-FFF2-40B4-BE49-F238E27FC236}">
                <a16:creationId xmlns:a16="http://schemas.microsoft.com/office/drawing/2014/main" xmlns="" id="{87CD2461-598E-5684-C892-E68C368BAA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958773" y="2484476"/>
            <a:ext cx="2274454" cy="4040149"/>
          </a:xfrm>
          <a:prstGeom prst="rect">
            <a:avLst/>
          </a:prstGeom>
        </p:spPr>
      </p:pic>
    </p:spTree>
    <p:extLst>
      <p:ext uri="{BB962C8B-B14F-4D97-AF65-F5344CB8AC3E}">
        <p14:creationId xmlns:p14="http://schemas.microsoft.com/office/powerpoint/2010/main" val="246098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9DEAD1-1E02-4470-AB30-FA10106BA3A0}"/>
              </a:ext>
            </a:extLst>
          </p:cNvPr>
          <p:cNvSpPr>
            <a:spLocks noGrp="1"/>
          </p:cNvSpPr>
          <p:nvPr>
            <p:ph type="title"/>
          </p:nvPr>
        </p:nvSpPr>
        <p:spPr/>
        <p:txBody>
          <a:bodyPr/>
          <a:lstStyle/>
          <a:p>
            <a:r>
              <a:rPr lang="en-US" dirty="0"/>
              <a:t>3-7-2							Dismounts</a:t>
            </a:r>
          </a:p>
        </p:txBody>
      </p:sp>
      <p:sp>
        <p:nvSpPr>
          <p:cNvPr id="3" name="Content Placeholder 2">
            <a:extLst>
              <a:ext uri="{FF2B5EF4-FFF2-40B4-BE49-F238E27FC236}">
                <a16:creationId xmlns:a16="http://schemas.microsoft.com/office/drawing/2014/main" xmlns="" id="{48690163-4482-4353-B3FB-4BBF217536A3}"/>
              </a:ext>
            </a:extLst>
          </p:cNvPr>
          <p:cNvSpPr>
            <a:spLocks noGrp="1"/>
          </p:cNvSpPr>
          <p:nvPr>
            <p:ph idx="1"/>
          </p:nvPr>
        </p:nvSpPr>
        <p:spPr/>
        <p:txBody>
          <a:bodyPr/>
          <a:lstStyle/>
          <a:p>
            <a:pPr>
              <a:lnSpc>
                <a:spcPct val="107000"/>
              </a:lnSpc>
              <a:spcBef>
                <a:spcPts val="0"/>
              </a:spcBef>
              <a:spcAft>
                <a:spcPts val="0"/>
              </a:spcAft>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Clarified requirements of a spotter on dismounts to the performing surface from prep level or above</a:t>
            </a:r>
          </a:p>
          <a:p>
            <a:endParaRPr lang="en-US" sz="1600" dirty="0"/>
          </a:p>
          <a:p>
            <a:pPr marL="0" marR="0" indent="0">
              <a:spcBef>
                <a:spcPts val="0"/>
              </a:spcBef>
              <a:spcAft>
                <a:spcPts val="0"/>
              </a:spcAft>
              <a:buNone/>
            </a:pPr>
            <a:endParaRPr lang="en-US" sz="1600" b="1" dirty="0">
              <a:effectLst/>
              <a:latin typeface="Calibri" panose="020F0502020204030204" pitchFamily="34" charset="0"/>
              <a:ea typeface="Times New Roman" panose="02020603050405020304" pitchFamily="18" charset="0"/>
            </a:endParaRPr>
          </a:p>
          <a:p>
            <a:pPr marL="0" marR="0" indent="0">
              <a:spcBef>
                <a:spcPts val="0"/>
              </a:spcBef>
              <a:spcAft>
                <a:spcPts val="0"/>
              </a:spcAft>
              <a:buNone/>
            </a:pPr>
            <a:endParaRPr lang="en-US" sz="1600" b="1" dirty="0">
              <a:latin typeface="Calibri" panose="020F0502020204030204" pitchFamily="34" charset="0"/>
              <a:ea typeface="Times New Roman" panose="02020603050405020304" pitchFamily="18" charset="0"/>
            </a:endParaRPr>
          </a:p>
          <a:p>
            <a:pPr marL="0" marR="0" indent="0">
              <a:spcBef>
                <a:spcPts val="0"/>
              </a:spcBef>
              <a:spcAft>
                <a:spcPts val="0"/>
              </a:spcAft>
              <a:buNone/>
            </a:pPr>
            <a:r>
              <a:rPr lang="en-US" sz="1600" b="1" dirty="0">
                <a:effectLst/>
                <a:latin typeface="Calibri" panose="020F0502020204030204" pitchFamily="34" charset="0"/>
                <a:ea typeface="Times New Roman" panose="02020603050405020304" pitchFamily="18" charset="0"/>
              </a:rPr>
              <a:t>ART. 2…</a:t>
            </a:r>
            <a:r>
              <a:rPr lang="en-US" sz="1600" dirty="0">
                <a:effectLst/>
                <a:latin typeface="Calibri" panose="020F0502020204030204" pitchFamily="34" charset="0"/>
                <a:ea typeface="Times New Roman" panose="02020603050405020304" pitchFamily="18" charset="0"/>
              </a:rPr>
              <a:t> </a:t>
            </a:r>
            <a:r>
              <a:rPr lang="en-US" sz="1600" dirty="0">
                <a:solidFill>
                  <a:srgbClr val="000000"/>
                </a:solidFill>
                <a:effectLst/>
                <a:latin typeface="Calibri" panose="020F0502020204030204" pitchFamily="34" charset="0"/>
                <a:ea typeface="Arial" panose="020B0604020202020204" pitchFamily="34" charset="0"/>
              </a:rPr>
              <a:t>Dismounts to the performing surface from prep level or above are permitted provided </a:t>
            </a:r>
            <a:r>
              <a:rPr lang="en-US" sz="1600" strike="sngStrike" dirty="0">
                <a:solidFill>
                  <a:srgbClr val="FF0000"/>
                </a:solidFill>
                <a:effectLst/>
                <a:latin typeface="Calibri" panose="020F0502020204030204" pitchFamily="34" charset="0"/>
                <a:ea typeface="Arial" panose="020B0604020202020204" pitchFamily="34" charset="0"/>
              </a:rPr>
              <a:t>the following conditions are met:</a:t>
            </a:r>
            <a:endParaRPr lang="en-US" sz="1600" dirty="0">
              <a:effectLst/>
              <a:latin typeface="Times New Roman" panose="02020603050405020304" pitchFamily="18" charset="0"/>
              <a:ea typeface="Times New Roman" panose="02020603050405020304" pitchFamily="18" charset="0"/>
            </a:endParaRPr>
          </a:p>
          <a:p>
            <a:pPr marL="0" marR="0" indent="0">
              <a:spcBef>
                <a:spcPts val="0"/>
              </a:spcBef>
              <a:spcAft>
                <a:spcPts val="1000"/>
              </a:spcAft>
              <a:buNone/>
            </a:pPr>
            <a:r>
              <a:rPr lang="en-US" sz="1600" strike="sngStrike" dirty="0">
                <a:solidFill>
                  <a:srgbClr val="FF0000"/>
                </a:solidFill>
                <a:effectLst/>
                <a:latin typeface="Calibri" panose="020F0502020204030204" pitchFamily="34" charset="0"/>
                <a:ea typeface="Arial" panose="020B0604020202020204" pitchFamily="34" charset="0"/>
              </a:rPr>
              <a:t>a. A </a:t>
            </a:r>
            <a:r>
              <a:rPr lang="en-US" sz="1600" u="sng" strike="sngStrike" dirty="0">
                <a:solidFill>
                  <a:srgbClr val="FF0000"/>
                </a:solidFill>
                <a:latin typeface="Calibri" panose="020F0502020204030204" pitchFamily="34" charset="0"/>
                <a:ea typeface="Arial" panose="020B0604020202020204" pitchFamily="34" charset="0"/>
              </a:rPr>
              <a:t>T</a:t>
            </a:r>
            <a:r>
              <a:rPr lang="en-US" sz="1600" u="sng" dirty="0">
                <a:solidFill>
                  <a:srgbClr val="FF0000"/>
                </a:solidFill>
                <a:effectLst/>
                <a:latin typeface="Calibri" panose="020F0502020204030204" pitchFamily="34" charset="0"/>
                <a:ea typeface="Arial" panose="020B0604020202020204" pitchFamily="34" charset="0"/>
              </a:rPr>
              <a:t>here is </a:t>
            </a:r>
            <a:r>
              <a:rPr lang="en-US" sz="1600" u="sng" dirty="0">
                <a:solidFill>
                  <a:srgbClr val="000000"/>
                </a:solidFill>
                <a:effectLst/>
                <a:latin typeface="Calibri" panose="020F0502020204030204" pitchFamily="34" charset="0"/>
                <a:ea typeface="Arial" panose="020B0604020202020204" pitchFamily="34" charset="0"/>
              </a:rPr>
              <a:t>a</a:t>
            </a:r>
            <a:r>
              <a:rPr lang="en-US" sz="1600" dirty="0">
                <a:solidFill>
                  <a:srgbClr val="000000"/>
                </a:solidFill>
                <a:effectLst/>
                <a:latin typeface="Calibri" panose="020F0502020204030204" pitchFamily="34" charset="0"/>
                <a:ea typeface="Arial" panose="020B0604020202020204" pitchFamily="34" charset="0"/>
              </a:rPr>
              <a:t>ssistance from a base or spotter </a:t>
            </a:r>
            <a:r>
              <a:rPr lang="en-US" sz="1600" strike="sngStrike" dirty="0">
                <a:solidFill>
                  <a:srgbClr val="FF0000"/>
                </a:solidFill>
                <a:effectLst/>
                <a:latin typeface="Calibri" panose="020F0502020204030204" pitchFamily="34" charset="0"/>
                <a:ea typeface="Arial" panose="020B0604020202020204" pitchFamily="34" charset="0"/>
              </a:rPr>
              <a:t>is required and the assistance must be</a:t>
            </a:r>
            <a:r>
              <a:rPr lang="en-US" sz="1600" dirty="0">
                <a:solidFill>
                  <a:srgbClr val="FF0000"/>
                </a:solidFill>
                <a:effectLst/>
                <a:latin typeface="Calibri" panose="020F0502020204030204" pitchFamily="34" charset="0"/>
                <a:ea typeface="Arial" panose="020B0604020202020204" pitchFamily="34" charset="0"/>
              </a:rPr>
              <a:t> </a:t>
            </a:r>
            <a:r>
              <a:rPr lang="en-US" sz="1600" dirty="0">
                <a:solidFill>
                  <a:srgbClr val="000000"/>
                </a:solidFill>
                <a:effectLst/>
                <a:latin typeface="Calibri" panose="020F0502020204030204" pitchFamily="34" charset="0"/>
                <a:ea typeface="Arial" panose="020B0604020202020204" pitchFamily="34" charset="0"/>
              </a:rPr>
              <a:t>sufficient to slow the momentum of the top person.</a:t>
            </a:r>
            <a:endParaRPr lang="en-US" sz="1600" dirty="0">
              <a:effectLst/>
              <a:latin typeface="Times New Roman" panose="02020603050405020304" pitchFamily="18" charset="0"/>
              <a:ea typeface="Times New Roman" panose="02020603050405020304" pitchFamily="18" charset="0"/>
            </a:endParaRPr>
          </a:p>
          <a:p>
            <a:pPr marL="0" marR="0" indent="0">
              <a:spcBef>
                <a:spcPts val="0"/>
              </a:spcBef>
              <a:spcAft>
                <a:spcPts val="0"/>
              </a:spcAft>
              <a:buNone/>
            </a:pPr>
            <a:r>
              <a:rPr lang="en-US" sz="1600" strike="sngStrike" dirty="0">
                <a:solidFill>
                  <a:srgbClr val="FF0000"/>
                </a:solidFill>
                <a:effectLst/>
                <a:latin typeface="Calibri" panose="020F0502020204030204" pitchFamily="34" charset="0"/>
                <a:ea typeface="Arial" panose="020B0604020202020204" pitchFamily="34" charset="0"/>
              </a:rPr>
              <a:t>b. If the dismount involves a skill (e.g., toe touch, twist, etc.) two bases or a base and a spotter is required, and the assistance must be sufficient to slow the momentum of the top person.</a:t>
            </a:r>
            <a:endParaRPr lang="en-US" sz="1600" dirty="0">
              <a:effectLst/>
              <a:latin typeface="Times New Roman" panose="02020603050405020304" pitchFamily="18" charset="0"/>
              <a:ea typeface="Times New Roman" panose="02020603050405020304" pitchFamily="18" charset="0"/>
            </a:endParaRPr>
          </a:p>
          <a:p>
            <a:endParaRPr lang="en-US" sz="1600" dirty="0"/>
          </a:p>
          <a:p>
            <a:endParaRPr lang="en-US" sz="1600" dirty="0"/>
          </a:p>
          <a:p>
            <a:pPr marL="0" indent="0">
              <a:buNone/>
            </a:pPr>
            <a:endParaRPr lang="en-US" sz="1600" b="1" dirty="0">
              <a:effectLst/>
              <a:latin typeface="Arial" panose="020B0604020202020204" pitchFamily="34" charset="0"/>
              <a:ea typeface="Arial" panose="020B0604020202020204" pitchFamily="34" charset="0"/>
            </a:endParaRPr>
          </a:p>
          <a:p>
            <a:pPr marL="0" indent="0">
              <a:buNone/>
            </a:pPr>
            <a:endParaRPr lang="en-US" sz="1600" b="1" dirty="0">
              <a:latin typeface="Arial" panose="020B0604020202020204" pitchFamily="34" charset="0"/>
              <a:ea typeface="Arial" panose="020B0604020202020204" pitchFamily="34" charset="0"/>
            </a:endParaRPr>
          </a:p>
          <a:p>
            <a:pPr marL="0" indent="0">
              <a:buNone/>
            </a:pPr>
            <a:endParaRPr lang="en-US" sz="1600" b="1" dirty="0">
              <a:effectLst/>
              <a:latin typeface="Arial" panose="020B0604020202020204" pitchFamily="34" charset="0"/>
              <a:ea typeface="Arial" panose="020B0604020202020204" pitchFamily="34" charset="0"/>
            </a:endParaRPr>
          </a:p>
          <a:p>
            <a:pPr marL="0" indent="0">
              <a:buNone/>
            </a:pPr>
            <a:r>
              <a:rPr lang="en-US" sz="1600" b="1" dirty="0">
                <a:effectLst/>
                <a:latin typeface="Arial" panose="020B0604020202020204" pitchFamily="34" charset="0"/>
                <a:ea typeface="Arial" panose="020B0604020202020204" pitchFamily="34" charset="0"/>
              </a:rPr>
              <a:t>Rationale:</a:t>
            </a:r>
            <a:r>
              <a:rPr lang="en-US" sz="1600" b="1" spc="-30" dirty="0">
                <a:effectLst/>
                <a:latin typeface="Arial" panose="020B0604020202020204" pitchFamily="34" charset="0"/>
                <a:ea typeface="Arial" panose="020B0604020202020204" pitchFamily="34" charset="0"/>
              </a:rPr>
              <a:t> </a:t>
            </a:r>
            <a:r>
              <a:rPr lang="en-US" sz="1600" spc="-30" dirty="0">
                <a:effectLst/>
                <a:latin typeface="Arial" panose="020B0604020202020204" pitchFamily="34" charset="0"/>
                <a:ea typeface="Arial" panose="020B0604020202020204" pitchFamily="34" charset="0"/>
              </a:rPr>
              <a:t>Cleans up the role of a base or spotter for</a:t>
            </a:r>
            <a:r>
              <a:rPr lang="en-US" sz="1600" spc="-30" dirty="0">
                <a:latin typeface="Arial" panose="020B0604020202020204" pitchFamily="34" charset="0"/>
                <a:ea typeface="Arial" panose="020B0604020202020204" pitchFamily="34" charset="0"/>
              </a:rPr>
              <a:t> them to not get in the way of the other while slowing the momentum of the top person.</a:t>
            </a:r>
            <a:endParaRPr lang="en-US" sz="1600" dirty="0">
              <a:effectLst/>
              <a:latin typeface="Times New Roman" panose="02020603050405020304" pitchFamily="18" charset="0"/>
              <a:ea typeface="Times New Roman" panose="02020603050405020304" pitchFamily="18" charset="0"/>
            </a:endParaRPr>
          </a:p>
          <a:p>
            <a:endParaRPr lang="en-US" sz="1600" dirty="0"/>
          </a:p>
        </p:txBody>
      </p:sp>
      <p:sp>
        <p:nvSpPr>
          <p:cNvPr id="4" name="Footer Placeholder 3">
            <a:extLst>
              <a:ext uri="{FF2B5EF4-FFF2-40B4-BE49-F238E27FC236}">
                <a16:creationId xmlns:a16="http://schemas.microsoft.com/office/drawing/2014/main" xmlns="" id="{A3503A50-E2DD-4EB4-9E6E-C30F9190042F}"/>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541527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E510D3-A160-4749-935E-2F2455637528}"/>
              </a:ext>
            </a:extLst>
          </p:cNvPr>
          <p:cNvSpPr>
            <a:spLocks noGrp="1"/>
          </p:cNvSpPr>
          <p:nvPr>
            <p:ph type="title"/>
          </p:nvPr>
        </p:nvSpPr>
        <p:spPr/>
        <p:txBody>
          <a:bodyPr/>
          <a:lstStyle/>
          <a:p>
            <a:r>
              <a:rPr lang="en-US" dirty="0"/>
              <a:t>3-8-2							 Tumbling</a:t>
            </a:r>
          </a:p>
        </p:txBody>
      </p:sp>
      <p:sp>
        <p:nvSpPr>
          <p:cNvPr id="3" name="Content Placeholder 2">
            <a:extLst>
              <a:ext uri="{FF2B5EF4-FFF2-40B4-BE49-F238E27FC236}">
                <a16:creationId xmlns:a16="http://schemas.microsoft.com/office/drawing/2014/main" xmlns="" id="{CD68A6AF-98A8-40A5-9AD9-946174753E4E}"/>
              </a:ext>
            </a:extLst>
          </p:cNvPr>
          <p:cNvSpPr>
            <a:spLocks noGrp="1"/>
          </p:cNvSpPr>
          <p:nvPr>
            <p:ph idx="1"/>
          </p:nvPr>
        </p:nvSpPr>
        <p:spPr>
          <a:xfrm>
            <a:off x="1421780" y="1873405"/>
            <a:ext cx="10546383" cy="4651219"/>
          </a:xfrm>
        </p:spPr>
        <p:txBody>
          <a:bodyPr/>
          <a:lstStyle/>
          <a:p>
            <a:r>
              <a:rPr lang="en-US" sz="1600" dirty="0">
                <a:effectLst/>
                <a:latin typeface="Aptos" panose="020B0004020202020204" pitchFamily="34" charset="0"/>
                <a:ea typeface="Aptos" panose="020B0004020202020204" pitchFamily="34" charset="0"/>
                <a:cs typeface="Times New Roman" panose="02020603050405020304" pitchFamily="18" charset="0"/>
              </a:rPr>
              <a:t>Allows soft props to be held during airborne tumbling</a:t>
            </a:r>
          </a:p>
          <a:p>
            <a:pPr marL="0" indent="0">
              <a:buNone/>
            </a:pPr>
            <a:r>
              <a:rPr lang="en-US" sz="1600" b="1" dirty="0">
                <a:solidFill>
                  <a:srgbClr val="00B050"/>
                </a:solidFill>
                <a:effectLst/>
                <a:latin typeface="+mj-lt"/>
                <a:ea typeface="Calibri" panose="020F0502020204030204" pitchFamily="34" charset="0"/>
                <a:cs typeface="Times New Roman" panose="02020603050405020304" pitchFamily="18" charset="0"/>
              </a:rPr>
              <a:t>					 Legal</a:t>
            </a:r>
            <a:endParaRPr lang="en-US" sz="1600" u="sng" dirty="0">
              <a:solidFill>
                <a:srgbClr val="FF0000"/>
              </a:solidFill>
              <a:uFill>
                <a:solidFill>
                  <a:srgbClr val="FF0000"/>
                </a:solidFill>
              </a:uFill>
              <a:latin typeface="Arial" panose="020B0604020202020204" pitchFamily="34" charset="0"/>
            </a:endParaRPr>
          </a:p>
          <a:p>
            <a:pPr lvl="1"/>
            <a:endParaRPr lang="en-US" sz="1600" u="sng" dirty="0">
              <a:solidFill>
                <a:srgbClr val="FF0000"/>
              </a:solidFill>
              <a:uFill>
                <a:solidFill>
                  <a:srgbClr val="FF0000"/>
                </a:solidFill>
              </a:uFill>
              <a:latin typeface="Arial" panose="020B0604020202020204" pitchFamily="34" charset="0"/>
            </a:endParaRPr>
          </a:p>
          <a:p>
            <a:pPr lvl="1"/>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endParaRPr lang="en-US" sz="1600" u="sng" dirty="0">
              <a:solidFill>
                <a:srgbClr val="FF0000"/>
              </a:solidFill>
              <a:uFill>
                <a:solidFill>
                  <a:srgbClr val="FF0000"/>
                </a:solidFill>
              </a:uFill>
              <a:latin typeface="Arial" panose="020B0604020202020204" pitchFamily="34" charset="0"/>
            </a:endParaRPr>
          </a:p>
          <a:p>
            <a:pPr marL="0" indent="0">
              <a:buNone/>
            </a:pPr>
            <a:endParaRPr lang="en-US" sz="1600" b="1" dirty="0">
              <a:effectLst/>
              <a:latin typeface="Arial"/>
              <a:ea typeface="Times New Roman" panose="02020603050405020304" pitchFamily="18" charset="0"/>
              <a:cs typeface="Times New Roman"/>
            </a:endParaRPr>
          </a:p>
          <a:p>
            <a:pPr marL="0" indent="0">
              <a:buNone/>
            </a:pPr>
            <a:r>
              <a:rPr lang="en-US" sz="1600" b="1" dirty="0">
                <a:effectLst/>
                <a:latin typeface="Arial"/>
                <a:ea typeface="Times New Roman" panose="02020603050405020304" pitchFamily="18" charset="0"/>
                <a:cs typeface="Times New Roman"/>
              </a:rPr>
              <a:t>Rationale</a:t>
            </a:r>
            <a:r>
              <a:rPr lang="en-US" sz="1600" dirty="0">
                <a:effectLst/>
                <a:latin typeface="Arial"/>
                <a:ea typeface="Times New Roman" panose="02020603050405020304" pitchFamily="18" charset="0"/>
                <a:cs typeface="Times New Roman"/>
              </a:rPr>
              <a:t>: </a:t>
            </a:r>
            <a:r>
              <a:rPr lang="en-US" sz="1600" dirty="0">
                <a:solidFill>
                  <a:srgbClr val="000000"/>
                </a:solidFill>
                <a:effectLst/>
                <a:latin typeface="Calibri" panose="020F0502020204030204" pitchFamily="34" charset="0"/>
                <a:ea typeface="Arial" panose="020B0604020202020204" pitchFamily="34" charset="0"/>
              </a:rPr>
              <a:t>This uses Rule 4 Dance language, which allows all soft props to be in the non-support hand. Cheer restricts it to only poms. With Game Day activities, teams often have other soft props in their hand such as crumpled up flags, bandanas, etc. which should be allowed as they do not increase risk. </a:t>
            </a:r>
            <a:endParaRPr lang="en-US" sz="1600" dirty="0">
              <a:latin typeface="Arial"/>
              <a:cs typeface="Times New Roman"/>
            </a:endParaRPr>
          </a:p>
        </p:txBody>
      </p:sp>
      <p:sp>
        <p:nvSpPr>
          <p:cNvPr id="4" name="Footer Placeholder 3">
            <a:extLst>
              <a:ext uri="{FF2B5EF4-FFF2-40B4-BE49-F238E27FC236}">
                <a16:creationId xmlns:a16="http://schemas.microsoft.com/office/drawing/2014/main" xmlns="" id="{F52D7500-210E-4735-A944-5DD9591B823F}"/>
              </a:ext>
            </a:extLst>
          </p:cNvPr>
          <p:cNvSpPr>
            <a:spLocks noGrp="1"/>
          </p:cNvSpPr>
          <p:nvPr>
            <p:ph type="ftr" sz="quarter" idx="11"/>
          </p:nvPr>
        </p:nvSpPr>
        <p:spPr/>
        <p:txBody>
          <a:bodyPr/>
          <a:lstStyle/>
          <a:p>
            <a:pPr>
              <a:defRPr/>
            </a:pPr>
            <a:r>
              <a:rPr lang="en-US"/>
              <a:t>www.nfhs.org</a:t>
            </a:r>
          </a:p>
        </p:txBody>
      </p:sp>
      <p:pic>
        <p:nvPicPr>
          <p:cNvPr id="5" name="3.8.2 Rally Towel Tuck">
            <a:hlinkClick r:id="" action="ppaction://media"/>
            <a:extLst>
              <a:ext uri="{FF2B5EF4-FFF2-40B4-BE49-F238E27FC236}">
                <a16:creationId xmlns:a16="http://schemas.microsoft.com/office/drawing/2014/main" xmlns="" id="{C48696DA-82B3-3CA6-7331-92ECCA6EC22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464376" y="2414238"/>
            <a:ext cx="1902149" cy="3378819"/>
          </a:xfrm>
          <a:prstGeom prst="rect">
            <a:avLst/>
          </a:prstGeom>
        </p:spPr>
      </p:pic>
    </p:spTree>
    <p:extLst>
      <p:ext uri="{BB962C8B-B14F-4D97-AF65-F5344CB8AC3E}">
        <p14:creationId xmlns:p14="http://schemas.microsoft.com/office/powerpoint/2010/main" val="120740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D49B43-BAFC-42F2-8523-20D57BA97DF3}"/>
              </a:ext>
            </a:extLst>
          </p:cNvPr>
          <p:cNvSpPr>
            <a:spLocks noGrp="1"/>
          </p:cNvSpPr>
          <p:nvPr>
            <p:ph type="title"/>
          </p:nvPr>
        </p:nvSpPr>
        <p:spPr/>
        <p:txBody>
          <a:bodyPr/>
          <a:lstStyle/>
          <a:p>
            <a:r>
              <a:rPr lang="en-US" dirty="0"/>
              <a:t>3-10 and 4-10						 Props</a:t>
            </a:r>
          </a:p>
        </p:txBody>
      </p:sp>
      <p:sp>
        <p:nvSpPr>
          <p:cNvPr id="3" name="Content Placeholder 2">
            <a:extLst>
              <a:ext uri="{FF2B5EF4-FFF2-40B4-BE49-F238E27FC236}">
                <a16:creationId xmlns:a16="http://schemas.microsoft.com/office/drawing/2014/main" xmlns="" id="{A8D7AF56-AC15-4E65-B133-461F42923551}"/>
              </a:ext>
            </a:extLst>
          </p:cNvPr>
          <p:cNvSpPr>
            <a:spLocks noGrp="1"/>
          </p:cNvSpPr>
          <p:nvPr>
            <p:ph idx="1"/>
          </p:nvPr>
        </p:nvSpPr>
        <p:spPr/>
        <p:txBody>
          <a:bodyPr/>
          <a:lstStyle/>
          <a:p>
            <a:r>
              <a:rPr lang="en-US" sz="1600" dirty="0">
                <a:effectLst/>
                <a:latin typeface="+mj-lt"/>
                <a:ea typeface="Aptos" panose="020B0004020202020204" pitchFamily="34" charset="0"/>
                <a:cs typeface="Times New Roman" panose="02020603050405020304" pitchFamily="18" charset="0"/>
              </a:rPr>
              <a:t>Modified the props section to outline all rules pertaining to props</a:t>
            </a:r>
            <a:endParaRPr lang="en-US" sz="1600" dirty="0">
              <a:latin typeface="+mj-lt"/>
              <a:ea typeface="Calibri"/>
              <a:cs typeface="Calibri"/>
            </a:endParaRPr>
          </a:p>
          <a:p>
            <a:endParaRPr lang="en-US" sz="1600" dirty="0">
              <a:latin typeface="+mj-lt"/>
            </a:endParaRPr>
          </a:p>
          <a:p>
            <a:pPr marL="0" marR="0" indent="0">
              <a:spcBef>
                <a:spcPts val="0"/>
              </a:spcBef>
              <a:spcAft>
                <a:spcPts val="1000"/>
              </a:spcAft>
              <a:buNone/>
            </a:pPr>
            <a:r>
              <a:rPr lang="en-US" sz="1800" u="sng" dirty="0">
                <a:solidFill>
                  <a:srgbClr val="FF0000"/>
                </a:solidFill>
                <a:effectLst/>
                <a:latin typeface="Calibri" panose="020F0502020204030204" pitchFamily="34" charset="0"/>
                <a:ea typeface="Arial" panose="020B0604020202020204" pitchFamily="34" charset="0"/>
              </a:rPr>
              <a:t>3-10-1c.  Cannot throw a prop from one person to another person</a:t>
            </a:r>
            <a:r>
              <a:rPr lang="en-US" sz="1800" u="sng" dirty="0">
                <a:solidFill>
                  <a:srgbClr val="000000"/>
                </a:solidFill>
                <a:effectLst/>
                <a:latin typeface="Calibri" panose="020F0502020204030204" pitchFamily="34" charset="0"/>
                <a:ea typeface="Arial" panose="020B0604020202020204" pitchFamily="34" charset="0"/>
              </a:rPr>
              <a:t/>
            </a:r>
            <a:br>
              <a:rPr lang="en-US" sz="1800" u="sng" dirty="0">
                <a:solidFill>
                  <a:srgbClr val="000000"/>
                </a:solidFill>
                <a:effectLst/>
                <a:latin typeface="Calibri" panose="020F0502020204030204" pitchFamily="34" charset="0"/>
                <a:ea typeface="Arial" panose="020B0604020202020204" pitchFamily="34" charset="0"/>
              </a:rPr>
            </a:br>
            <a:r>
              <a:rPr lang="en-US" sz="1800" u="sng" dirty="0">
                <a:solidFill>
                  <a:srgbClr val="FF0000"/>
                </a:solidFill>
                <a:effectLst/>
                <a:latin typeface="Calibri" panose="020F0502020204030204" pitchFamily="34" charset="0"/>
                <a:ea typeface="Arial" panose="020B0604020202020204" pitchFamily="34" charset="0"/>
              </a:rPr>
              <a:t/>
            </a:r>
            <a:br>
              <a:rPr lang="en-US" sz="1800" u="sng" dirty="0">
                <a:solidFill>
                  <a:srgbClr val="FF0000"/>
                </a:solidFill>
                <a:effectLst/>
                <a:latin typeface="Calibri" panose="020F0502020204030204" pitchFamily="34" charset="0"/>
                <a:ea typeface="Arial" panose="020B0604020202020204" pitchFamily="34" charset="0"/>
              </a:rPr>
            </a:br>
            <a:r>
              <a:rPr lang="en-US" sz="1800" u="sng" dirty="0">
                <a:solidFill>
                  <a:srgbClr val="FF0000"/>
                </a:solidFill>
                <a:effectLst/>
                <a:latin typeface="Calibri" panose="020F0502020204030204" pitchFamily="34" charset="0"/>
                <a:ea typeface="Arial" panose="020B0604020202020204" pitchFamily="34" charset="0"/>
              </a:rPr>
              <a:t>3-10-2:  A top person may not hold a flag on a pole.</a:t>
            </a:r>
            <a:r>
              <a:rPr lang="en-US" sz="1800" dirty="0">
                <a:solidFill>
                  <a:srgbClr val="FF0000"/>
                </a:solidFill>
                <a:effectLst/>
                <a:latin typeface="Calibri" panose="020F0502020204030204" pitchFamily="34" charset="0"/>
                <a:ea typeface="Arial" panose="020B0604020202020204" pitchFamily="34" charset="0"/>
              </a:rPr>
              <a:t> </a:t>
            </a:r>
          </a:p>
          <a:p>
            <a:pPr marL="0" marR="0" indent="0">
              <a:spcBef>
                <a:spcPts val="0"/>
              </a:spcBef>
              <a:spcAft>
                <a:spcPts val="1000"/>
              </a:spcAft>
              <a:buNone/>
            </a:pPr>
            <a:r>
              <a:rPr lang="en-US" sz="1800" u="sng" dirty="0">
                <a:solidFill>
                  <a:srgbClr val="FF0000"/>
                </a:solidFill>
                <a:effectLst/>
                <a:latin typeface="Calibri" panose="020F0502020204030204" pitchFamily="34" charset="0"/>
                <a:ea typeface="Arial" panose="020B0604020202020204" pitchFamily="34" charset="0"/>
              </a:rPr>
              <a:t>3-10-3:  A participant cannot step on a prop (soft or hard) while being a required spotter or while executing or landing from a stunt, jump, or tumbling skill.</a:t>
            </a:r>
            <a:r>
              <a:rPr lang="en-US" sz="1800" dirty="0">
                <a:solidFill>
                  <a:srgbClr val="FF0000"/>
                </a:solidFill>
                <a:effectLst/>
                <a:latin typeface="Calibri" panose="020F0502020204030204" pitchFamily="34" charset="0"/>
                <a:ea typeface="Arial" panose="020B0604020202020204" pitchFamily="34" charset="0"/>
              </a:rPr>
              <a:t> </a:t>
            </a:r>
            <a:r>
              <a:rPr lang="en-US" sz="1800" dirty="0">
                <a:solidFill>
                  <a:srgbClr val="000000"/>
                </a:solidFill>
                <a:effectLst/>
                <a:latin typeface="Calibri" panose="020F0502020204030204" pitchFamily="34" charset="0"/>
                <a:ea typeface="Arial" panose="020B0604020202020204" pitchFamily="34" charset="0"/>
              </a:rPr>
              <a:t/>
            </a:r>
            <a:br>
              <a:rPr lang="en-US" sz="1800" dirty="0">
                <a:solidFill>
                  <a:srgbClr val="000000"/>
                </a:solidFill>
                <a:effectLst/>
                <a:latin typeface="Calibri" panose="020F0502020204030204" pitchFamily="34" charset="0"/>
                <a:ea typeface="Arial" panose="020B0604020202020204" pitchFamily="34" charset="0"/>
              </a:rPr>
            </a:br>
            <a:r>
              <a:rPr lang="en-US" sz="1800" dirty="0">
                <a:solidFill>
                  <a:srgbClr val="000000"/>
                </a:solidFill>
                <a:effectLst/>
                <a:latin typeface="Calibri" panose="020F0502020204030204" pitchFamily="34" charset="0"/>
                <a:ea typeface="Arial" panose="020B0604020202020204" pitchFamily="34" charset="0"/>
              </a:rPr>
              <a:t/>
            </a:r>
            <a:br>
              <a:rPr lang="en-US" sz="1800" dirty="0">
                <a:solidFill>
                  <a:srgbClr val="000000"/>
                </a:solidFill>
                <a:effectLst/>
                <a:latin typeface="Calibri" panose="020F0502020204030204" pitchFamily="34" charset="0"/>
                <a:ea typeface="Arial" panose="020B0604020202020204" pitchFamily="34" charset="0"/>
              </a:rPr>
            </a:br>
            <a:r>
              <a:rPr lang="en-US" sz="1800" dirty="0">
                <a:solidFill>
                  <a:srgbClr val="000000"/>
                </a:solidFill>
                <a:effectLst/>
                <a:latin typeface="Calibri" panose="020F0502020204030204" pitchFamily="34" charset="0"/>
                <a:ea typeface="Arial" panose="020B0604020202020204" pitchFamily="34" charset="0"/>
              </a:rPr>
              <a:t>3.10.</a:t>
            </a:r>
            <a:r>
              <a:rPr lang="en-US" sz="1800" u="sng" dirty="0">
                <a:solidFill>
                  <a:srgbClr val="FF0000"/>
                </a:solidFill>
                <a:effectLst/>
                <a:latin typeface="Calibri" panose="020F0502020204030204" pitchFamily="34" charset="0"/>
                <a:ea typeface="Arial" panose="020B0604020202020204" pitchFamily="34" charset="0"/>
              </a:rPr>
              <a:t>4</a:t>
            </a:r>
            <a:r>
              <a:rPr lang="en-US" sz="1800" dirty="0">
                <a:solidFill>
                  <a:srgbClr val="000000"/>
                </a:solidFill>
                <a:effectLst/>
                <a:latin typeface="Calibri" panose="020F0502020204030204" pitchFamily="34" charset="0"/>
                <a:ea typeface="Arial" panose="020B0604020202020204" pitchFamily="34" charset="0"/>
              </a:rPr>
              <a:t>:  </a:t>
            </a:r>
            <a:br>
              <a:rPr lang="en-US" sz="1800" dirty="0">
                <a:solidFill>
                  <a:srgbClr val="000000"/>
                </a:solidFill>
                <a:effectLst/>
                <a:latin typeface="Calibri" panose="020F0502020204030204" pitchFamily="34" charset="0"/>
                <a:ea typeface="Arial" panose="020B0604020202020204" pitchFamily="34" charset="0"/>
              </a:rPr>
            </a:br>
            <a:r>
              <a:rPr lang="en-US" sz="1800" u="sng" dirty="0">
                <a:solidFill>
                  <a:srgbClr val="FF0000"/>
                </a:solidFill>
                <a:effectLst/>
                <a:latin typeface="Calibri" panose="020F0502020204030204" pitchFamily="34" charset="0"/>
                <a:ea typeface="Arial" panose="020B0604020202020204" pitchFamily="34" charset="0"/>
              </a:rPr>
              <a:t>c. When transitioning from a prop to a stunt/cradle, the new bases must be in contact with the top person before leaving the prop </a:t>
            </a:r>
            <a:endParaRPr lang="en-US" sz="1600" b="1" dirty="0">
              <a:effectLst/>
              <a:latin typeface="+mj-lt"/>
              <a:ea typeface="Arial" panose="020B0604020202020204" pitchFamily="34" charset="0"/>
              <a:cs typeface="Calibri"/>
            </a:endParaRPr>
          </a:p>
          <a:p>
            <a:pPr marL="0" indent="0">
              <a:buNone/>
            </a:pPr>
            <a:r>
              <a:rPr lang="en-US" sz="1800" u="sng" dirty="0">
                <a:solidFill>
                  <a:srgbClr val="FF0000"/>
                </a:solidFill>
                <a:effectLst/>
                <a:latin typeface="Calibri" panose="020F0502020204030204" pitchFamily="34" charset="0"/>
                <a:ea typeface="Times New Roman" panose="02020603050405020304" pitchFamily="18" charset="0"/>
              </a:rPr>
              <a:t>3-10-5: Hands-free poms are allowed.</a:t>
            </a:r>
            <a:endParaRPr lang="en-US" sz="1800" dirty="0">
              <a:effectLst/>
              <a:latin typeface="Times New Roman" panose="02020603050405020304" pitchFamily="18" charset="0"/>
              <a:ea typeface="Times New Roman" panose="02020603050405020304" pitchFamily="18" charset="0"/>
            </a:endParaRPr>
          </a:p>
          <a:p>
            <a:pPr marL="0" indent="0">
              <a:buNone/>
            </a:pPr>
            <a:endParaRPr lang="en-US" sz="1600" b="1" dirty="0">
              <a:latin typeface="+mj-lt"/>
              <a:ea typeface="Arial" panose="020B0604020202020204" pitchFamily="34" charset="0"/>
              <a:cs typeface="Calibri"/>
            </a:endParaRPr>
          </a:p>
          <a:p>
            <a:pPr marL="0" indent="0">
              <a:buNone/>
            </a:pPr>
            <a:r>
              <a:rPr lang="en-US" sz="1600" b="1" dirty="0">
                <a:effectLst/>
                <a:latin typeface="+mj-lt"/>
                <a:ea typeface="Arial" panose="020B0604020202020204" pitchFamily="34" charset="0"/>
                <a:cs typeface="Calibri"/>
              </a:rPr>
              <a:t>Rationale:</a:t>
            </a:r>
            <a:r>
              <a:rPr lang="en-US" sz="1600" dirty="0">
                <a:effectLst/>
                <a:latin typeface="+mj-lt"/>
                <a:ea typeface="Arial" panose="020B0604020202020204" pitchFamily="34" charset="0"/>
                <a:cs typeface="Calibri"/>
              </a:rPr>
              <a:t> </a:t>
            </a:r>
            <a:r>
              <a:rPr lang="en-US" sz="1600" dirty="0">
                <a:solidFill>
                  <a:srgbClr val="000000"/>
                </a:solidFill>
                <a:effectLst/>
                <a:latin typeface="+mj-lt"/>
                <a:ea typeface="Arial" panose="020B0604020202020204" pitchFamily="34" charset="0"/>
              </a:rPr>
              <a:t>Many of the rulings regarding props utilize the situations from a rule regarding performance areas. Having a section specific to props that outlines restrictions as rules instead of interpretations will help coaches and officials. </a:t>
            </a:r>
            <a:endParaRPr lang="en-US" sz="1600" dirty="0">
              <a:effectLst/>
              <a:latin typeface="+mj-lt"/>
              <a:ea typeface="Times New Roman" panose="02020603050405020304" pitchFamily="18" charset="0"/>
              <a:cs typeface="Calibri"/>
            </a:endParaRPr>
          </a:p>
        </p:txBody>
      </p:sp>
      <p:sp>
        <p:nvSpPr>
          <p:cNvPr id="4" name="Footer Placeholder 3">
            <a:extLst>
              <a:ext uri="{FF2B5EF4-FFF2-40B4-BE49-F238E27FC236}">
                <a16:creationId xmlns:a16="http://schemas.microsoft.com/office/drawing/2014/main" xmlns="" id="{F5159F44-DB8A-4D28-A11F-2CD6EB4195E2}"/>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1436255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0C6BDD-83FA-2AAF-124F-617FE672FA81}"/>
              </a:ext>
            </a:extLst>
          </p:cNvPr>
          <p:cNvSpPr>
            <a:spLocks noGrp="1"/>
          </p:cNvSpPr>
          <p:nvPr>
            <p:ph type="title"/>
          </p:nvPr>
        </p:nvSpPr>
        <p:spPr/>
        <p:txBody>
          <a:bodyPr/>
          <a:lstStyle/>
          <a:p>
            <a:r>
              <a:rPr lang="en-US" dirty="0"/>
              <a:t>4-10									 Props</a:t>
            </a:r>
          </a:p>
        </p:txBody>
      </p:sp>
      <p:sp>
        <p:nvSpPr>
          <p:cNvPr id="3" name="Content Placeholder 2">
            <a:extLst>
              <a:ext uri="{FF2B5EF4-FFF2-40B4-BE49-F238E27FC236}">
                <a16:creationId xmlns:a16="http://schemas.microsoft.com/office/drawing/2014/main" xmlns="" id="{C8197376-BBB3-FF11-B60C-4F2E41A39F0A}"/>
              </a:ext>
            </a:extLst>
          </p:cNvPr>
          <p:cNvSpPr>
            <a:spLocks noGrp="1"/>
          </p:cNvSpPr>
          <p:nvPr>
            <p:ph idx="1"/>
          </p:nvPr>
        </p:nvSpPr>
        <p:spPr/>
        <p:txBody>
          <a:bodyPr/>
          <a:lstStyle/>
          <a:p>
            <a:r>
              <a:rPr lang="en-US" sz="1600" dirty="0">
                <a:effectLst/>
                <a:latin typeface="+mj-lt"/>
                <a:ea typeface="Aptos" panose="020B0004020202020204" pitchFamily="34" charset="0"/>
                <a:cs typeface="Times New Roman" panose="02020603050405020304" pitchFamily="18" charset="0"/>
              </a:rPr>
              <a:t>Modified the props section to outline all rules pertaining to props</a:t>
            </a:r>
            <a:endParaRPr lang="en-US" sz="1800" dirty="0">
              <a:latin typeface="+mj-lt"/>
            </a:endParaRPr>
          </a:p>
          <a:p>
            <a:pPr marL="0" marR="55880" indent="0">
              <a:spcBef>
                <a:spcPts val="600"/>
              </a:spcBef>
              <a:spcAft>
                <a:spcPts val="600"/>
              </a:spcAft>
              <a:buNone/>
            </a:pPr>
            <a:r>
              <a:rPr lang="en-US" sz="1800" dirty="0">
                <a:effectLst/>
                <a:latin typeface="Calibri" panose="020F0502020204030204" pitchFamily="34" charset="0"/>
                <a:ea typeface="Calibri" panose="020F0502020204030204" pitchFamily="34" charset="0"/>
                <a:cs typeface="Calibri" panose="020F0502020204030204" pitchFamily="34" charset="0"/>
              </a:rPr>
              <a:t>4-10-</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15</a:t>
            </a: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Cannot</a:t>
            </a:r>
            <a:r>
              <a:rPr lang="en-US" sz="1800" u="sng" spc="-2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throw</a:t>
            </a:r>
            <a:r>
              <a:rPr lang="en-US" sz="1800" u="sng" spc="-2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a:t>
            </a:r>
            <a:r>
              <a:rPr lang="en-US" sz="1800" u="sng" spc="-2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prop</a:t>
            </a:r>
            <a:r>
              <a:rPr lang="en-US" sz="1800" u="sng" spc="-1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from</a:t>
            </a:r>
            <a:r>
              <a:rPr lang="en-US" sz="1800" u="sng" spc="-3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one</a:t>
            </a:r>
            <a:r>
              <a:rPr lang="en-US" sz="1800" u="sng" spc="-2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person</a:t>
            </a:r>
            <a:r>
              <a:rPr lang="en-US" sz="1800" u="sng" spc="-2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to</a:t>
            </a:r>
            <a:r>
              <a:rPr lang="en-US" sz="1800" u="sng" spc="-1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another</a:t>
            </a:r>
            <a:r>
              <a:rPr lang="en-US" sz="1800" u="sng" spc="-1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spc="-1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person</a:t>
            </a:r>
            <a:endParaRPr lang="en-US" sz="1800" spc="-5" dirty="0">
              <a:latin typeface="Calibri" panose="020F0502020204030204" pitchFamily="34" charset="0"/>
              <a:ea typeface="Calibri" panose="020F0502020204030204" pitchFamily="34" charset="0"/>
              <a:cs typeface="Times New Roman" panose="02020603050405020304" pitchFamily="18" charset="0"/>
            </a:endParaRPr>
          </a:p>
          <a:p>
            <a:pPr marL="0" marR="55880" indent="0">
              <a:spcBef>
                <a:spcPts val="600"/>
              </a:spcBef>
              <a:spcAft>
                <a:spcPts val="600"/>
              </a:spcAft>
              <a:buNone/>
            </a:pP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4-10-16:</a:t>
            </a:r>
            <a:r>
              <a:rPr lang="en-US" sz="1800" u="sng" spc="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a:t>
            </a:r>
            <a:r>
              <a:rPr lang="en-US" sz="1800" u="sng" spc="-1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top</a:t>
            </a:r>
            <a:r>
              <a:rPr lang="en-US" sz="1800" u="sng" spc="-1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person</a:t>
            </a:r>
            <a:r>
              <a:rPr lang="en-US" sz="1800" u="sng" spc="-2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may</a:t>
            </a:r>
            <a:r>
              <a:rPr lang="en-US" sz="1800" u="sng" spc="-1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not</a:t>
            </a:r>
            <a:r>
              <a:rPr lang="en-US" sz="1800" u="sng" spc="-1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hold</a:t>
            </a:r>
            <a:r>
              <a:rPr lang="en-US" sz="1800" u="sng" spc="-1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a:t>
            </a:r>
            <a:r>
              <a:rPr lang="en-US" sz="1800" u="sng" spc="-2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flag</a:t>
            </a:r>
            <a:r>
              <a:rPr lang="en-US" sz="1800" u="sng" spc="-1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on</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a:t>
            </a:r>
            <a:r>
              <a:rPr lang="en-US" sz="1800" u="sng" spc="-2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pole.</a:t>
            </a:r>
            <a:endParaRPr lang="en-US" sz="1800" dirty="0">
              <a:latin typeface="Calibri" panose="020F0502020204030204" pitchFamily="34" charset="0"/>
              <a:ea typeface="Calibri" panose="020F0502020204030204" pitchFamily="34" charset="0"/>
              <a:cs typeface="Times New Roman" panose="02020603050405020304" pitchFamily="18" charset="0"/>
            </a:endParaRPr>
          </a:p>
          <a:p>
            <a:pPr marL="0" marR="0" indent="0">
              <a:lnSpc>
                <a:spcPts val="1145"/>
              </a:lnSpc>
              <a:spcBef>
                <a:spcPts val="600"/>
              </a:spcBef>
              <a:spcAft>
                <a:spcPts val="600"/>
              </a:spcAft>
              <a:buNone/>
            </a:pPr>
            <a:endParaRPr lang="en-US" sz="1800" u="sng"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marL="0" marR="0" indent="0">
              <a:lnSpc>
                <a:spcPts val="1145"/>
              </a:lnSpc>
              <a:spcBef>
                <a:spcPts val="600"/>
              </a:spcBef>
              <a:spcAft>
                <a:spcPts val="600"/>
              </a:spcAft>
              <a:buNone/>
            </a:pP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4-10-17:</a:t>
            </a:r>
            <a:r>
              <a:rPr lang="en-US" sz="1800" u="sng" spc="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 participant cannot step on a prop (soft or hard) while being a required spotter or</a:t>
            </a:r>
            <a:r>
              <a:rPr lang="en-US"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while</a:t>
            </a:r>
            <a:r>
              <a:rPr lang="en-US" sz="1800" u="sng" spc="-20" dirty="0">
                <a:solidFill>
                  <a:srgbClr val="FF0000"/>
                </a:solidFill>
                <a:latin typeface="Calibri" panose="020F0502020204030204" pitchFamily="34" charset="0"/>
                <a:ea typeface="Calibri" panose="020F0502020204030204" pitchFamily="34" charset="0"/>
                <a:cs typeface="Calibri" panose="020F0502020204030204" pitchFamily="34" charset="0"/>
              </a:rPr>
              <a:t> </a:t>
            </a:r>
            <a:br>
              <a:rPr lang="en-US" sz="1800" u="sng" spc="-20" dirty="0">
                <a:solidFill>
                  <a:srgbClr val="FF0000"/>
                </a:solidFill>
                <a:latin typeface="Calibri" panose="020F0502020204030204" pitchFamily="34" charset="0"/>
                <a:ea typeface="Calibri" panose="020F0502020204030204" pitchFamily="34" charset="0"/>
                <a:cs typeface="Calibri" panose="020F0502020204030204" pitchFamily="34" charset="0"/>
              </a:rPr>
            </a:br>
            <a:r>
              <a:rPr lang="en-US" sz="1800" u="sng" spc="-20" dirty="0">
                <a:solidFill>
                  <a:srgbClr val="FF0000"/>
                </a:solidFill>
                <a:latin typeface="Calibri" panose="020F0502020204030204" pitchFamily="34" charset="0"/>
                <a:ea typeface="Calibri" panose="020F0502020204030204" pitchFamily="34" charset="0"/>
                <a:cs typeface="Calibri" panose="020F0502020204030204" pitchFamily="34" charset="0"/>
              </a:rPr>
              <a:t/>
            </a:r>
            <a:br>
              <a:rPr lang="en-US" sz="1800" u="sng" spc="-20" dirty="0">
                <a:solidFill>
                  <a:srgbClr val="FF0000"/>
                </a:solidFill>
                <a:latin typeface="Calibri" panose="020F0502020204030204" pitchFamily="34" charset="0"/>
                <a:ea typeface="Calibri" panose="020F0502020204030204" pitchFamily="34" charset="0"/>
                <a:cs typeface="Calibri" panose="020F0502020204030204" pitchFamily="34" charset="0"/>
              </a:rPr>
            </a:b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executing</a:t>
            </a:r>
            <a:r>
              <a:rPr lang="en-US" sz="1800" u="sng" spc="-2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or</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landing</a:t>
            </a:r>
            <a:r>
              <a:rPr lang="en-US" sz="1800" u="sng" spc="-2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from</a:t>
            </a:r>
            <a:r>
              <a:rPr lang="en-US" sz="1800" u="sng" spc="-2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a:t>
            </a:r>
            <a:r>
              <a:rPr lang="en-US" sz="1800" u="sng" spc="-2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stunt,</a:t>
            </a:r>
            <a:r>
              <a:rPr lang="en-US" sz="1800" u="sng" spc="-2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jump,</a:t>
            </a:r>
            <a:r>
              <a:rPr lang="en-US" sz="1800" u="sng" spc="-2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or</a:t>
            </a:r>
            <a:r>
              <a:rPr lang="en-US" sz="1800" u="sng" spc="-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tumbling</a:t>
            </a:r>
            <a:r>
              <a:rPr lang="en-US" sz="1800" u="sng" spc="-25"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skill.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ts val="1145"/>
              </a:lnSpc>
              <a:spcBef>
                <a:spcPts val="600"/>
              </a:spcBef>
              <a:spcAft>
                <a:spcPts val="600"/>
              </a:spcAft>
              <a:buNone/>
            </a:pPr>
            <a:r>
              <a:rPr lang="en-US" sz="1800" u="none" strike="noStrike"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endParaRPr lang="en-US" sz="1800" strike="noStrike" dirty="0">
              <a:latin typeface="Calibri" panose="020F0502020204030204" pitchFamily="34" charset="0"/>
              <a:ea typeface="Calibri" panose="020F0502020204030204" pitchFamily="34" charset="0"/>
              <a:cs typeface="Times New Roman" panose="02020603050405020304" pitchFamily="18" charset="0"/>
            </a:endParaRPr>
          </a:p>
          <a:p>
            <a:pPr marL="0" marR="0" indent="0">
              <a:lnSpc>
                <a:spcPts val="1145"/>
              </a:lnSpc>
              <a:spcBef>
                <a:spcPts val="600"/>
              </a:spcBef>
              <a:spcAft>
                <a:spcPts val="600"/>
              </a:spcAft>
              <a:buNone/>
            </a:pP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4-10-18: Hands-free poms are allowed.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ts val="1145"/>
              </a:lnSpc>
              <a:spcBef>
                <a:spcPts val="600"/>
              </a:spcBef>
              <a:spcAft>
                <a:spcPts val="600"/>
              </a:spcAft>
              <a:buNone/>
            </a:pPr>
            <a:endPar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marL="0" marR="0" indent="0">
              <a:lnSpc>
                <a:spcPts val="1145"/>
              </a:lnSpc>
              <a:spcBef>
                <a:spcPts val="600"/>
              </a:spcBef>
              <a:spcAft>
                <a:spcPts val="600"/>
              </a:spcAft>
              <a:buNone/>
            </a:pPr>
            <a:r>
              <a:rPr lang="en-US" sz="1800" u="sng" dirty="0">
                <a:solidFill>
                  <a:srgbClr val="FF0000"/>
                </a:solidFill>
                <a:effectLst/>
                <a:latin typeface="Calibri" panose="020F0502020204030204" pitchFamily="34" charset="0"/>
                <a:ea typeface="Times New Roman" panose="02020603050405020304" pitchFamily="18" charset="0"/>
              </a:rPr>
              <a:t>4-10-19: Glitter may be used on signs, props, or backdrops only if laminated or sealed.</a:t>
            </a:r>
            <a:endParaRPr lang="en-US" sz="1800" dirty="0">
              <a:effectLst/>
              <a:latin typeface="Times New Roman" panose="02020603050405020304" pitchFamily="18" charset="0"/>
              <a:ea typeface="Times New Roman" panose="02020603050405020304" pitchFamily="18" charset="0"/>
            </a:endParaRPr>
          </a:p>
          <a:p>
            <a:pPr marL="0" indent="0">
              <a:spcBef>
                <a:spcPts val="600"/>
              </a:spcBef>
              <a:spcAft>
                <a:spcPts val="600"/>
              </a:spcAft>
              <a:buNone/>
            </a:pPr>
            <a:r>
              <a:rPr lang="en-US" sz="18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4-10-18: Hands-free poms are allowed.</a:t>
            </a:r>
            <a:endParaRPr lang="en-US" sz="1600" b="1" dirty="0">
              <a:latin typeface="+mj-lt"/>
              <a:ea typeface="Arial" panose="020B0604020202020204" pitchFamily="34" charset="0"/>
              <a:cs typeface="Calibri"/>
            </a:endParaRPr>
          </a:p>
          <a:p>
            <a:pPr marL="0" indent="0">
              <a:buNone/>
            </a:pPr>
            <a:endParaRPr lang="en-US" sz="1600" b="1" dirty="0">
              <a:effectLst/>
              <a:latin typeface="+mj-lt"/>
              <a:ea typeface="Arial" panose="020B0604020202020204" pitchFamily="34" charset="0"/>
              <a:cs typeface="Calibri"/>
            </a:endParaRPr>
          </a:p>
          <a:p>
            <a:pPr marL="0" indent="0">
              <a:buNone/>
            </a:pPr>
            <a:r>
              <a:rPr lang="en-US" sz="1600" b="1" dirty="0">
                <a:effectLst/>
                <a:latin typeface="+mj-lt"/>
                <a:ea typeface="Arial" panose="020B0604020202020204" pitchFamily="34" charset="0"/>
                <a:cs typeface="Calibri"/>
              </a:rPr>
              <a:t>Rationale:</a:t>
            </a:r>
            <a:r>
              <a:rPr lang="en-US" sz="1600" dirty="0">
                <a:effectLst/>
                <a:latin typeface="+mj-lt"/>
                <a:ea typeface="Arial" panose="020B0604020202020204" pitchFamily="34" charset="0"/>
                <a:cs typeface="Calibri"/>
              </a:rPr>
              <a:t> </a:t>
            </a:r>
            <a:r>
              <a:rPr lang="en-US" sz="1600" dirty="0">
                <a:solidFill>
                  <a:srgbClr val="000000"/>
                </a:solidFill>
                <a:effectLst/>
                <a:latin typeface="+mj-lt"/>
                <a:ea typeface="Arial" panose="020B0604020202020204" pitchFamily="34" charset="0"/>
              </a:rPr>
              <a:t>Many of the rulings regarding props utilize the situations from a rule regarding performance areas. Having a section specific to props that outlines restrictions as rules instead of interpretations will help coaches and officials. </a:t>
            </a:r>
            <a:endParaRPr lang="en-US" sz="1600" dirty="0">
              <a:effectLst/>
              <a:latin typeface="+mj-lt"/>
              <a:ea typeface="Times New Roman" panose="02020603050405020304" pitchFamily="18" charset="0"/>
              <a:cs typeface="Calibri"/>
            </a:endParaRPr>
          </a:p>
          <a:p>
            <a:endParaRPr lang="en-US" sz="1600" dirty="0"/>
          </a:p>
        </p:txBody>
      </p:sp>
      <p:sp>
        <p:nvSpPr>
          <p:cNvPr id="4" name="Footer Placeholder 3">
            <a:extLst>
              <a:ext uri="{FF2B5EF4-FFF2-40B4-BE49-F238E27FC236}">
                <a16:creationId xmlns:a16="http://schemas.microsoft.com/office/drawing/2014/main" xmlns="" id="{33AD1239-B7C4-0D03-1D3F-96F859277A33}"/>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2464995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254BF4-02FA-AB3B-563B-63CED4D90910}"/>
              </a:ext>
            </a:extLst>
          </p:cNvPr>
          <p:cNvSpPr>
            <a:spLocks noGrp="1"/>
          </p:cNvSpPr>
          <p:nvPr>
            <p:ph type="title"/>
          </p:nvPr>
        </p:nvSpPr>
        <p:spPr/>
        <p:txBody>
          <a:bodyPr/>
          <a:lstStyle/>
          <a:p>
            <a:r>
              <a:rPr lang="en-US" dirty="0"/>
              <a:t>4-1-3			    Apparel and Accessories</a:t>
            </a:r>
          </a:p>
        </p:txBody>
      </p:sp>
      <p:sp>
        <p:nvSpPr>
          <p:cNvPr id="3" name="Content Placeholder 2">
            <a:extLst>
              <a:ext uri="{FF2B5EF4-FFF2-40B4-BE49-F238E27FC236}">
                <a16:creationId xmlns:a16="http://schemas.microsoft.com/office/drawing/2014/main" xmlns="" id="{14AF9AED-6478-D520-CDBB-34BD2CCEDB25}"/>
              </a:ext>
            </a:extLst>
          </p:cNvPr>
          <p:cNvSpPr>
            <a:spLocks noGrp="1"/>
          </p:cNvSpPr>
          <p:nvPr>
            <p:ph idx="1"/>
          </p:nvPr>
        </p:nvSpPr>
        <p:spPr/>
        <p:txBody>
          <a:bodyPr/>
          <a:lstStyle/>
          <a:p>
            <a:r>
              <a:rPr lang="en-US" sz="1800" kern="100" dirty="0">
                <a:effectLst/>
                <a:latin typeface="+mj-lt"/>
                <a:ea typeface="Aptos" panose="020B0004020202020204" pitchFamily="34" charset="0"/>
                <a:cs typeface="Times New Roman" panose="02020603050405020304" pitchFamily="18" charset="0"/>
              </a:rPr>
              <a:t>Clarifies exceptions for footwear during airborne tumbling </a:t>
            </a:r>
          </a:p>
          <a:p>
            <a:endParaRPr lang="en-US" sz="1800" dirty="0">
              <a:latin typeface="+mj-lt"/>
            </a:endParaRPr>
          </a:p>
          <a:p>
            <a:endParaRPr lang="en-US" sz="1800" dirty="0">
              <a:latin typeface="+mj-lt"/>
            </a:endParaRPr>
          </a:p>
          <a:p>
            <a:pPr marL="0" indent="0">
              <a:buNone/>
            </a:pPr>
            <a:r>
              <a:rPr lang="en-US" sz="1800" dirty="0">
                <a:solidFill>
                  <a:srgbClr val="000000"/>
                </a:solidFill>
                <a:effectLst/>
                <a:latin typeface="+mj-lt"/>
                <a:ea typeface="Arial" panose="020B0604020202020204" pitchFamily="34" charset="0"/>
              </a:rPr>
              <a:t>B2… Airborne tumbling with the exception of front and side aerials</a:t>
            </a:r>
            <a:r>
              <a:rPr lang="en-US" sz="1800" u="sng" dirty="0">
                <a:solidFill>
                  <a:srgbClr val="FF0000"/>
                </a:solidFill>
                <a:effectLst/>
                <a:latin typeface="+mj-lt"/>
                <a:ea typeface="Arial" panose="020B0604020202020204" pitchFamily="34" charset="0"/>
              </a:rPr>
              <a:t>, kip ups, and headsprings.</a:t>
            </a:r>
            <a:endParaRPr lang="en-US" sz="1800" dirty="0">
              <a:latin typeface="+mj-lt"/>
            </a:endParaRPr>
          </a:p>
          <a:p>
            <a:endParaRPr lang="en-US" sz="1800" dirty="0">
              <a:latin typeface="+mj-lt"/>
            </a:endParaRPr>
          </a:p>
          <a:p>
            <a:endParaRPr lang="en-US" sz="1800" dirty="0">
              <a:latin typeface="+mj-lt"/>
            </a:endParaRPr>
          </a:p>
          <a:p>
            <a:pPr marL="0" indent="0">
              <a:buNone/>
            </a:pPr>
            <a:endParaRPr lang="en-US" sz="1800" b="1" dirty="0">
              <a:solidFill>
                <a:srgbClr val="000000"/>
              </a:solidFill>
              <a:effectLst/>
              <a:latin typeface="+mj-lt"/>
              <a:ea typeface="Arial" panose="020B0604020202020204" pitchFamily="34" charset="0"/>
            </a:endParaRPr>
          </a:p>
          <a:p>
            <a:pPr marL="0" indent="0">
              <a:buNone/>
            </a:pPr>
            <a:endParaRPr lang="en-US" sz="1800" b="1" dirty="0">
              <a:solidFill>
                <a:srgbClr val="000000"/>
              </a:solidFill>
              <a:latin typeface="+mj-lt"/>
              <a:ea typeface="Arial" panose="020B0604020202020204" pitchFamily="34" charset="0"/>
            </a:endParaRPr>
          </a:p>
          <a:p>
            <a:pPr marL="0" indent="0">
              <a:buNone/>
            </a:pPr>
            <a:endParaRPr lang="en-US" sz="1800" b="1" dirty="0">
              <a:solidFill>
                <a:srgbClr val="000000"/>
              </a:solidFill>
              <a:effectLst/>
              <a:latin typeface="+mj-lt"/>
              <a:ea typeface="Arial" panose="020B0604020202020204" pitchFamily="34" charset="0"/>
            </a:endParaRPr>
          </a:p>
          <a:p>
            <a:pPr marL="0" indent="0">
              <a:buNone/>
            </a:pPr>
            <a:endParaRPr lang="en-US" sz="1800" b="1" dirty="0">
              <a:solidFill>
                <a:srgbClr val="000000"/>
              </a:solidFill>
              <a:latin typeface="+mj-lt"/>
              <a:ea typeface="Arial" panose="020B0604020202020204" pitchFamily="34" charset="0"/>
            </a:endParaRPr>
          </a:p>
          <a:p>
            <a:pPr marL="0" indent="0">
              <a:buNone/>
            </a:pPr>
            <a:endParaRPr lang="en-US" sz="1800" b="1" dirty="0">
              <a:solidFill>
                <a:srgbClr val="000000"/>
              </a:solidFill>
              <a:effectLst/>
              <a:latin typeface="+mj-lt"/>
              <a:ea typeface="Arial" panose="020B0604020202020204" pitchFamily="34" charset="0"/>
            </a:endParaRPr>
          </a:p>
          <a:p>
            <a:pPr marL="0" indent="0">
              <a:buNone/>
            </a:pPr>
            <a:r>
              <a:rPr lang="en-US" sz="1800" b="1" dirty="0">
                <a:solidFill>
                  <a:srgbClr val="000000"/>
                </a:solidFill>
                <a:effectLst/>
                <a:latin typeface="+mj-lt"/>
                <a:ea typeface="Arial" panose="020B0604020202020204" pitchFamily="34" charset="0"/>
              </a:rPr>
              <a:t>Rationale:</a:t>
            </a:r>
            <a:r>
              <a:rPr lang="en-US" sz="1800" dirty="0">
                <a:solidFill>
                  <a:srgbClr val="000000"/>
                </a:solidFill>
                <a:effectLst/>
                <a:latin typeface="+mj-lt"/>
                <a:ea typeface="Arial" panose="020B0604020202020204" pitchFamily="34" charset="0"/>
              </a:rPr>
              <a:t> The impact of the kip ups and headsprings do not pose a significant risk since they are not airborne in approach, but only in descent.</a:t>
            </a:r>
            <a:endParaRPr lang="en-US" sz="1800" dirty="0">
              <a:latin typeface="+mj-lt"/>
            </a:endParaRPr>
          </a:p>
        </p:txBody>
      </p:sp>
      <p:sp>
        <p:nvSpPr>
          <p:cNvPr id="4" name="Footer Placeholder 3">
            <a:extLst>
              <a:ext uri="{FF2B5EF4-FFF2-40B4-BE49-F238E27FC236}">
                <a16:creationId xmlns:a16="http://schemas.microsoft.com/office/drawing/2014/main" xmlns="" id="{AAFB52A3-37EF-AD29-0299-EEC59B946304}"/>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15889750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CF2958-A262-79CD-DB24-7AA596E970AB}"/>
              </a:ext>
            </a:extLst>
          </p:cNvPr>
          <p:cNvSpPr>
            <a:spLocks noGrp="1"/>
          </p:cNvSpPr>
          <p:nvPr>
            <p:ph type="title"/>
          </p:nvPr>
        </p:nvSpPr>
        <p:spPr/>
        <p:txBody>
          <a:bodyPr/>
          <a:lstStyle/>
          <a:p>
            <a:r>
              <a:rPr lang="en-US" dirty="0"/>
              <a:t>4-5-2				     Release stunts/Lifts</a:t>
            </a:r>
          </a:p>
        </p:txBody>
      </p:sp>
      <p:sp>
        <p:nvSpPr>
          <p:cNvPr id="3" name="Content Placeholder 2">
            <a:extLst>
              <a:ext uri="{FF2B5EF4-FFF2-40B4-BE49-F238E27FC236}">
                <a16:creationId xmlns:a16="http://schemas.microsoft.com/office/drawing/2014/main" xmlns="" id="{8B106E4D-6631-0670-22CF-EA7B8A5EDE55}"/>
              </a:ext>
            </a:extLst>
          </p:cNvPr>
          <p:cNvSpPr>
            <a:spLocks noGrp="1"/>
          </p:cNvSpPr>
          <p:nvPr>
            <p:ph idx="1"/>
          </p:nvPr>
        </p:nvSpPr>
        <p:spPr/>
        <p:txBody>
          <a:bodyPr/>
          <a:lstStyle/>
          <a:p>
            <a:r>
              <a:rPr lang="en-US" sz="1800" kern="100" dirty="0">
                <a:effectLst/>
                <a:latin typeface="Aptos" panose="020B0004020202020204" pitchFamily="34" charset="0"/>
                <a:ea typeface="Aptos" panose="020B0004020202020204" pitchFamily="34" charset="0"/>
                <a:cs typeface="Times New Roman" panose="02020603050405020304" pitchFamily="18" charset="0"/>
              </a:rPr>
              <a:t>Restricts non-braced release stunts </a:t>
            </a:r>
          </a:p>
          <a:p>
            <a:endParaRPr lang="en-US" dirty="0"/>
          </a:p>
          <a:p>
            <a:endParaRPr lang="en-US" dirty="0"/>
          </a:p>
          <a:p>
            <a:pPr marL="0" marR="0" indent="0">
              <a:spcBef>
                <a:spcPts val="0"/>
              </a:spcBef>
              <a:spcAft>
                <a:spcPts val="800"/>
              </a:spcAft>
              <a:buNone/>
            </a:pPr>
            <a:r>
              <a:rPr lang="en-US" sz="1800" kern="100" dirty="0">
                <a:effectLst/>
                <a:latin typeface="Calibri" panose="020F0502020204030204" pitchFamily="34" charset="0"/>
                <a:ea typeface="Calibri" panose="020F0502020204030204" pitchFamily="34" charset="0"/>
              </a:rPr>
              <a:t>b. Braced release stunts/lifts and braced release </a:t>
            </a:r>
            <a:r>
              <a:rPr lang="en-US" sz="1800" kern="100" dirty="0">
                <a:solidFill>
                  <a:srgbClr val="FF0000"/>
                </a:solidFill>
                <a:effectLst/>
                <a:latin typeface="Calibri" panose="020F0502020204030204" pitchFamily="34" charset="0"/>
                <a:ea typeface="Calibri" panose="020F0502020204030204" pitchFamily="34" charset="0"/>
              </a:rPr>
              <a:t>transitions; </a:t>
            </a:r>
            <a:endParaRPr lang="en-US" sz="1800" dirty="0">
              <a:effectLst/>
              <a:latin typeface="Times New Roman" panose="02020603050405020304" pitchFamily="18" charset="0"/>
              <a:ea typeface="Times New Roman" panose="02020603050405020304" pitchFamily="18" charset="0"/>
            </a:endParaRPr>
          </a:p>
          <a:p>
            <a:pPr marL="0" marR="0" indent="0">
              <a:spcBef>
                <a:spcPts val="0"/>
              </a:spcBef>
              <a:spcAft>
                <a:spcPts val="800"/>
              </a:spcAft>
              <a:buNone/>
            </a:pPr>
            <a:r>
              <a:rPr lang="en-US" sz="1800" u="sng" kern="100" dirty="0">
                <a:solidFill>
                  <a:srgbClr val="FF0000"/>
                </a:solidFill>
                <a:effectLst/>
                <a:latin typeface="Calibri" panose="020F0502020204030204" pitchFamily="34" charset="0"/>
                <a:ea typeface="Calibri" panose="020F0502020204030204" pitchFamily="34" charset="0"/>
              </a:rPr>
              <a:t>c. Non-braced release stunts </a:t>
            </a:r>
            <a:endParaRPr lang="en-US" sz="1800" dirty="0">
              <a:latin typeface="Times New Roman" panose="02020603050405020304" pitchFamily="18" charset="0"/>
              <a:ea typeface="Calibri" panose="020F0502020204030204" pitchFamily="34" charset="0"/>
            </a:endParaRPr>
          </a:p>
          <a:p>
            <a:pPr marL="400050" lvl="1">
              <a:spcBef>
                <a:spcPts val="0"/>
              </a:spcBef>
              <a:spcAft>
                <a:spcPts val="800"/>
              </a:spcAft>
            </a:pPr>
            <a:r>
              <a:rPr lang="en-US" sz="1600" u="sng" kern="100" dirty="0">
                <a:solidFill>
                  <a:srgbClr val="FF0000"/>
                </a:solidFill>
                <a:effectLst/>
                <a:latin typeface="Calibri" panose="020F0502020204030204" pitchFamily="34" charset="0"/>
                <a:ea typeface="Calibri" panose="020F0502020204030204" pitchFamily="34" charset="0"/>
              </a:rPr>
              <a:t> Exception: Legal helicopters and log rolls;</a:t>
            </a:r>
            <a:r>
              <a:rPr lang="en-US" sz="1600" kern="100" dirty="0">
                <a:solidFill>
                  <a:srgbClr val="FF0000"/>
                </a:solidFill>
                <a:effectLst/>
                <a:latin typeface="Calibri" panose="020F0502020204030204" pitchFamily="34" charset="0"/>
                <a:ea typeface="Calibri" panose="020F0502020204030204" pitchFamily="34" charset="0"/>
              </a:rPr>
              <a:t> </a:t>
            </a:r>
            <a:r>
              <a:rPr lang="en-US" sz="1600" kern="100" dirty="0">
                <a:effectLst/>
                <a:latin typeface="Calibri" panose="020F0502020204030204" pitchFamily="34" charset="0"/>
                <a:ea typeface="Calibri" panose="020F0502020204030204" pitchFamily="34" charset="0"/>
              </a:rPr>
              <a:t>and</a:t>
            </a:r>
            <a:endParaRPr lang="en-US" sz="1600" dirty="0">
              <a:effectLst/>
              <a:latin typeface="Times New Roman" panose="02020603050405020304" pitchFamily="18" charset="0"/>
              <a:ea typeface="Times New Roman" panose="02020603050405020304" pitchFamily="18" charset="0"/>
            </a:endParaRPr>
          </a:p>
          <a:p>
            <a:pPr marL="0" marR="0" indent="0">
              <a:spcBef>
                <a:spcPts val="0"/>
              </a:spcBef>
              <a:spcAft>
                <a:spcPts val="800"/>
              </a:spcAft>
              <a:buNone/>
            </a:pPr>
            <a:r>
              <a:rPr lang="en-US" sz="1800" strike="sngStrike" kern="100" dirty="0">
                <a:solidFill>
                  <a:srgbClr val="FF0000"/>
                </a:solidFill>
                <a:effectLst/>
                <a:latin typeface="Calibri" panose="020F0502020204030204" pitchFamily="34" charset="0"/>
                <a:ea typeface="Calibri" panose="020F0502020204030204" pitchFamily="34" charset="0"/>
              </a:rPr>
              <a:t>d. Switch ups.</a:t>
            </a:r>
            <a:endParaRPr lang="en-US" sz="1800" dirty="0">
              <a:effectLst/>
              <a:latin typeface="Times New Roman" panose="02020603050405020304" pitchFamily="18" charset="0"/>
              <a:ea typeface="Times New Roman" panose="02020603050405020304" pitchFamily="18" charset="0"/>
            </a:endParaRPr>
          </a:p>
          <a:p>
            <a:endParaRPr lang="en-US" dirty="0"/>
          </a:p>
          <a:p>
            <a:r>
              <a:rPr lang="en-US" dirty="0"/>
              <a:t>Deleted Article 3</a:t>
            </a:r>
          </a:p>
          <a:p>
            <a:endParaRPr lang="en-US" dirty="0"/>
          </a:p>
          <a:p>
            <a:pPr marL="0" indent="0">
              <a:buNone/>
            </a:pPr>
            <a:r>
              <a:rPr lang="en-US" sz="1800" b="1" kern="100" dirty="0">
                <a:effectLst/>
                <a:latin typeface="Calibri" panose="020F0502020204030204" pitchFamily="34" charset="0"/>
                <a:ea typeface="Calibri" panose="020F0502020204030204" pitchFamily="34" charset="0"/>
              </a:rPr>
              <a:t>Rationale:</a:t>
            </a:r>
            <a:r>
              <a:rPr lang="en-US" sz="1800" kern="100" dirty="0">
                <a:effectLst/>
                <a:latin typeface="Calibri" panose="020F0502020204030204" pitchFamily="34" charset="0"/>
                <a:ea typeface="Calibri" panose="020F0502020204030204" pitchFamily="34" charset="0"/>
              </a:rPr>
              <a:t> </a:t>
            </a:r>
            <a:r>
              <a:rPr lang="en-US" sz="1800" dirty="0">
                <a:solidFill>
                  <a:srgbClr val="000000"/>
                </a:solidFill>
                <a:effectLst/>
                <a:latin typeface="Calibri" panose="020F0502020204030204" pitchFamily="34" charset="0"/>
                <a:ea typeface="Times New Roman" panose="02020603050405020304" pitchFamily="18" charset="0"/>
              </a:rPr>
              <a:t>Dance is not allowed to perform braced releases, because non-braced releases are higher level skills than braced releases, the non-braced release are now restricted as well.</a:t>
            </a:r>
            <a:endParaRPr lang="en-US" dirty="0"/>
          </a:p>
        </p:txBody>
      </p:sp>
      <p:sp>
        <p:nvSpPr>
          <p:cNvPr id="4" name="Footer Placeholder 3">
            <a:extLst>
              <a:ext uri="{FF2B5EF4-FFF2-40B4-BE49-F238E27FC236}">
                <a16:creationId xmlns:a16="http://schemas.microsoft.com/office/drawing/2014/main" xmlns="" id="{E5148947-57AE-10F2-F0DF-D2BD9682C255}"/>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1780654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E75B8E05-B284-457B-B873-E0E633D6AE7A}"/>
              </a:ext>
            </a:extLst>
          </p:cNvPr>
          <p:cNvSpPr>
            <a:spLocks noGrp="1"/>
          </p:cNvSpPr>
          <p:nvPr>
            <p:ph type="title"/>
          </p:nvPr>
        </p:nvSpPr>
        <p:spPr/>
        <p:txBody>
          <a:bodyPr/>
          <a:lstStyle/>
          <a:p>
            <a:r>
              <a:rPr lang="en-US" dirty="0"/>
              <a:t>2024 points of emphasis</a:t>
            </a:r>
          </a:p>
        </p:txBody>
      </p:sp>
      <p:sp>
        <p:nvSpPr>
          <p:cNvPr id="5" name="Text Placeholder 4">
            <a:extLst>
              <a:ext uri="{FF2B5EF4-FFF2-40B4-BE49-F238E27FC236}">
                <a16:creationId xmlns:a16="http://schemas.microsoft.com/office/drawing/2014/main" xmlns="" id="{33697ACD-5D59-4D22-81C7-A5A663A141B4}"/>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0923314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F6C61C-F967-439F-8AD6-23E26BE95622}"/>
              </a:ext>
            </a:extLst>
          </p:cNvPr>
          <p:cNvSpPr>
            <a:spLocks noGrp="1"/>
          </p:cNvSpPr>
          <p:nvPr>
            <p:ph type="title"/>
          </p:nvPr>
        </p:nvSpPr>
        <p:spPr/>
        <p:txBody>
          <a:bodyPr/>
          <a:lstStyle/>
          <a:p>
            <a:r>
              <a:rPr lang="en-US"/>
              <a:t>Sportsmanship</a:t>
            </a:r>
          </a:p>
        </p:txBody>
      </p:sp>
      <p:sp>
        <p:nvSpPr>
          <p:cNvPr id="3" name="Content Placeholder 2">
            <a:extLst>
              <a:ext uri="{FF2B5EF4-FFF2-40B4-BE49-F238E27FC236}">
                <a16:creationId xmlns:a16="http://schemas.microsoft.com/office/drawing/2014/main" xmlns="" id="{797FD4CA-3C56-4192-839E-0B25C3773C39}"/>
              </a:ext>
            </a:extLst>
          </p:cNvPr>
          <p:cNvSpPr>
            <a:spLocks noGrp="1"/>
          </p:cNvSpPr>
          <p:nvPr>
            <p:ph idx="1"/>
          </p:nvPr>
        </p:nvSpPr>
        <p:spPr/>
        <p:txBody>
          <a:bodyPr/>
          <a:lstStyle/>
          <a:p>
            <a:pPr marL="0" indent="0">
              <a:buNone/>
            </a:pPr>
            <a:r>
              <a:rPr lang="en-US" sz="3600" dirty="0">
                <a:effectLst/>
                <a:latin typeface="Calibri" panose="020F0502020204030204" pitchFamily="34" charset="0"/>
                <a:ea typeface="Calibri" panose="020F0502020204030204" pitchFamily="34" charset="0"/>
                <a:cs typeface="Times New Roman" panose="02020603050405020304" pitchFamily="18" charset="0"/>
              </a:rPr>
              <a:t>Spirit participants should strive to boost school spirit; promote good sportsmanship; develop good, positive crowd involvement; and help student participants and spectators achieve the most worthwhile educational objectives of the interscholastic program.  Spirit leaders can effectively neutralize negative environments at any interscholastic contests.</a:t>
            </a:r>
          </a:p>
          <a:p>
            <a:pPr marL="0" indent="0">
              <a:buNone/>
            </a:pPr>
            <a:endParaRPr lang="en-US" dirty="0"/>
          </a:p>
        </p:txBody>
      </p:sp>
      <p:sp>
        <p:nvSpPr>
          <p:cNvPr id="4" name="Footer Placeholder 3">
            <a:extLst>
              <a:ext uri="{FF2B5EF4-FFF2-40B4-BE49-F238E27FC236}">
                <a16:creationId xmlns:a16="http://schemas.microsoft.com/office/drawing/2014/main" xmlns="" id="{0EA165BC-5796-4093-8C83-48F678F55292}"/>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3682868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733EEC-2484-FAC2-D166-D119ACA867ED}"/>
              </a:ext>
            </a:extLst>
          </p:cNvPr>
          <p:cNvSpPr>
            <a:spLocks noGrp="1"/>
          </p:cNvSpPr>
          <p:nvPr>
            <p:ph type="title"/>
          </p:nvPr>
        </p:nvSpPr>
        <p:spPr/>
        <p:txBody>
          <a:bodyPr/>
          <a:lstStyle/>
          <a:p>
            <a:r>
              <a:rPr lang="en-US" dirty="0"/>
              <a:t>Coaches Professional Development</a:t>
            </a:r>
          </a:p>
        </p:txBody>
      </p:sp>
      <p:sp>
        <p:nvSpPr>
          <p:cNvPr id="3" name="Content Placeholder 2">
            <a:extLst>
              <a:ext uri="{FF2B5EF4-FFF2-40B4-BE49-F238E27FC236}">
                <a16:creationId xmlns:a16="http://schemas.microsoft.com/office/drawing/2014/main" xmlns="" id="{72F8213C-1F02-D453-789B-4CCD9D0F0146}"/>
              </a:ext>
            </a:extLst>
          </p:cNvPr>
          <p:cNvSpPr>
            <a:spLocks noGrp="1"/>
          </p:cNvSpPr>
          <p:nvPr>
            <p:ph idx="1"/>
          </p:nvPr>
        </p:nvSpPr>
        <p:spPr/>
        <p:txBody>
          <a:bodyPr/>
          <a:lstStyle/>
          <a:p>
            <a:pPr marL="0" indent="0">
              <a:buNone/>
            </a:pPr>
            <a:r>
              <a:rPr lang="en-US" sz="3600" kern="100" dirty="0">
                <a:effectLst/>
                <a:latin typeface="Calibri" panose="020F0502020204030204" pitchFamily="34" charset="0"/>
                <a:ea typeface="Calibri" panose="020F0502020204030204" pitchFamily="34" charset="0"/>
                <a:cs typeface="Times New Roman" panose="02020603050405020304" pitchFamily="18" charset="0"/>
              </a:rPr>
              <a:t>As a spirit professional, it is crucial to continue expanding one’s knowledge and skills to provide a safe and healthy program for the participants. The NFHS offers a wide variety of professional development courses that enable all coaches to address safety, mental health, injury prevention, and to continue development of coaching skills. These can be found at </a:t>
            </a:r>
            <a:r>
              <a:rPr lang="en-US" sz="3600" kern="100" dirty="0">
                <a:effectLst/>
                <a:latin typeface="Calibri" panose="020F0502020204030204" pitchFamily="34" charset="0"/>
                <a:ea typeface="Calibri" panose="020F0502020204030204" pitchFamily="34" charset="0"/>
                <a:cs typeface="Times New Roman" panose="02020603050405020304" pitchFamily="18" charset="0"/>
                <a:hlinkClick r:id="rId2"/>
              </a:rPr>
              <a:t>www.NFHSlearn.com</a:t>
            </a:r>
            <a:r>
              <a:rPr lang="en-US" sz="36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Footer Placeholder 3">
            <a:extLst>
              <a:ext uri="{FF2B5EF4-FFF2-40B4-BE49-F238E27FC236}">
                <a16:creationId xmlns:a16="http://schemas.microsoft.com/office/drawing/2014/main" xmlns="" id="{BC001569-F7E3-1608-3935-105D19C0F800}"/>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24112396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B403F937-03E6-44EF-BBFC-BF1B5AD84FA8}"/>
              </a:ext>
            </a:extLst>
          </p:cNvPr>
          <p:cNvSpPr>
            <a:spLocks noGrp="1"/>
          </p:cNvSpPr>
          <p:nvPr>
            <p:ph type="title"/>
          </p:nvPr>
        </p:nvSpPr>
        <p:spPr/>
        <p:txBody>
          <a:bodyPr/>
          <a:lstStyle/>
          <a:p>
            <a:r>
              <a:rPr lang="en-US"/>
              <a:t>Copyright Compliance</a:t>
            </a:r>
          </a:p>
        </p:txBody>
      </p:sp>
      <p:sp>
        <p:nvSpPr>
          <p:cNvPr id="5" name="Content Placeholder 4">
            <a:extLst>
              <a:ext uri="{FF2B5EF4-FFF2-40B4-BE49-F238E27FC236}">
                <a16:creationId xmlns:a16="http://schemas.microsoft.com/office/drawing/2014/main" xmlns="" id="{C548B5D9-A547-4E24-9486-3BC1729C4B4A}"/>
              </a:ext>
            </a:extLst>
          </p:cNvPr>
          <p:cNvSpPr>
            <a:spLocks noGrp="1"/>
          </p:cNvSpPr>
          <p:nvPr>
            <p:ph idx="1"/>
          </p:nvPr>
        </p:nvSpPr>
        <p:spPr/>
        <p:txBody>
          <a:bodyPr/>
          <a:lstStyle/>
          <a:p>
            <a:pPr marL="0" marR="0" indent="0">
              <a:spcBef>
                <a:spcPts val="0"/>
              </a:spcBef>
              <a:spcAft>
                <a:spcPts val="0"/>
              </a:spcAft>
              <a:buNone/>
              <a:tabLst>
                <a:tab pos="228600" algn="l"/>
              </a:tabLst>
            </a:pPr>
            <a:r>
              <a:rPr lang="en-US" sz="3200" dirty="0">
                <a:effectLst/>
                <a:latin typeface="Calibri" panose="020F0502020204030204" pitchFamily="34" charset="0"/>
                <a:ea typeface="Calibri" panose="020F0502020204030204" pitchFamily="34" charset="0"/>
                <a:cs typeface="Times New Roman" panose="02020603050405020304" pitchFamily="18" charset="0"/>
              </a:rPr>
              <a:t>Spirit coaches and schools should be conscientious and follow all U.S. Copyright Laws when incorporating music into your spirit programs. There are many companies that will assist in securing copyright compliance.  Coaches should exercise due diligence to protect programs against costly fines and potential lawsuits when using copyrighted music. Be sure to take the NFHS Learn Course for Copyright Compliance for Cheer and Dance coaches at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www.nfhslearn.com/copyright</a:t>
            </a:r>
            <a:r>
              <a:rPr lang="en-US" sz="3200" dirty="0">
                <a:effectLst/>
                <a:latin typeface="Calibri" panose="020F0502020204030204" pitchFamily="34" charset="0"/>
                <a:ea typeface="Calibri" panose="020F0502020204030204" pitchFamily="34" charset="0"/>
                <a:cs typeface="Times New Roman" panose="02020603050405020304" pitchFamily="18" charset="0"/>
              </a:rPr>
              <a:t>  </a:t>
            </a:r>
          </a:p>
          <a:p>
            <a:pPr marL="0" marR="0" indent="0">
              <a:spcBef>
                <a:spcPts val="0"/>
              </a:spcBef>
              <a:spcAft>
                <a:spcPts val="0"/>
              </a:spcAft>
              <a:buNone/>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94370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322676-32B6-44EE-BDAB-1434993B3204}"/>
              </a:ext>
            </a:extLst>
          </p:cNvPr>
          <p:cNvSpPr>
            <a:spLocks noGrp="1"/>
          </p:cNvSpPr>
          <p:nvPr>
            <p:ph type="title"/>
          </p:nvPr>
        </p:nvSpPr>
        <p:spPr/>
        <p:txBody>
          <a:bodyPr/>
          <a:lstStyle/>
          <a:p>
            <a:r>
              <a:rPr lang="en-US"/>
              <a:t>Performing surfaces</a:t>
            </a:r>
          </a:p>
        </p:txBody>
      </p:sp>
      <p:sp>
        <p:nvSpPr>
          <p:cNvPr id="3" name="Content Placeholder 2">
            <a:extLst>
              <a:ext uri="{FF2B5EF4-FFF2-40B4-BE49-F238E27FC236}">
                <a16:creationId xmlns:a16="http://schemas.microsoft.com/office/drawing/2014/main" xmlns="" id="{EF54994C-1C95-4E05-B520-5582F1DF2479}"/>
              </a:ext>
            </a:extLst>
          </p:cNvPr>
          <p:cNvSpPr>
            <a:spLocks noGrp="1"/>
          </p:cNvSpPr>
          <p:nvPr>
            <p:ph idx="1"/>
          </p:nvPr>
        </p:nvSpPr>
        <p:spPr/>
        <p:txBody>
          <a:bodyPr/>
          <a:lstStyle/>
          <a:p>
            <a:pPr marL="0" marR="0" indent="0">
              <a:spcBef>
                <a:spcPts val="0"/>
              </a:spcBef>
              <a:spcAft>
                <a:spcPts val="0"/>
              </a:spcAft>
              <a:buNone/>
              <a:tabLst>
                <a:tab pos="228600" algn="l"/>
              </a:tabLst>
            </a:pPr>
            <a:r>
              <a:rPr lang="en-US" sz="4000" dirty="0">
                <a:effectLst/>
                <a:latin typeface="Calibri" panose="020F0502020204030204" pitchFamily="34" charset="0"/>
                <a:ea typeface="Calibri" panose="020F0502020204030204" pitchFamily="34" charset="0"/>
                <a:cs typeface="Times New Roman" panose="02020603050405020304" pitchFamily="18" charset="0"/>
              </a:rPr>
              <a:t>Performing surfaces and areas must be suitable for spirit activities.  When utilizing mats during </a:t>
            </a:r>
            <a:r>
              <a:rPr lang="en-US" sz="4000" b="1" dirty="0">
                <a:effectLst/>
                <a:latin typeface="Calibri" panose="020F0502020204030204" pitchFamily="34" charset="0"/>
                <a:ea typeface="Calibri" panose="020F0502020204030204" pitchFamily="34" charset="0"/>
                <a:cs typeface="Times New Roman" panose="02020603050405020304" pitchFamily="18" charset="0"/>
              </a:rPr>
              <a:t>practices and games</a:t>
            </a:r>
            <a:r>
              <a:rPr lang="en-US" sz="4000" dirty="0">
                <a:effectLst/>
                <a:latin typeface="Calibri" panose="020F0502020204030204" pitchFamily="34" charset="0"/>
                <a:ea typeface="Calibri" panose="020F0502020204030204" pitchFamily="34" charset="0"/>
                <a:cs typeface="Times New Roman" panose="02020603050405020304" pitchFamily="18" charset="0"/>
              </a:rPr>
              <a:t>, consideration should be given to the total area necessary for the performance. Extra attention should be given to the difference in the performing surfaces if transitioning on and off the mat.</a:t>
            </a:r>
          </a:p>
          <a:p>
            <a:pPr marL="0" indent="0">
              <a:buNone/>
            </a:pPr>
            <a:endParaRPr lang="en-US" dirty="0"/>
          </a:p>
        </p:txBody>
      </p:sp>
      <p:sp>
        <p:nvSpPr>
          <p:cNvPr id="4" name="Footer Placeholder 3">
            <a:extLst>
              <a:ext uri="{FF2B5EF4-FFF2-40B4-BE49-F238E27FC236}">
                <a16:creationId xmlns:a16="http://schemas.microsoft.com/office/drawing/2014/main" xmlns="" id="{E34896D8-30C7-4547-9964-CD190733E341}"/>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15559181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036F4B-DA83-4271-AD2B-A5C31C6E9B30}"/>
              </a:ext>
            </a:extLst>
          </p:cNvPr>
          <p:cNvSpPr>
            <a:spLocks noGrp="1"/>
          </p:cNvSpPr>
          <p:nvPr>
            <p:ph type="title"/>
          </p:nvPr>
        </p:nvSpPr>
        <p:spPr/>
        <p:txBody>
          <a:bodyPr/>
          <a:lstStyle/>
          <a:p>
            <a:r>
              <a:rPr lang="en-US"/>
              <a:t>Risk Minimization</a:t>
            </a:r>
          </a:p>
        </p:txBody>
      </p:sp>
      <p:sp>
        <p:nvSpPr>
          <p:cNvPr id="3" name="Content Placeholder 2">
            <a:extLst>
              <a:ext uri="{FF2B5EF4-FFF2-40B4-BE49-F238E27FC236}">
                <a16:creationId xmlns:a16="http://schemas.microsoft.com/office/drawing/2014/main" xmlns="" id="{6ED65FC1-6B83-4574-9098-F34BFE515305}"/>
              </a:ext>
            </a:extLst>
          </p:cNvPr>
          <p:cNvSpPr>
            <a:spLocks noGrp="1"/>
          </p:cNvSpPr>
          <p:nvPr>
            <p:ph idx="1"/>
          </p:nvPr>
        </p:nvSpPr>
        <p:spPr/>
        <p:txBody>
          <a:bodyPr/>
          <a:lstStyle/>
          <a:p>
            <a:pPr marL="0" indent="0">
              <a:buNone/>
            </a:pPr>
            <a:r>
              <a:rPr lang="en-US" sz="3600" dirty="0">
                <a:effectLst/>
                <a:latin typeface="Calibri" panose="020F0502020204030204" pitchFamily="34" charset="0"/>
                <a:ea typeface="Calibri" panose="020F0502020204030204" pitchFamily="34" charset="0"/>
                <a:cs typeface="Times New Roman" panose="02020603050405020304" pitchFamily="18" charset="0"/>
              </a:rPr>
              <a:t>Jewelry and appropriate footwear continue to be areas of concern in both cheer and dance.  As a reminder, jewelry is illegal during all spirit team activities including </a:t>
            </a:r>
            <a:r>
              <a:rPr lang="en-US" sz="3600" b="1" dirty="0">
                <a:effectLst/>
                <a:latin typeface="Calibri" panose="020F0502020204030204" pitchFamily="34" charset="0"/>
                <a:ea typeface="Calibri" panose="020F0502020204030204" pitchFamily="34" charset="0"/>
                <a:cs typeface="Times New Roman" panose="02020603050405020304" pitchFamily="18" charset="0"/>
              </a:rPr>
              <a:t>practices, performances, competitions</a:t>
            </a:r>
            <a:r>
              <a:rPr lang="en-US" sz="3600" dirty="0">
                <a:effectLst/>
                <a:latin typeface="Calibri" panose="020F0502020204030204" pitchFamily="34" charset="0"/>
                <a:ea typeface="Calibri" panose="020F0502020204030204" pitchFamily="34" charset="0"/>
                <a:cs typeface="Times New Roman" panose="02020603050405020304" pitchFamily="18" charset="0"/>
              </a:rPr>
              <a:t>, </a:t>
            </a:r>
            <a:r>
              <a:rPr lang="en-US" sz="3600" b="1" dirty="0">
                <a:effectLst/>
                <a:latin typeface="Calibri" panose="020F0502020204030204" pitchFamily="34" charset="0"/>
                <a:ea typeface="Calibri" panose="020F0502020204030204" pitchFamily="34" charset="0"/>
                <a:cs typeface="Times New Roman" panose="02020603050405020304" pitchFamily="18" charset="0"/>
              </a:rPr>
              <a:t>and games.</a:t>
            </a:r>
            <a:r>
              <a:rPr lang="en-US" sz="3600" dirty="0">
                <a:effectLst/>
                <a:latin typeface="Calibri" panose="020F0502020204030204" pitchFamily="34" charset="0"/>
                <a:ea typeface="Calibri" panose="020F0502020204030204" pitchFamily="34" charset="0"/>
                <a:cs typeface="Times New Roman" panose="02020603050405020304" pitchFamily="18" charset="0"/>
              </a:rPr>
              <a:t>  Dancers and cheerleaders must wear footwear that is appropriate for the activity as specified in the NFHS Spirit Rules Book.</a:t>
            </a:r>
            <a:endParaRPr lang="en-US" sz="4400" dirty="0"/>
          </a:p>
        </p:txBody>
      </p:sp>
      <p:sp>
        <p:nvSpPr>
          <p:cNvPr id="4" name="Footer Placeholder 3">
            <a:extLst>
              <a:ext uri="{FF2B5EF4-FFF2-40B4-BE49-F238E27FC236}">
                <a16:creationId xmlns:a16="http://schemas.microsoft.com/office/drawing/2014/main" xmlns="" id="{443F03FE-B631-492E-94E3-28B7EBD18E2A}"/>
              </a:ext>
            </a:extLst>
          </p:cNvPr>
          <p:cNvSpPr>
            <a:spLocks noGrp="1"/>
          </p:cNvSpPr>
          <p:nvPr>
            <p:ph type="ftr" sz="quarter" idx="11"/>
          </p:nvPr>
        </p:nvSpPr>
        <p:spPr/>
        <p:txBody>
          <a:bodyPr/>
          <a:lstStyle/>
          <a:p>
            <a:pPr>
              <a:defRPr/>
            </a:pPr>
            <a:r>
              <a:rPr lang="en-US"/>
              <a:t>www.nfhs.org</a:t>
            </a:r>
          </a:p>
        </p:txBody>
      </p:sp>
    </p:spTree>
    <p:extLst>
      <p:ext uri="{BB962C8B-B14F-4D97-AF65-F5344CB8AC3E}">
        <p14:creationId xmlns:p14="http://schemas.microsoft.com/office/powerpoint/2010/main" val="25829928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2D095A2C-2F87-48ED-A221-977F08FADD0A}"/>
              </a:ext>
            </a:extLst>
          </p:cNvPr>
          <p:cNvSpPr>
            <a:spLocks noGrp="1"/>
          </p:cNvSpPr>
          <p:nvPr>
            <p:ph type="title"/>
          </p:nvPr>
        </p:nvSpPr>
        <p:spPr>
          <a:xfrm>
            <a:off x="963613" y="4406900"/>
            <a:ext cx="8867775" cy="1362075"/>
          </a:xfrm>
        </p:spPr>
        <p:txBody>
          <a:bodyPr/>
          <a:lstStyle/>
          <a:p>
            <a:pPr>
              <a:defRPr/>
            </a:pPr>
            <a:r>
              <a:rPr lang="en-US" dirty="0"/>
              <a:t>NFHS OFFICIALS Education </a:t>
            </a:r>
          </a:p>
        </p:txBody>
      </p:sp>
      <p:sp>
        <p:nvSpPr>
          <p:cNvPr id="28675" name="Text Placeholder 5">
            <a:extLst>
              <a:ext uri="{FF2B5EF4-FFF2-40B4-BE49-F238E27FC236}">
                <a16:creationId xmlns:a16="http://schemas.microsoft.com/office/drawing/2014/main" xmlns="" id="{171B4D8B-6ABE-4C8C-977D-E35EAC182FCF}"/>
              </a:ext>
            </a:extLst>
          </p:cNvPr>
          <p:cNvSpPr>
            <a:spLocks noGrp="1" noChangeArrowheads="1"/>
          </p:cNvSpPr>
          <p:nvPr>
            <p:ph type="body" idx="1"/>
          </p:nvPr>
        </p:nvSpPr>
        <p:spPr>
          <a:xfrm>
            <a:off x="963613" y="2906713"/>
            <a:ext cx="10363200" cy="1500187"/>
          </a:xfrm>
        </p:spPr>
        <p:txBody>
          <a:bodyPr/>
          <a:lstStyle/>
          <a:p>
            <a:endParaRPr lang="en-US" altLang="en-US"/>
          </a:p>
        </p:txBody>
      </p:sp>
    </p:spTree>
    <p:extLst>
      <p:ext uri="{BB962C8B-B14F-4D97-AF65-F5344CB8AC3E}">
        <p14:creationId xmlns:p14="http://schemas.microsoft.com/office/powerpoint/2010/main" val="3249400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406A10-A93F-657D-447E-E0C8B679B978}"/>
              </a:ext>
            </a:extLst>
          </p:cNvPr>
          <p:cNvSpPr>
            <a:spLocks noGrp="1"/>
          </p:cNvSpPr>
          <p:nvPr>
            <p:ph type="title"/>
          </p:nvPr>
        </p:nvSpPr>
        <p:spPr>
          <a:xfrm>
            <a:off x="1941513" y="525463"/>
            <a:ext cx="6843672" cy="1204912"/>
          </a:xfrm>
        </p:spPr>
        <p:txBody>
          <a:bodyPr/>
          <a:lstStyle/>
          <a:p>
            <a:r>
              <a:rPr lang="en-US" sz="4000" dirty="0">
                <a:latin typeface="Inter SemiBold"/>
                <a:ea typeface="Inter SemiBold"/>
                <a:cs typeface="Inter SemiBold"/>
                <a:sym typeface="Inter SemiBold"/>
              </a:rPr>
              <a:t>All things officiating </a:t>
            </a:r>
            <a:br>
              <a:rPr lang="en-US" sz="4000" dirty="0">
                <a:latin typeface="Inter SemiBold"/>
                <a:ea typeface="Inter SemiBold"/>
                <a:cs typeface="Inter SemiBold"/>
                <a:sym typeface="Inter SemiBold"/>
              </a:rPr>
            </a:br>
            <a:r>
              <a:rPr lang="en-US" sz="4000" dirty="0">
                <a:latin typeface="Inter SemiBold"/>
                <a:ea typeface="Inter SemiBold"/>
                <a:cs typeface="Inter SemiBold"/>
                <a:sym typeface="Inter SemiBold"/>
              </a:rPr>
              <a:t>in one place!</a:t>
            </a:r>
            <a:endParaRPr lang="en-US" dirty="0"/>
          </a:p>
        </p:txBody>
      </p:sp>
      <p:sp>
        <p:nvSpPr>
          <p:cNvPr id="4" name="Content Placeholder 3">
            <a:extLst>
              <a:ext uri="{FF2B5EF4-FFF2-40B4-BE49-F238E27FC236}">
                <a16:creationId xmlns:a16="http://schemas.microsoft.com/office/drawing/2014/main" xmlns="" id="{4644809B-FCB1-F6F8-C398-D9C38190FC54}"/>
              </a:ext>
            </a:extLst>
          </p:cNvPr>
          <p:cNvSpPr>
            <a:spLocks noGrp="1"/>
          </p:cNvSpPr>
          <p:nvPr>
            <p:ph idx="1"/>
          </p:nvPr>
        </p:nvSpPr>
        <p:spPr/>
        <p:txBody>
          <a:bodyPr/>
          <a:lstStyle/>
          <a:p>
            <a:r>
              <a:rPr lang="en-US" sz="2400" dirty="0">
                <a:solidFill>
                  <a:schemeClr val="dk1"/>
                </a:solidFill>
                <a:highlight>
                  <a:srgbClr val="FFFFFF"/>
                </a:highlight>
                <a:latin typeface="Inter"/>
                <a:ea typeface="Inter"/>
                <a:cs typeface="Inter"/>
                <a:sym typeface="Inter"/>
              </a:rPr>
              <a:t>The all-in-one, cloud-based NFHS Center for Officials Services (COS) connects everyone associated with officiating. The COS handles registration, assignments, testing, payments, and a host of other features and integrations that consolidate all officiating needs into a single, modern solution. Free to all NFHS state associations, local associations, and assigner groups.</a:t>
            </a:r>
            <a:endParaRPr lang="en-US" sz="2800" dirty="0">
              <a:solidFill>
                <a:schemeClr val="dk1"/>
              </a:solidFill>
              <a:latin typeface="Inter"/>
              <a:ea typeface="Inter"/>
              <a:cs typeface="Inter"/>
              <a:sym typeface="Inter"/>
            </a:endParaRPr>
          </a:p>
          <a:p>
            <a:endParaRPr lang="en-US" dirty="0"/>
          </a:p>
        </p:txBody>
      </p:sp>
      <p:sp>
        <p:nvSpPr>
          <p:cNvPr id="8" name="Google Shape;163;p28">
            <a:extLst>
              <a:ext uri="{FF2B5EF4-FFF2-40B4-BE49-F238E27FC236}">
                <a16:creationId xmlns:a16="http://schemas.microsoft.com/office/drawing/2014/main" xmlns="" id="{64DB8A4D-D932-E495-985B-35D04CC0E9CC}"/>
              </a:ext>
            </a:extLst>
          </p:cNvPr>
          <p:cNvSpPr txBox="1"/>
          <p:nvPr/>
        </p:nvSpPr>
        <p:spPr>
          <a:xfrm>
            <a:off x="2341361" y="4539875"/>
            <a:ext cx="2264561" cy="923400"/>
          </a:xfrm>
          <a:prstGeom prst="rect">
            <a:avLst/>
          </a:prstGeom>
          <a:solidFill>
            <a:srgbClr val="D50032"/>
          </a:solidFill>
          <a:ln>
            <a:noFill/>
          </a:ln>
        </p:spPr>
        <p:txBody>
          <a:bodyPr spcFirstLastPara="1" wrap="square" lIns="91425" tIns="91425" rIns="91425" bIns="91425" anchor="t" anchorCtr="0">
            <a:spAutoFit/>
          </a:bodyPr>
          <a:lstStyle/>
          <a:p>
            <a:pPr marL="0" marR="0" lvl="0" indent="0" algn="ctr" defTabSz="914400" rtl="0" eaLnBrk="0" fontAlgn="base" latinLnBrk="0" hangingPunct="0">
              <a:lnSpc>
                <a:spcPct val="100000"/>
              </a:lnSpc>
              <a:spcBef>
                <a:spcPts val="0"/>
              </a:spcBef>
              <a:spcAft>
                <a:spcPts val="0"/>
              </a:spcAft>
              <a:buClrTx/>
              <a:buSzTx/>
              <a:buFontTx/>
              <a:buNone/>
              <a:tabLst/>
              <a:defRPr/>
            </a:pPr>
            <a:r>
              <a:rPr kumimoji="0" lang="en" sz="2400" b="1" i="0" u="none" strike="noStrike" kern="1200" cap="none" spc="0" normalizeH="0" baseline="0" noProof="0" dirty="0">
                <a:ln>
                  <a:noFill/>
                </a:ln>
                <a:solidFill>
                  <a:prstClr val="white"/>
                </a:solidFill>
                <a:effectLst/>
                <a:uLnTx/>
                <a:uFillTx/>
                <a:latin typeface="Calibri"/>
                <a:ea typeface="Inter Black"/>
                <a:cs typeface="Inter Black"/>
                <a:sym typeface="Inter Black"/>
              </a:rPr>
              <a:t>20+</a:t>
            </a:r>
            <a:endParaRPr kumimoji="0" sz="2400" b="1" i="0" u="none" strike="noStrike" kern="1200" cap="none" spc="0" normalizeH="0" baseline="0" noProof="0" dirty="0">
              <a:ln>
                <a:noFill/>
              </a:ln>
              <a:solidFill>
                <a:prstClr val="white"/>
              </a:solidFill>
              <a:effectLst/>
              <a:uLnTx/>
              <a:uFillTx/>
              <a:latin typeface="Calibri"/>
              <a:ea typeface="Inter Black"/>
              <a:cs typeface="Inter Black"/>
              <a:sym typeface="Inter Black"/>
            </a:endParaRPr>
          </a:p>
          <a:p>
            <a:pPr marL="0" marR="0" lvl="0" indent="0" algn="ctr" defTabSz="914400" rtl="0" eaLnBrk="0" fontAlgn="base" latinLnBrk="0" hangingPunct="0">
              <a:lnSpc>
                <a:spcPct val="100000"/>
              </a:lnSpc>
              <a:spcBef>
                <a:spcPts val="0"/>
              </a:spcBef>
              <a:spcAft>
                <a:spcPts val="0"/>
              </a:spcAft>
              <a:buClrTx/>
              <a:buSzTx/>
              <a:buFontTx/>
              <a:buNone/>
              <a:tabLst/>
              <a:defRPr/>
            </a:pPr>
            <a:r>
              <a:rPr kumimoji="0" lang="en" sz="2400" b="1" i="0" u="none" strike="noStrike" kern="1200" cap="none" spc="0" normalizeH="0" baseline="0" noProof="0" dirty="0">
                <a:ln>
                  <a:noFill/>
                </a:ln>
                <a:solidFill>
                  <a:prstClr val="white"/>
                </a:solidFill>
                <a:effectLst/>
                <a:uLnTx/>
                <a:uFillTx/>
                <a:latin typeface="Calibri"/>
                <a:ea typeface="Inter Black"/>
                <a:cs typeface="Inter Black"/>
                <a:sym typeface="Inter Black"/>
              </a:rPr>
              <a:t>Member States</a:t>
            </a:r>
            <a:endParaRPr kumimoji="0" sz="2400" b="1" i="0" u="none" strike="noStrike" kern="1200" cap="none" spc="0" normalizeH="0" baseline="0" noProof="0" dirty="0">
              <a:ln>
                <a:noFill/>
              </a:ln>
              <a:solidFill>
                <a:prstClr val="white"/>
              </a:solidFill>
              <a:effectLst/>
              <a:uLnTx/>
              <a:uFillTx/>
              <a:latin typeface="Calibri"/>
              <a:ea typeface="Inter Black"/>
              <a:cs typeface="Inter Black"/>
              <a:sym typeface="Inter Black"/>
            </a:endParaRPr>
          </a:p>
        </p:txBody>
      </p:sp>
      <p:sp>
        <p:nvSpPr>
          <p:cNvPr id="18" name="Google Shape;164;p28">
            <a:extLst>
              <a:ext uri="{FF2B5EF4-FFF2-40B4-BE49-F238E27FC236}">
                <a16:creationId xmlns:a16="http://schemas.microsoft.com/office/drawing/2014/main" xmlns="" id="{78B4D0ED-1B18-233A-7E29-75D69FA7F834}"/>
              </a:ext>
            </a:extLst>
          </p:cNvPr>
          <p:cNvSpPr txBox="1"/>
          <p:nvPr/>
        </p:nvSpPr>
        <p:spPr>
          <a:xfrm>
            <a:off x="4800686" y="4539875"/>
            <a:ext cx="2264561" cy="923400"/>
          </a:xfrm>
          <a:prstGeom prst="rect">
            <a:avLst/>
          </a:prstGeom>
          <a:solidFill>
            <a:srgbClr val="D50032"/>
          </a:solidFill>
          <a:ln>
            <a:noFill/>
          </a:ln>
        </p:spPr>
        <p:txBody>
          <a:bodyPr spcFirstLastPara="1" wrap="square" lIns="91425" tIns="91425" rIns="91425" bIns="91425" anchor="t" anchorCtr="0">
            <a:spAutoFit/>
          </a:bodyPr>
          <a:lstStyle/>
          <a:p>
            <a:pPr marL="0" marR="0" lvl="0" indent="0" algn="ctr" defTabSz="914400" rtl="0" eaLnBrk="0" fontAlgn="base" latinLnBrk="0" hangingPunct="0">
              <a:lnSpc>
                <a:spcPct val="100000"/>
              </a:lnSpc>
              <a:spcBef>
                <a:spcPts val="0"/>
              </a:spcBef>
              <a:spcAft>
                <a:spcPts val="0"/>
              </a:spcAft>
              <a:buClrTx/>
              <a:buSzTx/>
              <a:buFontTx/>
              <a:buNone/>
              <a:tabLst/>
              <a:defRPr/>
            </a:pPr>
            <a:r>
              <a:rPr kumimoji="0" lang="en" sz="2400" b="1" i="0" u="none" strike="noStrike" kern="1200" cap="none" spc="0" normalizeH="0" baseline="0" noProof="0" dirty="0">
                <a:ln>
                  <a:noFill/>
                </a:ln>
                <a:solidFill>
                  <a:prstClr val="white"/>
                </a:solidFill>
                <a:effectLst/>
                <a:uLnTx/>
                <a:uFillTx/>
                <a:latin typeface="Calibri"/>
                <a:ea typeface="Inter Black"/>
                <a:cs typeface="Inter Black"/>
                <a:sym typeface="Inter Black"/>
              </a:rPr>
              <a:t>300,000+</a:t>
            </a:r>
            <a:endParaRPr kumimoji="0" sz="2400" b="1" i="0" u="none" strike="noStrike" kern="1200" cap="none" spc="0" normalizeH="0" baseline="0" noProof="0" dirty="0">
              <a:ln>
                <a:noFill/>
              </a:ln>
              <a:solidFill>
                <a:prstClr val="white"/>
              </a:solidFill>
              <a:effectLst/>
              <a:uLnTx/>
              <a:uFillTx/>
              <a:latin typeface="Calibri"/>
              <a:ea typeface="Inter Black"/>
              <a:cs typeface="Inter Black"/>
              <a:sym typeface="Inter Black"/>
            </a:endParaRPr>
          </a:p>
          <a:p>
            <a:pPr marL="0" marR="0" lvl="0" indent="0" algn="ctr" defTabSz="914400" rtl="0" eaLnBrk="0" fontAlgn="base" latinLnBrk="0" hangingPunct="0">
              <a:lnSpc>
                <a:spcPct val="100000"/>
              </a:lnSpc>
              <a:spcBef>
                <a:spcPts val="0"/>
              </a:spcBef>
              <a:spcAft>
                <a:spcPts val="0"/>
              </a:spcAft>
              <a:buClrTx/>
              <a:buSzTx/>
              <a:buFontTx/>
              <a:buNone/>
              <a:tabLst/>
              <a:defRPr/>
            </a:pPr>
            <a:r>
              <a:rPr kumimoji="0" lang="en" sz="2400" b="1" i="0" u="none" strike="noStrike" kern="1200" cap="none" spc="0" normalizeH="0" baseline="0" noProof="0" dirty="0">
                <a:ln>
                  <a:noFill/>
                </a:ln>
                <a:solidFill>
                  <a:prstClr val="white"/>
                </a:solidFill>
                <a:effectLst/>
                <a:uLnTx/>
                <a:uFillTx/>
                <a:latin typeface="Calibri"/>
                <a:ea typeface="Inter Black"/>
                <a:cs typeface="Inter Black"/>
                <a:sym typeface="Inter Black"/>
              </a:rPr>
              <a:t>Officials</a:t>
            </a:r>
            <a:endParaRPr kumimoji="0" sz="2400" b="1" i="0" u="none" strike="noStrike" kern="1200" cap="none" spc="0" normalizeH="0" baseline="0" noProof="0" dirty="0">
              <a:ln>
                <a:noFill/>
              </a:ln>
              <a:solidFill>
                <a:prstClr val="white"/>
              </a:solidFill>
              <a:effectLst/>
              <a:uLnTx/>
              <a:uFillTx/>
              <a:latin typeface="Calibri"/>
              <a:ea typeface="Inter Black"/>
              <a:cs typeface="Inter Black"/>
              <a:sym typeface="Inter Black"/>
            </a:endParaRPr>
          </a:p>
        </p:txBody>
      </p:sp>
      <p:sp>
        <p:nvSpPr>
          <p:cNvPr id="19" name="Google Shape;165;p28">
            <a:extLst>
              <a:ext uri="{FF2B5EF4-FFF2-40B4-BE49-F238E27FC236}">
                <a16:creationId xmlns:a16="http://schemas.microsoft.com/office/drawing/2014/main" xmlns="" id="{15F565F3-30B7-3C92-8F4F-854EDF9DC6A2}"/>
              </a:ext>
            </a:extLst>
          </p:cNvPr>
          <p:cNvSpPr txBox="1"/>
          <p:nvPr/>
        </p:nvSpPr>
        <p:spPr>
          <a:xfrm>
            <a:off x="7260011" y="4539875"/>
            <a:ext cx="2264560" cy="923400"/>
          </a:xfrm>
          <a:prstGeom prst="rect">
            <a:avLst/>
          </a:prstGeom>
          <a:solidFill>
            <a:srgbClr val="D50032"/>
          </a:solidFill>
          <a:ln>
            <a:noFill/>
          </a:ln>
        </p:spPr>
        <p:txBody>
          <a:bodyPr spcFirstLastPara="1" wrap="square" lIns="91425" tIns="91425" rIns="91425" bIns="91425" anchor="t" anchorCtr="0">
            <a:spAutoFit/>
          </a:bodyPr>
          <a:lstStyle/>
          <a:p>
            <a:pPr marL="0" marR="0" lvl="0" indent="0" algn="ctr" defTabSz="914400" rtl="0" eaLnBrk="0" fontAlgn="base" latinLnBrk="0" hangingPunct="0">
              <a:lnSpc>
                <a:spcPct val="100000"/>
              </a:lnSpc>
              <a:spcBef>
                <a:spcPts val="0"/>
              </a:spcBef>
              <a:spcAft>
                <a:spcPts val="0"/>
              </a:spcAft>
              <a:buClrTx/>
              <a:buSzTx/>
              <a:buFontTx/>
              <a:buNone/>
              <a:tabLst/>
              <a:defRPr/>
            </a:pPr>
            <a:r>
              <a:rPr kumimoji="0" lang="en" sz="2400" b="1" i="0" u="none" strike="noStrike" kern="1200" cap="none" spc="0" normalizeH="0" baseline="0" noProof="0" dirty="0">
                <a:ln>
                  <a:noFill/>
                </a:ln>
                <a:solidFill>
                  <a:prstClr val="white"/>
                </a:solidFill>
                <a:effectLst/>
                <a:uLnTx/>
                <a:uFillTx/>
                <a:latin typeface="Calibri"/>
                <a:ea typeface="Inter Black"/>
                <a:cs typeface="Inter Black"/>
                <a:sym typeface="Inter Black"/>
              </a:rPr>
              <a:t>7,000+</a:t>
            </a:r>
            <a:endParaRPr kumimoji="0" sz="2400" b="1" i="0" u="none" strike="noStrike" kern="1200" cap="none" spc="0" normalizeH="0" baseline="0" noProof="0" dirty="0">
              <a:ln>
                <a:noFill/>
              </a:ln>
              <a:solidFill>
                <a:prstClr val="white"/>
              </a:solidFill>
              <a:effectLst/>
              <a:uLnTx/>
              <a:uFillTx/>
              <a:latin typeface="Calibri"/>
              <a:ea typeface="Inter Black"/>
              <a:cs typeface="Inter Black"/>
              <a:sym typeface="Inter Black"/>
            </a:endParaRPr>
          </a:p>
          <a:p>
            <a:pPr marL="0" marR="0" lvl="0" indent="0" algn="ctr" defTabSz="914400" rtl="0" eaLnBrk="0" fontAlgn="base" latinLnBrk="0" hangingPunct="0">
              <a:lnSpc>
                <a:spcPct val="100000"/>
              </a:lnSpc>
              <a:spcBef>
                <a:spcPts val="0"/>
              </a:spcBef>
              <a:spcAft>
                <a:spcPts val="0"/>
              </a:spcAft>
              <a:buClrTx/>
              <a:buSzTx/>
              <a:buFontTx/>
              <a:buNone/>
              <a:tabLst/>
              <a:defRPr/>
            </a:pPr>
            <a:r>
              <a:rPr kumimoji="0" lang="en" sz="2400" b="1" i="0" u="none" strike="noStrike" kern="1200" cap="none" spc="0" normalizeH="0" baseline="0" noProof="0" dirty="0">
                <a:ln>
                  <a:noFill/>
                </a:ln>
                <a:solidFill>
                  <a:prstClr val="white"/>
                </a:solidFill>
                <a:effectLst/>
                <a:uLnTx/>
                <a:uFillTx/>
                <a:latin typeface="Calibri"/>
                <a:ea typeface="Inter Black"/>
                <a:cs typeface="Inter Black"/>
                <a:sym typeface="Inter Black"/>
              </a:rPr>
              <a:t>Schools</a:t>
            </a:r>
            <a:endParaRPr kumimoji="0" sz="2400" b="1" i="0" u="none" strike="noStrike" kern="1200" cap="none" spc="0" normalizeH="0" baseline="0" noProof="0" dirty="0">
              <a:ln>
                <a:noFill/>
              </a:ln>
              <a:solidFill>
                <a:prstClr val="white"/>
              </a:solidFill>
              <a:effectLst/>
              <a:uLnTx/>
              <a:uFillTx/>
              <a:latin typeface="Calibri"/>
              <a:ea typeface="Inter Black"/>
              <a:cs typeface="Inter Black"/>
              <a:sym typeface="Inter Black"/>
            </a:endParaRPr>
          </a:p>
        </p:txBody>
      </p:sp>
      <p:pic>
        <p:nvPicPr>
          <p:cNvPr id="20" name="Google Shape;161;p28" descr="A close up of a sign&#10;&#10;Description automatically generated">
            <a:extLst>
              <a:ext uri="{FF2B5EF4-FFF2-40B4-BE49-F238E27FC236}">
                <a16:creationId xmlns:a16="http://schemas.microsoft.com/office/drawing/2014/main" xmlns="" id="{3BDF60A3-4D23-071C-49D6-F21A500D8602}"/>
              </a:ext>
            </a:extLst>
          </p:cNvPr>
          <p:cNvPicPr preferRelativeResize="0"/>
          <p:nvPr/>
        </p:nvPicPr>
        <p:blipFill rotWithShape="1">
          <a:blip r:embed="rId3">
            <a:alphaModFix/>
          </a:blip>
          <a:srcRect l="1066" t="4841" r="1047" b="5003"/>
          <a:stretch/>
        </p:blipFill>
        <p:spPr>
          <a:xfrm>
            <a:off x="9159356" y="693267"/>
            <a:ext cx="2763677" cy="986375"/>
          </a:xfrm>
          <a:prstGeom prst="rect">
            <a:avLst/>
          </a:prstGeom>
          <a:noFill/>
          <a:ln>
            <a:noFill/>
          </a:ln>
        </p:spPr>
      </p:pic>
    </p:spTree>
    <p:extLst>
      <p:ext uri="{BB962C8B-B14F-4D97-AF65-F5344CB8AC3E}">
        <p14:creationId xmlns:p14="http://schemas.microsoft.com/office/powerpoint/2010/main" val="41254716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xmlns="" id="{DB83E914-724E-2673-A1B2-D5BD999DFB4B}"/>
              </a:ext>
            </a:extLst>
          </p:cNvPr>
          <p:cNvSpPr>
            <a:spLocks noGrp="1"/>
          </p:cNvSpPr>
          <p:nvPr>
            <p:ph type="title"/>
          </p:nvPr>
        </p:nvSpPr>
        <p:spPr/>
        <p:txBody>
          <a:bodyPr/>
          <a:lstStyle/>
          <a:p>
            <a:r>
              <a:rPr lang="en-US" sz="3800" dirty="0">
                <a:latin typeface="Inter ExtraBold"/>
                <a:ea typeface="Inter ExtraBold"/>
                <a:cs typeface="Inter ExtraBold"/>
                <a:sym typeface="Inter ExtraBold"/>
              </a:rPr>
              <a:t>COS Continued Improvements</a:t>
            </a:r>
            <a:endParaRPr lang="en-US" dirty="0"/>
          </a:p>
        </p:txBody>
      </p:sp>
      <p:sp>
        <p:nvSpPr>
          <p:cNvPr id="7" name="Content Placeholder 6">
            <a:extLst>
              <a:ext uri="{FF2B5EF4-FFF2-40B4-BE49-F238E27FC236}">
                <a16:creationId xmlns:a16="http://schemas.microsoft.com/office/drawing/2014/main" xmlns="" id="{5D44E401-9381-0B18-B228-2254B0AEE0A9}"/>
              </a:ext>
            </a:extLst>
          </p:cNvPr>
          <p:cNvSpPr>
            <a:spLocks noGrp="1"/>
          </p:cNvSpPr>
          <p:nvPr>
            <p:ph idx="1"/>
          </p:nvPr>
        </p:nvSpPr>
        <p:spPr>
          <a:xfrm>
            <a:off x="1941513" y="1989138"/>
            <a:ext cx="10026650" cy="4338637"/>
          </a:xfrm>
        </p:spPr>
        <p:txBody>
          <a:bodyPr/>
          <a:lstStyle/>
          <a:p>
            <a:r>
              <a:rPr lang="en-US" dirty="0"/>
              <a:t>Over </a:t>
            </a:r>
            <a:r>
              <a:rPr lang="en-US" b="1" dirty="0"/>
              <a:t>200</a:t>
            </a:r>
            <a:r>
              <a:rPr lang="en-US" dirty="0"/>
              <a:t> Updates and New Features in the Past 12 Months!</a:t>
            </a:r>
          </a:p>
          <a:p>
            <a:endParaRPr lang="en-US" sz="1600" dirty="0"/>
          </a:p>
          <a:p>
            <a:pPr marL="457200" lvl="1" indent="0">
              <a:buNone/>
            </a:pPr>
            <a:r>
              <a:rPr lang="en-US" b="1" dirty="0">
                <a:sym typeface="Inter"/>
              </a:rPr>
              <a:t>COMING SOON</a:t>
            </a:r>
          </a:p>
          <a:p>
            <a:pPr lvl="2"/>
            <a:r>
              <a:rPr lang="en-US" dirty="0">
                <a:sym typeface="Inter"/>
              </a:rPr>
              <a:t>Exam Center Improvements</a:t>
            </a:r>
          </a:p>
          <a:p>
            <a:pPr lvl="2"/>
            <a:r>
              <a:rPr lang="en-US" dirty="0">
                <a:sym typeface="Inter"/>
              </a:rPr>
              <a:t>Streamlined Registrations and Onboarding</a:t>
            </a:r>
          </a:p>
          <a:p>
            <a:pPr lvl="2"/>
            <a:r>
              <a:rPr lang="en-US" dirty="0">
                <a:sym typeface="Inter"/>
              </a:rPr>
              <a:t>Expanded Reporting Capabilities for States</a:t>
            </a:r>
          </a:p>
          <a:p>
            <a:pPr lvl="2"/>
            <a:r>
              <a:rPr lang="en-US" dirty="0">
                <a:sym typeface="Inter"/>
              </a:rPr>
              <a:t>Event/Clinic Registration and Attendance Tracking</a:t>
            </a:r>
          </a:p>
          <a:p>
            <a:pPr marL="457200" lvl="1" indent="0">
              <a:buNone/>
            </a:pPr>
            <a:r>
              <a:rPr lang="en-US" b="1" dirty="0">
                <a:sym typeface="Inter"/>
              </a:rPr>
              <a:t>Reciprocity</a:t>
            </a:r>
          </a:p>
          <a:p>
            <a:pPr lvl="2"/>
            <a:r>
              <a:rPr lang="en-US" dirty="0">
                <a:sym typeface="Inter"/>
              </a:rPr>
              <a:t>In-State/Out-of-State</a:t>
            </a:r>
          </a:p>
          <a:p>
            <a:pPr marL="457200" lvl="1" indent="0">
              <a:buNone/>
            </a:pPr>
            <a:r>
              <a:rPr lang="en-US" b="1" dirty="0">
                <a:sym typeface="Inter"/>
              </a:rPr>
              <a:t>Watch for Many More Updates from NFHS!</a:t>
            </a:r>
            <a:endParaRPr lang="en-US" b="1" dirty="0">
              <a:sym typeface="Calibri"/>
            </a:endParaRPr>
          </a:p>
          <a:p>
            <a:endParaRPr lang="en-US" dirty="0"/>
          </a:p>
        </p:txBody>
      </p:sp>
      <p:pic>
        <p:nvPicPr>
          <p:cNvPr id="11" name="Google Shape;161;p28" descr="A close up of a sign&#10;&#10;Description automatically generated">
            <a:extLst>
              <a:ext uri="{FF2B5EF4-FFF2-40B4-BE49-F238E27FC236}">
                <a16:creationId xmlns:a16="http://schemas.microsoft.com/office/drawing/2014/main" xmlns="" id="{130FEB79-E493-4A60-E456-E4F1A147B364}"/>
              </a:ext>
            </a:extLst>
          </p:cNvPr>
          <p:cNvPicPr preferRelativeResize="0"/>
          <p:nvPr/>
        </p:nvPicPr>
        <p:blipFill rotWithShape="1">
          <a:blip r:embed="rId3">
            <a:alphaModFix/>
          </a:blip>
          <a:srcRect l="1066" t="4841" r="1047" b="5003"/>
          <a:stretch/>
        </p:blipFill>
        <p:spPr>
          <a:xfrm>
            <a:off x="8254700" y="2774373"/>
            <a:ext cx="3668334" cy="1309253"/>
          </a:xfrm>
          <a:prstGeom prst="rect">
            <a:avLst/>
          </a:prstGeom>
          <a:noFill/>
          <a:ln>
            <a:noFill/>
          </a:ln>
        </p:spPr>
      </p:pic>
    </p:spTree>
    <p:extLst>
      <p:ext uri="{BB962C8B-B14F-4D97-AF65-F5344CB8AC3E}">
        <p14:creationId xmlns:p14="http://schemas.microsoft.com/office/powerpoint/2010/main" val="30501778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FDA67C-E26C-4EDB-8927-B1A5B5280CE4}"/>
              </a:ext>
            </a:extLst>
          </p:cNvPr>
          <p:cNvSpPr>
            <a:spLocks noGrp="1"/>
          </p:cNvSpPr>
          <p:nvPr>
            <p:ph type="title"/>
          </p:nvPr>
        </p:nvSpPr>
        <p:spPr>
          <a:xfrm>
            <a:off x="963613" y="4406900"/>
            <a:ext cx="8867775" cy="1362075"/>
          </a:xfrm>
        </p:spPr>
        <p:txBody>
          <a:bodyPr/>
          <a:lstStyle/>
          <a:p>
            <a:pPr>
              <a:defRPr/>
            </a:pPr>
            <a:r>
              <a:rPr lang="en-US" dirty="0"/>
              <a:t> NFHS Learning Center</a:t>
            </a:r>
          </a:p>
        </p:txBody>
      </p:sp>
      <p:sp>
        <p:nvSpPr>
          <p:cNvPr id="34819" name="Text Placeholder 2">
            <a:extLst>
              <a:ext uri="{FF2B5EF4-FFF2-40B4-BE49-F238E27FC236}">
                <a16:creationId xmlns:a16="http://schemas.microsoft.com/office/drawing/2014/main" xmlns="" id="{E7338CBA-3A12-4537-82AB-43A63235C968}"/>
              </a:ext>
            </a:extLst>
          </p:cNvPr>
          <p:cNvSpPr>
            <a:spLocks noGrp="1" noChangeArrowheads="1"/>
          </p:cNvSpPr>
          <p:nvPr>
            <p:ph type="body" idx="1"/>
          </p:nvPr>
        </p:nvSpPr>
        <p:spPr>
          <a:xfrm>
            <a:off x="963613" y="2906713"/>
            <a:ext cx="10363200" cy="1500187"/>
          </a:xfrm>
        </p:spPr>
        <p:txBody>
          <a:bodyPr/>
          <a:lstStyle/>
          <a:p>
            <a:endParaRPr lang="en-US" altLang="en-US"/>
          </a:p>
        </p:txBody>
      </p:sp>
    </p:spTree>
    <p:extLst>
      <p:ext uri="{BB962C8B-B14F-4D97-AF65-F5344CB8AC3E}">
        <p14:creationId xmlns:p14="http://schemas.microsoft.com/office/powerpoint/2010/main" val="483171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xmlns="" id="{DBC479B8-4789-C740-A4FB-3ED1798A4505}"/>
              </a:ext>
            </a:extLst>
          </p:cNvPr>
          <p:cNvSpPr>
            <a:spLocks noGrp="1"/>
          </p:cNvSpPr>
          <p:nvPr>
            <p:ph type="ftr" sz="quarter" idx="4294967295"/>
          </p:nvPr>
        </p:nvSpPr>
        <p:spPr>
          <a:xfrm>
            <a:off x="10199688" y="6524625"/>
            <a:ext cx="1992312" cy="29527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B56"/>
                </a:solidFill>
                <a:effectLst/>
                <a:uLnTx/>
                <a:uFillTx/>
                <a:latin typeface="Calibri"/>
                <a:ea typeface="+mn-ea"/>
                <a:cs typeface="+mn-cs"/>
              </a:rPr>
              <a:t>www.nfhs.org</a:t>
            </a:r>
            <a:endParaRPr kumimoji="0" lang="en-US" sz="1400" b="0" i="0" u="none" strike="noStrike" kern="1200" cap="none" spc="0" normalizeH="0" baseline="0" noProof="0" dirty="0">
              <a:ln>
                <a:noFill/>
              </a:ln>
              <a:solidFill>
                <a:srgbClr val="414B56"/>
              </a:solidFill>
              <a:effectLst/>
              <a:uLnTx/>
              <a:uFillTx/>
              <a:latin typeface="Calibri"/>
              <a:ea typeface="+mn-ea"/>
              <a:cs typeface="+mn-cs"/>
            </a:endParaRPr>
          </a:p>
        </p:txBody>
      </p:sp>
      <p:pic>
        <p:nvPicPr>
          <p:cNvPr id="2" name="Picture 1" descr="A blue and white sign with white text&#10;&#10;Description automatically generated">
            <a:extLst>
              <a:ext uri="{FF2B5EF4-FFF2-40B4-BE49-F238E27FC236}">
                <a16:creationId xmlns:a16="http://schemas.microsoft.com/office/drawing/2014/main" xmlns="" id="{4D1D011B-B2DF-6740-1040-AF20A4E712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64626"/>
          </a:xfrm>
          <a:prstGeom prst="rect">
            <a:avLst/>
          </a:prstGeom>
        </p:spPr>
      </p:pic>
    </p:spTree>
    <p:extLst>
      <p:ext uri="{BB962C8B-B14F-4D97-AF65-F5344CB8AC3E}">
        <p14:creationId xmlns:p14="http://schemas.microsoft.com/office/powerpoint/2010/main" val="3833923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xmlns="" id="{677A8BEB-FFC9-CEBD-37AA-1AEFB8EDBF22}"/>
              </a:ext>
            </a:extLst>
          </p:cNvPr>
          <p:cNvSpPr>
            <a:spLocks noGrp="1"/>
          </p:cNvSpPr>
          <p:nvPr>
            <p:ph type="title"/>
          </p:nvPr>
        </p:nvSpPr>
        <p:spPr/>
        <p:txBody>
          <a:bodyPr/>
          <a:lstStyle/>
          <a:p>
            <a:r>
              <a:rPr lang="en-US" dirty="0">
                <a:solidFill>
                  <a:srgbClr val="0D2C6C"/>
                </a:solidFill>
              </a:rPr>
              <a:t>Over 21 million courses delivered</a:t>
            </a:r>
            <a:r>
              <a:rPr lang="en-US" dirty="0"/>
              <a:t>!</a:t>
            </a:r>
          </a:p>
        </p:txBody>
      </p:sp>
      <p:sp>
        <p:nvSpPr>
          <p:cNvPr id="3" name="Content Placeholder 2">
            <a:extLst>
              <a:ext uri="{FF2B5EF4-FFF2-40B4-BE49-F238E27FC236}">
                <a16:creationId xmlns:a16="http://schemas.microsoft.com/office/drawing/2014/main" xmlns="" id="{F461D26A-AC6C-3EC6-5E33-B79F730F7265}"/>
              </a:ext>
            </a:extLst>
          </p:cNvPr>
          <p:cNvSpPr>
            <a:spLocks noGrp="1"/>
          </p:cNvSpPr>
          <p:nvPr>
            <p:ph idx="1"/>
          </p:nvPr>
        </p:nvSpPr>
        <p:spPr>
          <a:xfrm>
            <a:off x="1941513" y="1989138"/>
            <a:ext cx="10026650" cy="4338637"/>
          </a:xfrm>
        </p:spPr>
        <p:txBody>
          <a:bodyPr/>
          <a:lstStyle/>
          <a:p>
            <a:r>
              <a:rPr lang="en-US" sz="2100" dirty="0"/>
              <a:t>Concussion in Sports – 7.2M+</a:t>
            </a:r>
          </a:p>
          <a:p>
            <a:r>
              <a:rPr lang="en-US" sz="2100" dirty="0"/>
              <a:t>Heat Illness Prevention – 2.2M+</a:t>
            </a:r>
          </a:p>
          <a:p>
            <a:r>
              <a:rPr lang="en-US" sz="2100" dirty="0"/>
              <a:t>Sudden Cardiac Arrest – 2.4M+</a:t>
            </a:r>
          </a:p>
          <a:p>
            <a:r>
              <a:rPr lang="en-US" sz="2100" dirty="0"/>
              <a:t>Concussion for Students – 1.2M+</a:t>
            </a:r>
          </a:p>
          <a:p>
            <a:r>
              <a:rPr lang="en-US" sz="2100" dirty="0"/>
              <a:t>The Collapsed Student (2020) – 67,550+</a:t>
            </a:r>
          </a:p>
          <a:p>
            <a:r>
              <a:rPr lang="en-US" sz="2100" dirty="0"/>
              <a:t>CPR &amp; AED Training (2023) – 9,300+</a:t>
            </a:r>
          </a:p>
          <a:p>
            <a:r>
              <a:rPr lang="en-US" sz="2100" dirty="0"/>
              <a:t>Sportsmanship – 1M+</a:t>
            </a:r>
          </a:p>
          <a:p>
            <a:r>
              <a:rPr lang="en-US" sz="2100" dirty="0"/>
              <a:t>Fundamentals of Coaching – 928,000+</a:t>
            </a:r>
          </a:p>
          <a:p>
            <a:r>
              <a:rPr lang="en-US" sz="2100" dirty="0"/>
              <a:t>First Aid, Health and Safety – 418,000+</a:t>
            </a:r>
          </a:p>
          <a:p>
            <a:r>
              <a:rPr lang="en-US" sz="2100" dirty="0"/>
              <a:t>Bullying, Hazing and Inappropriate Behaviors – 425,000+</a:t>
            </a:r>
          </a:p>
          <a:p>
            <a:r>
              <a:rPr lang="en-US" sz="2100" dirty="0"/>
              <a:t>Student Mental Health and Suicide Prevention – 250,000+</a:t>
            </a:r>
          </a:p>
          <a:p>
            <a:r>
              <a:rPr lang="en-US" sz="2100" dirty="0"/>
              <a:t>Protecting Students from Abuse – 250,000+</a:t>
            </a:r>
          </a:p>
          <a:p>
            <a:r>
              <a:rPr lang="en-US" sz="2100" dirty="0"/>
              <a:t>Implicit Bias (2021)  – 96,000+</a:t>
            </a:r>
          </a:p>
          <a:p>
            <a:endParaRPr lang="en-US" dirty="0"/>
          </a:p>
        </p:txBody>
      </p:sp>
      <p:sp>
        <p:nvSpPr>
          <p:cNvPr id="4" name="Footer Placeholder 3">
            <a:extLst>
              <a:ext uri="{FF2B5EF4-FFF2-40B4-BE49-F238E27FC236}">
                <a16:creationId xmlns:a16="http://schemas.microsoft.com/office/drawing/2014/main" xmlns="" id="{C32C79FB-59AC-08CB-94A0-E56FF5C9C183}"/>
              </a:ext>
            </a:extLst>
          </p:cNvPr>
          <p:cNvSpPr>
            <a:spLocks noGrp="1"/>
          </p:cNvSpPr>
          <p:nvPr>
            <p:ph type="ftr" sz="quarter" idx="11"/>
          </p:nvPr>
        </p:nvSpPr>
        <p:spPr>
          <a:xfrm>
            <a:off x="9996488" y="6524625"/>
            <a:ext cx="1992312" cy="29527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B56"/>
                </a:solidFill>
                <a:effectLst/>
                <a:uLnTx/>
                <a:uFillTx/>
                <a:latin typeface="Calibri"/>
                <a:ea typeface="+mn-ea"/>
                <a:cs typeface="+mn-cs"/>
              </a:rPr>
              <a:t>www.nfhs.org</a:t>
            </a:r>
          </a:p>
        </p:txBody>
      </p:sp>
      <p:pic>
        <p:nvPicPr>
          <p:cNvPr id="12" name="Picture 11" descr="A picture containing text, indoor, screenshot&#10;&#10;Description automatically generated">
            <a:extLst>
              <a:ext uri="{FF2B5EF4-FFF2-40B4-BE49-F238E27FC236}">
                <a16:creationId xmlns:a16="http://schemas.microsoft.com/office/drawing/2014/main" xmlns="" id="{D0D30CF8-1544-3AD7-1B18-0474CFA685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227" t="8965" r="7681" b="8888"/>
          <a:stretch/>
        </p:blipFill>
        <p:spPr>
          <a:xfrm>
            <a:off x="6839174" y="2367020"/>
            <a:ext cx="5276760" cy="2488553"/>
          </a:xfrm>
          <a:prstGeom prst="rect">
            <a:avLst/>
          </a:prstGeom>
        </p:spPr>
      </p:pic>
      <p:pic>
        <p:nvPicPr>
          <p:cNvPr id="14" name="Picture 13" descr="A logo with text on it&#10;&#10;Description automatically generated">
            <a:extLst>
              <a:ext uri="{FF2B5EF4-FFF2-40B4-BE49-F238E27FC236}">
                <a16:creationId xmlns:a16="http://schemas.microsoft.com/office/drawing/2014/main" xmlns="" id="{684408C0-BF36-7EF3-E08F-8D80DBA23B0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69463" y="2123874"/>
            <a:ext cx="1654015" cy="688712"/>
          </a:xfrm>
          <a:prstGeom prst="rect">
            <a:avLst/>
          </a:prstGeom>
        </p:spPr>
      </p:pic>
    </p:spTree>
    <p:extLst>
      <p:ext uri="{BB962C8B-B14F-4D97-AF65-F5344CB8AC3E}">
        <p14:creationId xmlns:p14="http://schemas.microsoft.com/office/powerpoint/2010/main" val="35201992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580864-A198-415A-BD75-06056A85545A}"/>
              </a:ext>
            </a:extLst>
          </p:cNvPr>
          <p:cNvSpPr>
            <a:spLocks noGrp="1"/>
          </p:cNvSpPr>
          <p:nvPr>
            <p:ph type="title"/>
          </p:nvPr>
        </p:nvSpPr>
        <p:spPr>
          <a:xfrm>
            <a:off x="963613" y="4406900"/>
            <a:ext cx="8867775" cy="1362075"/>
          </a:xfrm>
        </p:spPr>
        <p:txBody>
          <a:bodyPr/>
          <a:lstStyle/>
          <a:p>
            <a:pPr>
              <a:defRPr/>
            </a:pPr>
            <a:r>
              <a:rPr lang="en-US" dirty="0"/>
              <a:t>NFHS Network</a:t>
            </a:r>
          </a:p>
        </p:txBody>
      </p:sp>
      <p:sp>
        <p:nvSpPr>
          <p:cNvPr id="37891" name="Text Placeholder 2">
            <a:extLst>
              <a:ext uri="{FF2B5EF4-FFF2-40B4-BE49-F238E27FC236}">
                <a16:creationId xmlns:a16="http://schemas.microsoft.com/office/drawing/2014/main" xmlns="" id="{FEDD9F90-CD8E-418A-BC26-665E3EB75E5D}"/>
              </a:ext>
            </a:extLst>
          </p:cNvPr>
          <p:cNvSpPr>
            <a:spLocks noGrp="1" noChangeArrowheads="1"/>
          </p:cNvSpPr>
          <p:nvPr>
            <p:ph type="body" idx="1"/>
          </p:nvPr>
        </p:nvSpPr>
        <p:spPr>
          <a:xfrm>
            <a:off x="963613" y="2906713"/>
            <a:ext cx="10363200" cy="1500187"/>
          </a:xfrm>
        </p:spPr>
        <p:txBody>
          <a:bodyPr/>
          <a:lstStyle/>
          <a:p>
            <a:endParaRPr lang="en-US" altLang="en-US"/>
          </a:p>
        </p:txBody>
      </p:sp>
    </p:spTree>
    <p:extLst>
      <p:ext uri="{BB962C8B-B14F-4D97-AF65-F5344CB8AC3E}">
        <p14:creationId xmlns:p14="http://schemas.microsoft.com/office/powerpoint/2010/main" val="40509317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160A12-0810-47E6-8AFB-F7068F85C7F5}"/>
              </a:ext>
            </a:extLst>
          </p:cNvPr>
          <p:cNvSpPr>
            <a:spLocks noGrp="1"/>
          </p:cNvSpPr>
          <p:nvPr>
            <p:ph type="title"/>
          </p:nvPr>
        </p:nvSpPr>
        <p:spPr/>
        <p:txBody>
          <a:bodyPr/>
          <a:lstStyle/>
          <a:p>
            <a:pPr>
              <a:defRPr/>
            </a:pPr>
            <a:r>
              <a:rPr lang="en-US" dirty="0"/>
              <a:t>NFHS Network</a:t>
            </a:r>
          </a:p>
        </p:txBody>
      </p:sp>
      <p:sp>
        <p:nvSpPr>
          <p:cNvPr id="38915" name="Content Placeholder 2">
            <a:extLst>
              <a:ext uri="{FF2B5EF4-FFF2-40B4-BE49-F238E27FC236}">
                <a16:creationId xmlns:a16="http://schemas.microsoft.com/office/drawing/2014/main" xmlns="" id="{BFA2658C-2701-43C6-80C2-F9C481194AED}"/>
              </a:ext>
            </a:extLst>
          </p:cNvPr>
          <p:cNvSpPr>
            <a:spLocks noGrp="1" noChangeArrowheads="1"/>
          </p:cNvSpPr>
          <p:nvPr>
            <p:ph idx="1"/>
          </p:nvPr>
        </p:nvSpPr>
        <p:spPr>
          <a:xfrm>
            <a:off x="1941513" y="1989138"/>
            <a:ext cx="4802187" cy="4338637"/>
          </a:xfrm>
        </p:spPr>
        <p:txBody>
          <a:bodyPr/>
          <a:lstStyle/>
          <a:p>
            <a:r>
              <a:rPr lang="en-US" altLang="en-US"/>
              <a:t>By 2025, every high school sporting event in America will be streamed live. </a:t>
            </a:r>
          </a:p>
          <a:p>
            <a:r>
              <a:rPr lang="en-US" altLang="en-US"/>
              <a:t>The NFHS Network will be </a:t>
            </a:r>
            <a:br>
              <a:rPr lang="en-US" altLang="en-US"/>
            </a:br>
            <a:r>
              <a:rPr lang="en-US" altLang="en-US"/>
              <a:t>THE DESTINATION for fans </a:t>
            </a:r>
            <a:br>
              <a:rPr lang="en-US" altLang="en-US"/>
            </a:br>
            <a:r>
              <a:rPr lang="en-US" altLang="en-US"/>
              <a:t>to view these broadcasts. </a:t>
            </a:r>
          </a:p>
          <a:p>
            <a:r>
              <a:rPr lang="en-US" altLang="en-US"/>
              <a:t>27 Different Sports and Activities</a:t>
            </a:r>
          </a:p>
        </p:txBody>
      </p:sp>
      <p:sp>
        <p:nvSpPr>
          <p:cNvPr id="38916" name="Footer Placeholder 4">
            <a:extLst>
              <a:ext uri="{FF2B5EF4-FFF2-40B4-BE49-F238E27FC236}">
                <a16:creationId xmlns:a16="http://schemas.microsoft.com/office/drawing/2014/main" xmlns="" id="{246A7CF3-2EFE-411F-97C2-4A880DDD2DEE}"/>
              </a:ext>
            </a:extLst>
          </p:cNvPr>
          <p:cNvSpPr txBox="1">
            <a:spLocks noChangeArrowheads="1"/>
          </p:cNvSpPr>
          <p:nvPr/>
        </p:nvSpPr>
        <p:spPr bwMode="auto">
          <a:xfrm>
            <a:off x="8677275" y="5651500"/>
            <a:ext cx="305435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buFont typeface="Wingdings" panose="05000000000000000000" pitchFamily="2" charset="2"/>
              <a:buChar char="§"/>
              <a:defRPr sz="2600">
                <a:solidFill>
                  <a:schemeClr val="tx1"/>
                </a:solidFill>
                <a:latin typeface="Calibri" panose="020F0502020204030204" pitchFamily="34" charset="0"/>
              </a:defRPr>
            </a:lvl1pPr>
            <a:lvl2pPr indent="-285750">
              <a:buFont typeface="Arial" panose="020B0604020202020204" pitchFamily="34" charset="0"/>
              <a:buChar char="•"/>
              <a:defRPr sz="2400">
                <a:solidFill>
                  <a:schemeClr val="tx1"/>
                </a:solidFill>
                <a:latin typeface="Calibri" panose="020F0502020204030204" pitchFamily="34" charset="0"/>
              </a:defRPr>
            </a:lvl2pPr>
            <a:lvl3pPr indent="-228600">
              <a:buFont typeface="Calibri" panose="020F0502020204030204" pitchFamily="34" charset="0"/>
              <a:buChar char="–"/>
              <a:defRPr sz="2000">
                <a:solidFill>
                  <a:schemeClr val="tx1"/>
                </a:solidFill>
                <a:latin typeface="Calibri" panose="020F0502020204030204" pitchFamily="34" charset="0"/>
              </a:defRPr>
            </a:lvl3pPr>
            <a:lvl4pPr indent="-228600">
              <a:buFont typeface="Courier New" panose="02070309020205020404" pitchFamily="49" charset="0"/>
              <a:buChar char="o"/>
              <a:defRPr sz="2000">
                <a:solidFill>
                  <a:schemeClr val="tx1"/>
                </a:solidFill>
                <a:latin typeface="Calibri" panose="020F0502020204030204" pitchFamily="34" charset="0"/>
              </a:defRPr>
            </a:lvl4pPr>
            <a:lvl5pPr indent="-228600">
              <a:buFont typeface="Arial" panose="020B0604020202020204" pitchFamily="34" charset="0"/>
              <a:buChar char="»"/>
              <a:defRPr sz="2000">
                <a:solidFill>
                  <a:schemeClr val="tx1"/>
                </a:solidFill>
                <a:latin typeface="Calibri" panose="020F0502020204030204" pitchFamily="34" charset="0"/>
              </a:defRPr>
            </a:lvl5pPr>
            <a:lvl6pPr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6pPr>
            <a:lvl7pPr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7pPr>
            <a:lvl8pPr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8pPr>
            <a:lvl9pPr indent="-228600" fontAlgn="base">
              <a:spcBef>
                <a:spcPct val="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altLang="en-US" sz="2200" b="1" i="1" u="sng" strike="noStrike" kern="1200" cap="none" spc="0" normalizeH="0" baseline="0" noProof="0" dirty="0">
                <a:ln>
                  <a:noFill/>
                </a:ln>
                <a:solidFill>
                  <a:srgbClr val="00205B"/>
                </a:solidFill>
                <a:effectLst/>
                <a:uLnTx/>
                <a:uFillTx/>
                <a:latin typeface="Calibri" panose="020F0502020204030204" pitchFamily="34" charset="0"/>
                <a:ea typeface="+mn-ea"/>
                <a:cs typeface="Arial" panose="020B0604020202020204" pitchFamily="34" charset="0"/>
              </a:rPr>
              <a:t>www.NFHSnetwork.com</a:t>
            </a:r>
          </a:p>
        </p:txBody>
      </p:sp>
      <p:pic>
        <p:nvPicPr>
          <p:cNvPr id="38917" name="Picture 6">
            <a:extLst>
              <a:ext uri="{FF2B5EF4-FFF2-40B4-BE49-F238E27FC236}">
                <a16:creationId xmlns:a16="http://schemas.microsoft.com/office/drawing/2014/main" xmlns="" id="{634F527C-38CF-45FF-B426-4A9AF8B2E7E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24700" y="1889125"/>
            <a:ext cx="50673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Logo&#10;&#10;Description automatically generated">
            <a:extLst>
              <a:ext uri="{FF2B5EF4-FFF2-40B4-BE49-F238E27FC236}">
                <a16:creationId xmlns:a16="http://schemas.microsoft.com/office/drawing/2014/main" xmlns="" id="{60467E48-75A3-490B-BE5B-72637C6CCD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24700" y="4910138"/>
            <a:ext cx="1269202" cy="1482725"/>
          </a:xfrm>
          <a:prstGeom prst="rect">
            <a:avLst/>
          </a:prstGeom>
        </p:spPr>
      </p:pic>
    </p:spTree>
    <p:extLst>
      <p:ext uri="{BB962C8B-B14F-4D97-AF65-F5344CB8AC3E}">
        <p14:creationId xmlns:p14="http://schemas.microsoft.com/office/powerpoint/2010/main" val="33226298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grass, sky, outdoor, day&#10;&#10;Description automatically generated">
            <a:extLst>
              <a:ext uri="{FF2B5EF4-FFF2-40B4-BE49-F238E27FC236}">
                <a16:creationId xmlns:a16="http://schemas.microsoft.com/office/drawing/2014/main" xmlns="" id="{511A8773-5C8A-42CD-9B7C-47011997B5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xmlns="" id="{3461585D-4A75-4556-9D43-99B7B3DAF19C}"/>
              </a:ext>
            </a:extLst>
          </p:cNvPr>
          <p:cNvSpPr/>
          <p:nvPr/>
        </p:nvSpPr>
        <p:spPr>
          <a:xfrm>
            <a:off x="0" y="-10510"/>
            <a:ext cx="12187124" cy="6868510"/>
          </a:xfrm>
          <a:prstGeom prst="rect">
            <a:avLst/>
          </a:prstGeom>
          <a:solidFill>
            <a:srgbClr val="0D2B6C">
              <a:alpha val="5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6" name="TextBox 25">
            <a:extLst>
              <a:ext uri="{FF2B5EF4-FFF2-40B4-BE49-F238E27FC236}">
                <a16:creationId xmlns:a16="http://schemas.microsoft.com/office/drawing/2014/main" xmlns="" id="{CD53A1CE-8253-4DED-ACD9-9A05387D1C1E}"/>
              </a:ext>
            </a:extLst>
          </p:cNvPr>
          <p:cNvSpPr txBox="1">
            <a:spLocks noChangeArrowheads="1"/>
          </p:cNvSpPr>
          <p:nvPr/>
        </p:nvSpPr>
        <p:spPr bwMode="auto">
          <a:xfrm>
            <a:off x="-1" y="672642"/>
            <a:ext cx="12187124" cy="5696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8852" tIns="54426" rIns="108852" bIns="54426">
            <a:spAutoFit/>
          </a:bodyPr>
          <a:lstStyle>
            <a:lvl1pPr>
              <a:spcBef>
                <a:spcPct val="20000"/>
              </a:spcBef>
              <a:buFont typeface="Arial" charset="0"/>
              <a:buChar char="•"/>
              <a:defRPr sz="5100">
                <a:solidFill>
                  <a:schemeClr val="tx1"/>
                </a:solidFill>
                <a:latin typeface="Calibri" charset="0"/>
                <a:ea typeface="MS PGothic" charset="-128"/>
              </a:defRPr>
            </a:lvl1pPr>
            <a:lvl2pPr marL="742950" indent="-285750">
              <a:spcBef>
                <a:spcPct val="20000"/>
              </a:spcBef>
              <a:buFont typeface="Arial" charset="0"/>
              <a:buChar char="–"/>
              <a:defRPr sz="4500">
                <a:solidFill>
                  <a:schemeClr val="tx1"/>
                </a:solidFill>
                <a:latin typeface="Calibri" charset="0"/>
                <a:ea typeface="MS PGothic" charset="-128"/>
              </a:defRPr>
            </a:lvl2pPr>
            <a:lvl3pPr marL="1143000" indent="-228600">
              <a:spcBef>
                <a:spcPct val="20000"/>
              </a:spcBef>
              <a:buFont typeface="Arial" charset="0"/>
              <a:buChar char="•"/>
              <a:defRPr sz="3800">
                <a:solidFill>
                  <a:schemeClr val="tx1"/>
                </a:solidFill>
                <a:latin typeface="Calibri" charset="0"/>
                <a:ea typeface="MS PGothic" charset="-128"/>
              </a:defRPr>
            </a:lvl3pPr>
            <a:lvl4pPr marL="1600200" indent="-228600">
              <a:spcBef>
                <a:spcPct val="20000"/>
              </a:spcBef>
              <a:buFont typeface="Arial" charset="0"/>
              <a:buChar char="–"/>
              <a:defRPr sz="3200">
                <a:solidFill>
                  <a:schemeClr val="tx1"/>
                </a:solidFill>
                <a:latin typeface="Calibri" charset="0"/>
                <a:ea typeface="MS PGothic" charset="-128"/>
              </a:defRPr>
            </a:lvl4pPr>
            <a:lvl5pPr marL="2057400" indent="-228600">
              <a:spcBef>
                <a:spcPct val="20000"/>
              </a:spcBef>
              <a:buFont typeface="Arial" charset="0"/>
              <a:buChar char="»"/>
              <a:defRPr sz="3200">
                <a:solidFill>
                  <a:schemeClr val="tx1"/>
                </a:solidFill>
                <a:latin typeface="Calibri" charset="0"/>
                <a:ea typeface="MS PGothic" charset="-128"/>
              </a:defRPr>
            </a:lvl5pPr>
            <a:lvl6pPr marL="2514600" indent="-228600" defTabSz="650875" eaLnBrk="0" fontAlgn="base" hangingPunct="0">
              <a:spcBef>
                <a:spcPct val="20000"/>
              </a:spcBef>
              <a:spcAft>
                <a:spcPct val="0"/>
              </a:spcAft>
              <a:buFont typeface="Arial" charset="0"/>
              <a:buChar char="»"/>
              <a:defRPr sz="3200">
                <a:solidFill>
                  <a:schemeClr val="tx1"/>
                </a:solidFill>
                <a:latin typeface="Calibri" charset="0"/>
                <a:ea typeface="MS PGothic" charset="-128"/>
              </a:defRPr>
            </a:lvl6pPr>
            <a:lvl7pPr marL="2971800" indent="-228600" defTabSz="650875" eaLnBrk="0" fontAlgn="base" hangingPunct="0">
              <a:spcBef>
                <a:spcPct val="20000"/>
              </a:spcBef>
              <a:spcAft>
                <a:spcPct val="0"/>
              </a:spcAft>
              <a:buFont typeface="Arial" charset="0"/>
              <a:buChar char="»"/>
              <a:defRPr sz="3200">
                <a:solidFill>
                  <a:schemeClr val="tx1"/>
                </a:solidFill>
                <a:latin typeface="Calibri" charset="0"/>
                <a:ea typeface="MS PGothic" charset="-128"/>
              </a:defRPr>
            </a:lvl7pPr>
            <a:lvl8pPr marL="3429000" indent="-228600" defTabSz="650875" eaLnBrk="0" fontAlgn="base" hangingPunct="0">
              <a:spcBef>
                <a:spcPct val="20000"/>
              </a:spcBef>
              <a:spcAft>
                <a:spcPct val="0"/>
              </a:spcAft>
              <a:buFont typeface="Arial" charset="0"/>
              <a:buChar char="»"/>
              <a:defRPr sz="3200">
                <a:solidFill>
                  <a:schemeClr val="tx1"/>
                </a:solidFill>
                <a:latin typeface="Calibri" charset="0"/>
                <a:ea typeface="MS PGothic" charset="-128"/>
              </a:defRPr>
            </a:lvl8pPr>
            <a:lvl9pPr marL="3886200" indent="-228600" defTabSz="650875" eaLnBrk="0" fontAlgn="base" hangingPunct="0">
              <a:spcBef>
                <a:spcPct val="20000"/>
              </a:spcBef>
              <a:spcAft>
                <a:spcPct val="0"/>
              </a:spcAft>
              <a:buFont typeface="Arial" charset="0"/>
              <a:buChar char="»"/>
              <a:defRPr sz="3200">
                <a:solidFill>
                  <a:schemeClr val="tx1"/>
                </a:solidFill>
                <a:latin typeface="Calibri" charset="0"/>
                <a:ea typeface="MS PGothic" charset="-128"/>
              </a:defRPr>
            </a:lvl9pPr>
          </a:lstStyle>
          <a:p>
            <a:pPr marL="0" marR="0" lvl="0" indent="0" algn="ctr" defTabSz="914400" rtl="0" eaLnBrk="1" fontAlgn="base" latinLnBrk="0" hangingPunct="1">
              <a:lnSpc>
                <a:spcPct val="80000"/>
              </a:lnSpc>
              <a:spcBef>
                <a:spcPct val="0"/>
              </a:spcBef>
              <a:spcAft>
                <a:spcPct val="0"/>
              </a:spcAft>
              <a:buClrTx/>
              <a:buSzTx/>
              <a:buFontTx/>
              <a:buNone/>
              <a:tabLst/>
              <a:defRPr/>
            </a:pPr>
            <a:r>
              <a:rPr kumimoji="0" lang="en-US" altLang="en-US" sz="15000" b="1" i="0" u="none" strike="noStrike" kern="1200" cap="none" spc="0" normalizeH="0" baseline="0" noProof="0" dirty="0">
                <a:ln>
                  <a:noFill/>
                </a:ln>
                <a:solidFill>
                  <a:prstClr val="white"/>
                </a:solidFill>
                <a:effectLst/>
                <a:uLnTx/>
                <a:uFillTx/>
                <a:latin typeface="Calibri" charset="0"/>
                <a:ea typeface="Calibri" charset="0"/>
                <a:cs typeface="Calibri" charset="0"/>
              </a:rPr>
              <a:t>Over 1 million events this year…</a:t>
            </a:r>
          </a:p>
        </p:txBody>
      </p:sp>
      <p:pic>
        <p:nvPicPr>
          <p:cNvPr id="8" name="Picture 7" descr="A picture containing icon&#10;&#10;Description automatically generated">
            <a:extLst>
              <a:ext uri="{FF2B5EF4-FFF2-40B4-BE49-F238E27FC236}">
                <a16:creationId xmlns:a16="http://schemas.microsoft.com/office/drawing/2014/main" xmlns="" id="{E543B016-1D75-E61E-64D7-A1B803148AB0}"/>
              </a:ext>
            </a:extLst>
          </p:cNvPr>
          <p:cNvPicPr>
            <a:picLocks noChangeAspect="1"/>
          </p:cNvPicPr>
          <p:nvPr/>
        </p:nvPicPr>
        <p:blipFill>
          <a:blip r:embed="rId4"/>
          <a:stretch>
            <a:fillRect/>
          </a:stretch>
        </p:blipFill>
        <p:spPr>
          <a:xfrm>
            <a:off x="11245994" y="5765903"/>
            <a:ext cx="813331" cy="951845"/>
          </a:xfrm>
          <a:prstGeom prst="rect">
            <a:avLst/>
          </a:prstGeom>
        </p:spPr>
      </p:pic>
    </p:spTree>
    <p:extLst>
      <p:ext uri="{BB962C8B-B14F-4D97-AF65-F5344CB8AC3E}">
        <p14:creationId xmlns:p14="http://schemas.microsoft.com/office/powerpoint/2010/main" val="1263742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7B6A40-EC7B-4858-9050-474CA90A6D5C}"/>
              </a:ext>
            </a:extLst>
          </p:cNvPr>
          <p:cNvSpPr>
            <a:spLocks noGrp="1"/>
          </p:cNvSpPr>
          <p:nvPr>
            <p:ph type="title"/>
          </p:nvPr>
        </p:nvSpPr>
        <p:spPr/>
        <p:txBody>
          <a:bodyPr/>
          <a:lstStyle/>
          <a:p>
            <a:pPr>
              <a:defRPr/>
            </a:pPr>
            <a:r>
              <a:rPr lang="en-US"/>
              <a:t>Thank You</a:t>
            </a:r>
          </a:p>
        </p:txBody>
      </p:sp>
      <p:sp>
        <p:nvSpPr>
          <p:cNvPr id="43011" name="Content Placeholder 2">
            <a:extLst>
              <a:ext uri="{FF2B5EF4-FFF2-40B4-BE49-F238E27FC236}">
                <a16:creationId xmlns:a16="http://schemas.microsoft.com/office/drawing/2014/main" xmlns="" id="{0209A14E-5FE6-4067-9C99-1D7F35368B2C}"/>
              </a:ext>
            </a:extLst>
          </p:cNvPr>
          <p:cNvSpPr>
            <a:spLocks noGrp="1" noChangeArrowheads="1"/>
          </p:cNvSpPr>
          <p:nvPr>
            <p:ph idx="1"/>
          </p:nvPr>
        </p:nvSpPr>
        <p:spPr>
          <a:xfrm>
            <a:off x="1941513" y="1989138"/>
            <a:ext cx="10026650" cy="1754187"/>
          </a:xfrm>
        </p:spPr>
        <p:txBody>
          <a:bodyPr/>
          <a:lstStyle/>
          <a:p>
            <a:pPr marL="0" indent="0" algn="ctr">
              <a:buFont typeface="Wingdings" panose="05000000000000000000" pitchFamily="2" charset="2"/>
              <a:buNone/>
            </a:pPr>
            <a:r>
              <a:rPr lang="en-US" altLang="en-US" b="1"/>
              <a:t>National Federation of State High School Associations</a:t>
            </a:r>
            <a:r>
              <a:rPr lang="en-US" altLang="en-US"/>
              <a:t/>
            </a:r>
            <a:br>
              <a:rPr lang="en-US" altLang="en-US"/>
            </a:br>
            <a:r>
              <a:rPr lang="en-US" altLang="en-US"/>
              <a:t>PO Box 690 | Indianapolis, IN 46206</a:t>
            </a:r>
            <a:br>
              <a:rPr lang="en-US" altLang="en-US"/>
            </a:br>
            <a:r>
              <a:rPr lang="en-US" altLang="en-US"/>
              <a:t>Phone: 317-972-6900 | Fax: 317.822.5700</a:t>
            </a:r>
            <a:br>
              <a:rPr lang="en-US" altLang="en-US"/>
            </a:br>
            <a:r>
              <a:rPr lang="en-US" altLang="en-US"/>
              <a:t>www.nfhs.org | www.nfhslearn.com | www.nfhsnetwork.com</a:t>
            </a:r>
          </a:p>
        </p:txBody>
      </p:sp>
      <p:sp>
        <p:nvSpPr>
          <p:cNvPr id="4" name="Footer Placeholder 3">
            <a:extLst>
              <a:ext uri="{FF2B5EF4-FFF2-40B4-BE49-F238E27FC236}">
                <a16:creationId xmlns:a16="http://schemas.microsoft.com/office/drawing/2014/main" xmlns="" id="{662905E0-264A-4877-81D9-8F50452BFC16}"/>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414B56"/>
                </a:solidFill>
                <a:effectLst/>
                <a:uLnTx/>
                <a:uFillTx/>
                <a:latin typeface="Calibri"/>
                <a:ea typeface="+mn-ea"/>
                <a:cs typeface="+mn-cs"/>
              </a:rPr>
              <a:t>www.nfhs.org</a:t>
            </a:r>
          </a:p>
        </p:txBody>
      </p:sp>
      <p:pic>
        <p:nvPicPr>
          <p:cNvPr id="43013" name="Picture 7" descr="A group of people standing in front of a crowd&#10;&#10;Description automatically generated">
            <a:extLst>
              <a:ext uri="{FF2B5EF4-FFF2-40B4-BE49-F238E27FC236}">
                <a16:creationId xmlns:a16="http://schemas.microsoft.com/office/drawing/2014/main" xmlns="" id="{EC86216C-6CA3-4DC3-B88A-DE140A2FC0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1513" y="3871913"/>
            <a:ext cx="9856787"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4585903"/>
      </p:ext>
    </p:extLst>
  </p:cSld>
  <p:clrMapOvr>
    <a:masterClrMapping/>
  </p:clrMapOvr>
</p:sld>
</file>

<file path=ppt/theme/theme1.xml><?xml version="1.0" encoding="utf-8"?>
<a:theme xmlns:a="http://schemas.openxmlformats.org/drawingml/2006/main" name="Office Theme">
  <a:themeElements>
    <a:clrScheme name="NFHS Brand">
      <a:dk1>
        <a:srgbClr val="414B56"/>
      </a:dk1>
      <a:lt1>
        <a:sysClr val="window" lastClr="FFFFFF"/>
      </a:lt1>
      <a:dk2>
        <a:srgbClr val="1F497D"/>
      </a:dk2>
      <a:lt2>
        <a:srgbClr val="D8D8D8"/>
      </a:lt2>
      <a:accent1>
        <a:srgbClr val="FFCE00"/>
      </a:accent1>
      <a:accent2>
        <a:srgbClr val="D21034"/>
      </a:accent2>
      <a:accent3>
        <a:srgbClr val="003798"/>
      </a:accent3>
      <a:accent4>
        <a:srgbClr val="E96B10"/>
      </a:accent4>
      <a:accent5>
        <a:srgbClr val="581963"/>
      </a:accent5>
      <a:accent6>
        <a:srgbClr val="006A4E"/>
      </a:accent6>
      <a:hlink>
        <a:srgbClr val="414B56"/>
      </a:hlink>
      <a:folHlink>
        <a:srgbClr val="00379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2023-24 NFHS Stock Sport Rules PowerPoint_Wide Format.pptx" id="{CB2F46C3-C422-447D-806F-2A85EE076685}" vid="{ED689C89-B869-41CD-8F77-655219350599}"/>
    </a:ext>
  </a:extLst>
</a:theme>
</file>

<file path=ppt/theme/theme2.xml><?xml version="1.0" encoding="utf-8"?>
<a:theme xmlns:a="http://schemas.openxmlformats.org/drawingml/2006/main" name="1_Office Theme">
  <a:themeElements>
    <a:clrScheme name="NFHS Brand">
      <a:dk1>
        <a:srgbClr val="414B56"/>
      </a:dk1>
      <a:lt1>
        <a:sysClr val="window" lastClr="FFFFFF"/>
      </a:lt1>
      <a:dk2>
        <a:srgbClr val="1F497D"/>
      </a:dk2>
      <a:lt2>
        <a:srgbClr val="D8D8D8"/>
      </a:lt2>
      <a:accent1>
        <a:srgbClr val="FFCE00"/>
      </a:accent1>
      <a:accent2>
        <a:srgbClr val="D21034"/>
      </a:accent2>
      <a:accent3>
        <a:srgbClr val="003798"/>
      </a:accent3>
      <a:accent4>
        <a:srgbClr val="E96B10"/>
      </a:accent4>
      <a:accent5>
        <a:srgbClr val="581963"/>
      </a:accent5>
      <a:accent6>
        <a:srgbClr val="006A4E"/>
      </a:accent6>
      <a:hlink>
        <a:srgbClr val="414B56"/>
      </a:hlink>
      <a:folHlink>
        <a:srgbClr val="00379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NFHS Company PowerPoint_2019_Wide Format  -  Read-Only" id="{578E5E0E-7831-4F22-95AE-7160C72C5DED}" vid="{FA4BBCA8-BB05-4FE0-B1B8-97E500620DBF}"/>
    </a:ext>
  </a:extLst>
</a:theme>
</file>

<file path=ppt/theme/theme3.xml><?xml version="1.0" encoding="utf-8"?>
<a:theme xmlns:a="http://schemas.openxmlformats.org/drawingml/2006/main" name="2_Office Theme">
  <a:themeElements>
    <a:clrScheme name="NFHS Brand">
      <a:dk1>
        <a:srgbClr val="414B56"/>
      </a:dk1>
      <a:lt1>
        <a:sysClr val="window" lastClr="FFFFFF"/>
      </a:lt1>
      <a:dk2>
        <a:srgbClr val="1F497D"/>
      </a:dk2>
      <a:lt2>
        <a:srgbClr val="D8D8D8"/>
      </a:lt2>
      <a:accent1>
        <a:srgbClr val="FFCE00"/>
      </a:accent1>
      <a:accent2>
        <a:srgbClr val="D21034"/>
      </a:accent2>
      <a:accent3>
        <a:srgbClr val="003798"/>
      </a:accent3>
      <a:accent4>
        <a:srgbClr val="E96B10"/>
      </a:accent4>
      <a:accent5>
        <a:srgbClr val="581963"/>
      </a:accent5>
      <a:accent6>
        <a:srgbClr val="006A4E"/>
      </a:accent6>
      <a:hlink>
        <a:srgbClr val="414B56"/>
      </a:hlink>
      <a:folHlink>
        <a:srgbClr val="00379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2024-25 NFHS Stock Sport Rules PowerPoint_Wide Format" id="{7F0E061F-F255-4B35-A1E2-2BE62C708BD7}" vid="{69A2BDFB-C3AD-428B-96FB-50D113E9864C}"/>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DF4DF7540A984FB69F316346B409C5" ma:contentTypeVersion="16" ma:contentTypeDescription="Create a new document." ma:contentTypeScope="" ma:versionID="209fc74a47a37b52e331e58e19e29dc7">
  <xsd:schema xmlns:xsd="http://www.w3.org/2001/XMLSchema" xmlns:xs="http://www.w3.org/2001/XMLSchema" xmlns:p="http://schemas.microsoft.com/office/2006/metadata/properties" xmlns:ns3="130e0864-2403-490f-bcbf-d19299003739" xmlns:ns4="ee96ef98-143c-4f6b-84b5-8b2f1e572245" targetNamespace="http://schemas.microsoft.com/office/2006/metadata/properties" ma:root="true" ma:fieldsID="d1e7d382f88d02e34135b0f59f65fa79" ns3:_="" ns4:_="">
    <xsd:import namespace="130e0864-2403-490f-bcbf-d19299003739"/>
    <xsd:import namespace="ee96ef98-143c-4f6b-84b5-8b2f1e572245"/>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0e0864-2403-490f-bcbf-d1929900373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e96ef98-143c-4f6b-84b5-8b2f1e572245"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e96ef98-143c-4f6b-84b5-8b2f1e57224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5D0DC18-85C6-491B-806F-5A8DA1015D47}">
  <ds:schemaRefs>
    <ds:schemaRef ds:uri="130e0864-2403-490f-bcbf-d19299003739"/>
    <ds:schemaRef ds:uri="ee96ef98-143c-4f6b-84b5-8b2f1e57224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8277D50-A8F4-41EA-8AAF-2B8EFD1D1E78}">
  <ds:schemaRefs>
    <ds:schemaRef ds:uri="http://schemas.microsoft.com/office/infopath/2007/PartnerControls"/>
    <ds:schemaRef ds:uri="http://www.w3.org/XML/1998/namespace"/>
    <ds:schemaRef ds:uri="130e0864-2403-490f-bcbf-d19299003739"/>
    <ds:schemaRef ds:uri="http://purl.org/dc/elements/1.1/"/>
    <ds:schemaRef ds:uri="http://purl.org/dc/terms/"/>
    <ds:schemaRef ds:uri="ee96ef98-143c-4f6b-84b5-8b2f1e572245"/>
    <ds:schemaRef ds:uri="http://schemas.microsoft.com/office/2006/documentManagement/types"/>
    <ds:schemaRef ds:uri="http://schemas.openxmlformats.org/package/2006/metadata/core-propertie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B401EAF0-8FCF-4DFB-8448-7D367C74A0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2023-24 NFHS Stock Sport Rules PowerPoint_Wide Format.pptx</Template>
  <TotalTime>569</TotalTime>
  <Words>1557</Words>
  <Application>Microsoft Office PowerPoint</Application>
  <PresentationFormat>Custom</PresentationFormat>
  <Paragraphs>366</Paragraphs>
  <Slides>39</Slides>
  <Notes>19</Notes>
  <HiddenSlides>0</HiddenSlides>
  <MMClips>8</MMClips>
  <ScaleCrop>false</ScaleCrop>
  <HeadingPairs>
    <vt:vector size="4" baseType="variant">
      <vt:variant>
        <vt:lpstr>Theme</vt:lpstr>
      </vt:variant>
      <vt:variant>
        <vt:i4>3</vt:i4>
      </vt:variant>
      <vt:variant>
        <vt:lpstr>Slide Titles</vt:lpstr>
      </vt:variant>
      <vt:variant>
        <vt:i4>39</vt:i4>
      </vt:variant>
    </vt:vector>
  </HeadingPairs>
  <TitlesOfParts>
    <vt:vector size="42" baseType="lpstr">
      <vt:lpstr>Office Theme</vt:lpstr>
      <vt:lpstr>1_Office Theme</vt:lpstr>
      <vt:lpstr>2_Office Theme</vt:lpstr>
      <vt:lpstr>2024 NFHS Rules Interpretation </vt:lpstr>
      <vt:lpstr>Thank you to our Spirit Partner - Varsity</vt:lpstr>
      <vt:lpstr>National federation of state high school associations  (NFHS) </vt:lpstr>
      <vt:lpstr>National Federation of  State High School Associations</vt:lpstr>
      <vt:lpstr>NFHS Rules Review Committee</vt:lpstr>
      <vt:lpstr>NFHS Rules Committee</vt:lpstr>
      <vt:lpstr>NFHS Publications</vt:lpstr>
      <vt:lpstr>NFHS AllAccess – Website</vt:lpstr>
      <vt:lpstr>NFHS AllAccess – Mobile App</vt:lpstr>
      <vt:lpstr>2024 Rules Changes</vt:lpstr>
      <vt:lpstr>Rule 1 – Definitions </vt:lpstr>
      <vt:lpstr>3-2-10        Stunting Personnel</vt:lpstr>
      <vt:lpstr>3-3-5 c&amp;d      Inversions</vt:lpstr>
      <vt:lpstr>3-3-6c3           Inversions</vt:lpstr>
      <vt:lpstr>3-5-5          release stunts</vt:lpstr>
      <vt:lpstr>3-5-6</vt:lpstr>
      <vt:lpstr>3-5-6d    Release Stunts/tosses</vt:lpstr>
      <vt:lpstr>3-7-2       Dismounts</vt:lpstr>
      <vt:lpstr>3-8-2        Tumbling</vt:lpstr>
      <vt:lpstr>3-10 and 4-10       Props</vt:lpstr>
      <vt:lpstr>4-10          Props</vt:lpstr>
      <vt:lpstr>4-1-3       Apparel and Accessories</vt:lpstr>
      <vt:lpstr>4-5-2         Release stunts/Lifts</vt:lpstr>
      <vt:lpstr>2024 points of emphasis</vt:lpstr>
      <vt:lpstr>Sportsmanship</vt:lpstr>
      <vt:lpstr>Coaches Professional Development</vt:lpstr>
      <vt:lpstr>Copyright Compliance</vt:lpstr>
      <vt:lpstr>Performing surfaces</vt:lpstr>
      <vt:lpstr>Risk Minimization</vt:lpstr>
      <vt:lpstr>NFHS OFFICIALS Education </vt:lpstr>
      <vt:lpstr>All things officiating  in one place!</vt:lpstr>
      <vt:lpstr>COS Continued Improvements</vt:lpstr>
      <vt:lpstr> NFHS Learning Center</vt:lpstr>
      <vt:lpstr>PowerPoint Presentation</vt:lpstr>
      <vt:lpstr>Over 21 million courses delivered!</vt:lpstr>
      <vt:lpstr>NFHS Network</vt:lpstr>
      <vt:lpstr>NFHS Network</vt:lpstr>
      <vt:lpstr>PowerPoint Presentation</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2023 NFHS Rules Interpretation</dc:title>
  <dc:creator>James Weaver</dc:creator>
  <cp:lastModifiedBy>jay</cp:lastModifiedBy>
  <cp:revision>16</cp:revision>
  <cp:lastPrinted>2023-05-23T18:19:08Z</cp:lastPrinted>
  <dcterms:created xsi:type="dcterms:W3CDTF">2023-06-06T17:44:27Z</dcterms:created>
  <dcterms:modified xsi:type="dcterms:W3CDTF">2024-07-08T14:32:47Z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0x0101002FDF4DF7540A984FB69F316346B409C5</vt:lpwstr>
  </property>
</Properties>
</file>