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687" r:id="rId2"/>
    <p:sldId id="683" r:id="rId3"/>
    <p:sldId id="684" r:id="rId4"/>
    <p:sldId id="685" r:id="rId5"/>
    <p:sldId id="68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96E0-EB45-42D0-8633-6C30A2B169EA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15F8943A-6335-4152-8A3E-E767EFF4C5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40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96E0-EB45-42D0-8633-6C30A2B169EA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3A-6335-4152-8A3E-E767EFF4C5A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759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96E0-EB45-42D0-8633-6C30A2B169EA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3A-6335-4152-8A3E-E767EFF4C5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724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96E0-EB45-42D0-8633-6C30A2B169EA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3A-6335-4152-8A3E-E767EFF4C5A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61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96E0-EB45-42D0-8633-6C30A2B169EA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3A-6335-4152-8A3E-E767EFF4C5A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248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96E0-EB45-42D0-8633-6C30A2B169EA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3A-6335-4152-8A3E-E767EFF4C5A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488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96E0-EB45-42D0-8633-6C30A2B169EA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3A-6335-4152-8A3E-E767EFF4C5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2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96E0-EB45-42D0-8633-6C30A2B169EA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3A-6335-4152-8A3E-E767EFF4C5A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11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4A396E0-EB45-42D0-8633-6C30A2B169EA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3A-6335-4152-8A3E-E767EFF4C5A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753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96E0-EB45-42D0-8633-6C30A2B169EA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3A-6335-4152-8A3E-E767EFF4C5A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857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96E0-EB45-42D0-8633-6C30A2B169EA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3A-6335-4152-8A3E-E767EFF4C5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79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396E0-EB45-42D0-8633-6C30A2B169EA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5F8943A-6335-4152-8A3E-E767EFF4C5A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58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hyperlink" Target="mailto:etownsend15.et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Box 1">
            <a:extLst>
              <a:ext uri="{FF2B5EF4-FFF2-40B4-BE49-F238E27FC236}">
                <a16:creationId xmlns:a16="http://schemas.microsoft.com/office/drawing/2014/main" id="{EB9802F5-1B2D-4776-BCEA-241B2EEFA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126" y="226654"/>
            <a:ext cx="5671744" cy="652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000" b="1" dirty="0">
                <a:solidFill>
                  <a:srgbClr val="0000CC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HELLO!</a:t>
            </a:r>
          </a:p>
          <a:p>
            <a:pPr algn="ctr" eaLnBrk="1" hangingPunct="1"/>
            <a:endParaRPr lang="en-US" altLang="en-US" sz="3800" b="1" dirty="0">
              <a:solidFill>
                <a:srgbClr val="0000CC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  <a:p>
            <a:pPr algn="ctr" eaLnBrk="1" hangingPunct="1"/>
            <a:r>
              <a:rPr lang="en-US" altLang="en-US" sz="3800" b="1" dirty="0">
                <a:solidFill>
                  <a:srgbClr val="0000CC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Ellen Townsend</a:t>
            </a:r>
          </a:p>
          <a:p>
            <a:pPr algn="ctr" eaLnBrk="1" hangingPunct="1"/>
            <a:r>
              <a:rPr lang="en-US" altLang="en-US" sz="3800" b="1" dirty="0">
                <a:solidFill>
                  <a:srgbClr val="0000CC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775.742.9964</a:t>
            </a:r>
          </a:p>
          <a:p>
            <a:pPr algn="ctr" eaLnBrk="1" hangingPunct="1"/>
            <a:r>
              <a:rPr lang="en-US" altLang="en-US" sz="3800" b="1" dirty="0">
                <a:solidFill>
                  <a:srgbClr val="0000CC"/>
                </a:solidFill>
                <a:latin typeface="Mongolian Baiti" panose="03000500000000000000" pitchFamily="66" charset="0"/>
                <a:cs typeface="Mongolian Baiti" panose="03000500000000000000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etownsend15.et@gmail.com</a:t>
            </a:r>
            <a:endParaRPr lang="en-US" altLang="en-US" sz="3800" b="1" dirty="0">
              <a:solidFill>
                <a:srgbClr val="0000CC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  <a:p>
            <a:pPr algn="ctr" eaLnBrk="1" hangingPunct="1"/>
            <a:endParaRPr lang="en-US" sz="40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 eaLnBrk="1" hangingPunct="1"/>
            <a:r>
              <a:rPr lang="en-US" sz="5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NIAA Return to Play </a:t>
            </a:r>
            <a:br>
              <a:rPr lang="en-US" sz="5000" b="1" dirty="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en-US" sz="5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Volleyball Rule Modifications </a:t>
            </a:r>
            <a:endParaRPr lang="en-US" altLang="en-US" sz="5000" b="1" dirty="0">
              <a:solidFill>
                <a:srgbClr val="0000CC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  <a:p>
            <a:pPr algn="ctr" eaLnBrk="1" hangingPunct="1"/>
            <a:endParaRPr lang="en-US" altLang="en-US" sz="3800" b="1" dirty="0">
              <a:solidFill>
                <a:srgbClr val="005BFE"/>
              </a:solidFill>
            </a:endParaRPr>
          </a:p>
          <a:p>
            <a:pPr algn="ctr" eaLnBrk="1" hangingPunct="1"/>
            <a:endParaRPr lang="en-US" altLang="en-US" sz="3800" b="1" dirty="0">
              <a:solidFill>
                <a:srgbClr val="005BFE"/>
              </a:solidFill>
            </a:endParaRPr>
          </a:p>
        </p:txBody>
      </p:sp>
      <p:pic>
        <p:nvPicPr>
          <p:cNvPr id="104451" name="Picture 7" descr="j0305647">
            <a:extLst>
              <a:ext uri="{FF2B5EF4-FFF2-40B4-BE49-F238E27FC236}">
                <a16:creationId xmlns:a16="http://schemas.microsoft.com/office/drawing/2014/main" id="{FC622BEE-D789-4DC2-A937-7CDB0A0FD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82" y="226654"/>
            <a:ext cx="1597491" cy="142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4A6F8E0A-BB15-4EE4-AF59-54CCEFAE7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23" y="403693"/>
            <a:ext cx="1977043" cy="939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613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F73C855-2119-429A-9672-56066D504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946" y="1"/>
            <a:ext cx="10020300" cy="117185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Return to Play </a:t>
            </a:r>
            <a:br>
              <a:rPr lang="en-US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en-US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Volleyball Rule Modifications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C78E64E-671D-45BE-8803-90A5D47B11C3}"/>
              </a:ext>
            </a:extLst>
          </p:cNvPr>
          <p:cNvSpPr txBox="1">
            <a:spLocks/>
          </p:cNvSpPr>
          <p:nvPr/>
        </p:nvSpPr>
        <p:spPr bwMode="auto">
          <a:xfrm>
            <a:off x="298824" y="1456416"/>
            <a:ext cx="11594352" cy="3945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 kern="1200" cap="all" baseline="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sz="2800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Pre-match procedures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- 1 coach, 1 captain (Optional) from each team, maintain social distancing, masks required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Coin toss suspended – visitor selects either to serve or to receive</a:t>
            </a:r>
          </a:p>
          <a:p>
            <a:pPr marL="914400" lvl="1" indent="-457200">
              <a:lnSpc>
                <a:spcPct val="100000"/>
              </a:lnSpc>
              <a:buFontTx/>
              <a:buChar char="-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Teams not allowed to warm-up outside of court near their opponents while opponents have the court for  the 8-min portion of the 8-8 warm-up protocol.</a:t>
            </a:r>
          </a:p>
          <a:p>
            <a:pPr marL="914400" lvl="1" indent="-457200">
              <a:lnSpc>
                <a:spcPct val="100000"/>
              </a:lnSpc>
              <a:buFontTx/>
              <a:buChar char="-"/>
              <a:defRPr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Each home team/school must provide, in advance of the match, a plan as to where the “off” team will go during warm-ups (i.e. bench area, in another open side/corner area of gym, in an auxiliary location – both teams must comply with the “off” area)</a:t>
            </a:r>
            <a:endParaRPr lang="en-US" sz="2800" dirty="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No switching benches/courts UNLESS there is a clear &amp; distinct advantage determined by the referees 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- </a:t>
            </a:r>
            <a:r>
              <a:rPr lang="en-US" sz="2800" u="heavy" dirty="0">
                <a:solidFill>
                  <a:schemeClr val="tx1"/>
                </a:solidFill>
                <a:highlight>
                  <a:srgbClr val="FFFF00"/>
                </a:highlight>
                <a:uFill>
                  <a:solidFill>
                    <a:srgbClr val="0000CC"/>
                  </a:solidFill>
                </a:uFill>
                <a:latin typeface="Angsana New" panose="02020603050405020304" pitchFamily="18" charset="-34"/>
                <a:cs typeface="Angsana New" panose="02020603050405020304" pitchFamily="18" charset="-34"/>
              </a:rPr>
              <a:t>Unadorned cloth face coverings required by all players in match &amp; all personnel on the bench at all times</a:t>
            </a: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.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Gloves are permissible for all players and officials</a:t>
            </a:r>
            <a:endParaRPr lang="en-US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6" name="Picture 7" descr="j0305647">
            <a:extLst>
              <a:ext uri="{FF2B5EF4-FFF2-40B4-BE49-F238E27FC236}">
                <a16:creationId xmlns:a16="http://schemas.microsoft.com/office/drawing/2014/main" id="{BD3C4306-A9BA-4D3A-8E15-8F838A2C0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385" y="6198329"/>
            <a:ext cx="721722" cy="641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6EC387-9114-4C79-B00E-405B799A2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5956" y="0"/>
            <a:ext cx="8320088" cy="114521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Return to Play </a:t>
            </a:r>
            <a:br>
              <a:rPr lang="en-US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en-US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Volleyball Rule Modifications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47EB6F9-50FF-4A84-8C71-CA7FA6F0DAA3}"/>
              </a:ext>
            </a:extLst>
          </p:cNvPr>
          <p:cNvSpPr txBox="1">
            <a:spLocks/>
          </p:cNvSpPr>
          <p:nvPr/>
        </p:nvSpPr>
        <p:spPr bwMode="auto">
          <a:xfrm>
            <a:off x="458729" y="843379"/>
            <a:ext cx="11626739" cy="5434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 kern="1200" cap="all" baseline="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sz="2800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During the match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Substitutions occur within sub zone as close to attack line as possible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 Game balls rotated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Balls should be cleaned/sanitized periodically throughout the match (as recommended by manufacturer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Ball shaggers/personnel maintain social distancing and must wear masks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uFill>
                  <a:solidFill>
                    <a:srgbClr val="FC4F2C"/>
                  </a:solidFill>
                </a:uFill>
                <a:latin typeface="Angsana New" panose="02020603050405020304" pitchFamily="18" charset="-34"/>
                <a:cs typeface="Angsana New" panose="02020603050405020304" pitchFamily="18" charset="-34"/>
              </a:rPr>
              <a:t>Schools supply Line Judge flags for sub-varsity matches or non NNVOA Varsity LJs</a:t>
            </a:r>
          </a:p>
          <a:p>
            <a:pPr>
              <a:lnSpc>
                <a:spcPct val="100000"/>
              </a:lnSpc>
              <a:defRPr/>
            </a:pPr>
            <a:r>
              <a:rPr lang="en-US" sz="2800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Officials Table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Plexi-glass partitions optional between table officials and/or table &amp; court</a:t>
            </a:r>
          </a:p>
          <a:p>
            <a:pPr marL="914400" lvl="1" indent="-45720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Team scorer, libero tracker, timer and announcer ONLY at table</a:t>
            </a:r>
          </a:p>
          <a:p>
            <a:pPr marL="1371600" lvl="2" indent="-45720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Masks required &amp; maintain social distancing</a:t>
            </a:r>
          </a:p>
        </p:txBody>
      </p:sp>
      <p:pic>
        <p:nvPicPr>
          <p:cNvPr id="6" name="Picture 7" descr="j0305647">
            <a:extLst>
              <a:ext uri="{FF2B5EF4-FFF2-40B4-BE49-F238E27FC236}">
                <a16:creationId xmlns:a16="http://schemas.microsoft.com/office/drawing/2014/main" id="{98EB7977-F264-4380-93DA-3D7883601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0837" y="6152430"/>
            <a:ext cx="721722" cy="641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8FDF790-C695-4F54-AAFA-E799B6C7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5956" y="0"/>
            <a:ext cx="8320088" cy="14128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Return to Play </a:t>
            </a:r>
            <a:br>
              <a:rPr lang="en-US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en-US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Volleyball Rule Modifications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190BF24-7C00-4B6A-8073-BACA12D23DAC}"/>
              </a:ext>
            </a:extLst>
          </p:cNvPr>
          <p:cNvSpPr txBox="1">
            <a:spLocks/>
          </p:cNvSpPr>
          <p:nvPr/>
        </p:nvSpPr>
        <p:spPr bwMode="auto">
          <a:xfrm>
            <a:off x="489439" y="1326303"/>
            <a:ext cx="10038728" cy="484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 kern="1200" cap="all" baseline="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sz="2800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Deciding set procedures</a:t>
            </a:r>
          </a:p>
          <a:p>
            <a:pPr marL="1314450" lvl="1" indent="-85725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Home team selects to serve or to receive – coin toss suspended</a:t>
            </a:r>
          </a:p>
          <a:p>
            <a:pPr marL="1314450" lvl="1" indent="-85725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No switching benches/courts UNLESS previous determined to be a clear and distinct advantage</a:t>
            </a:r>
          </a:p>
          <a:p>
            <a:pPr marL="1771650" lvl="2" indent="-85725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IF we need to switch then follow “switching bench protocol” procedure</a:t>
            </a:r>
          </a:p>
          <a:p>
            <a:pPr marL="1771650" lvl="2" indent="-85725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Additional time permitted to sanitize bench area  </a:t>
            </a:r>
            <a:r>
              <a:rPr lang="en-US" sz="2800" u="sng" cap="all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(page 12)</a:t>
            </a:r>
          </a:p>
          <a:p>
            <a:pPr>
              <a:lnSpc>
                <a:spcPct val="100000"/>
              </a:lnSpc>
              <a:defRPr/>
            </a:pPr>
            <a:r>
              <a:rPr lang="en-US" sz="2800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Team area</a:t>
            </a:r>
          </a:p>
          <a:p>
            <a:pPr marL="1314450" lvl="1" indent="-85725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Team bench areas may be enlarged to accommodate 6 feet distancing (see map)</a:t>
            </a:r>
          </a:p>
          <a:p>
            <a:pPr marL="1314450" lvl="1" indent="-85725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Persons on bench MUST be restricted to players and coaches</a:t>
            </a:r>
          </a:p>
          <a:p>
            <a:pPr marL="1314450" lvl="1" indent="-85725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All coaches and persons on the bench MUST wear face coverings.</a:t>
            </a:r>
          </a:p>
          <a:p>
            <a:pPr marL="1314450" lvl="1" indent="-857250"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endParaRPr lang="en-US" sz="3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6" name="Picture 7" descr="j0305647">
            <a:extLst>
              <a:ext uri="{FF2B5EF4-FFF2-40B4-BE49-F238E27FC236}">
                <a16:creationId xmlns:a16="http://schemas.microsoft.com/office/drawing/2014/main" id="{A82DBBE6-FCA1-4F98-AC18-4B9421E81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4816" y="6066859"/>
            <a:ext cx="721722" cy="641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Box 1">
            <a:extLst>
              <a:ext uri="{FF2B5EF4-FFF2-40B4-BE49-F238E27FC236}">
                <a16:creationId xmlns:a16="http://schemas.microsoft.com/office/drawing/2014/main" id="{EB9802F5-1B2D-4776-BCEA-241B2EEFA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389" y="873428"/>
            <a:ext cx="8678979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000" b="1" dirty="0">
                <a:solidFill>
                  <a:srgbClr val="005BFE"/>
                </a:solidFill>
              </a:rPr>
              <a:t>QUESTIONS??</a:t>
            </a:r>
          </a:p>
          <a:p>
            <a:pPr algn="ctr" eaLnBrk="1" hangingPunct="1"/>
            <a:endParaRPr lang="en-US" altLang="en-US" sz="5000" b="1" dirty="0">
              <a:solidFill>
                <a:srgbClr val="005BFE"/>
              </a:solidFill>
            </a:endParaRPr>
          </a:p>
          <a:p>
            <a:pPr algn="ctr" eaLnBrk="1" hangingPunct="1"/>
            <a:r>
              <a:rPr lang="en-US" altLang="en-US" sz="5000" b="1" dirty="0">
                <a:solidFill>
                  <a:srgbClr val="005BFE"/>
                </a:solidFill>
              </a:rPr>
              <a:t>Good Luck Everyone</a:t>
            </a:r>
          </a:p>
          <a:p>
            <a:pPr algn="ctr" eaLnBrk="1" hangingPunct="1"/>
            <a:r>
              <a:rPr lang="en-US" altLang="en-US" sz="5000" b="1" dirty="0">
                <a:solidFill>
                  <a:srgbClr val="005BFE"/>
                </a:solidFill>
              </a:rPr>
              <a:t>Stay safe</a:t>
            </a:r>
          </a:p>
          <a:p>
            <a:pPr algn="ctr" eaLnBrk="1" hangingPunct="1"/>
            <a:r>
              <a:rPr lang="en-US" altLang="en-US" sz="4000" b="1" dirty="0">
                <a:solidFill>
                  <a:srgbClr val="005BFE"/>
                </a:solidFill>
              </a:rPr>
              <a:t>See you on the court the first week</a:t>
            </a:r>
          </a:p>
          <a:p>
            <a:pPr algn="ctr" eaLnBrk="1" hangingPunct="1"/>
            <a:r>
              <a:rPr lang="en-US" altLang="en-US" sz="4000" b="1" dirty="0">
                <a:solidFill>
                  <a:srgbClr val="005BFE"/>
                </a:solidFill>
              </a:rPr>
              <a:t>March 4</a:t>
            </a:r>
            <a:r>
              <a:rPr lang="en-US" altLang="en-US" sz="4000" b="1" baseline="30000" dirty="0">
                <a:solidFill>
                  <a:srgbClr val="005BFE"/>
                </a:solidFill>
              </a:rPr>
              <a:t>th</a:t>
            </a:r>
            <a:r>
              <a:rPr lang="en-US" altLang="en-US" sz="4000" b="1" dirty="0">
                <a:solidFill>
                  <a:srgbClr val="005BFE"/>
                </a:solidFill>
              </a:rPr>
              <a:t>, 5</a:t>
            </a:r>
            <a:r>
              <a:rPr lang="en-US" altLang="en-US" sz="4000" b="1" baseline="30000" dirty="0">
                <a:solidFill>
                  <a:srgbClr val="005BFE"/>
                </a:solidFill>
              </a:rPr>
              <a:t>th</a:t>
            </a:r>
            <a:r>
              <a:rPr lang="en-US" altLang="en-US" sz="4000" b="1" dirty="0">
                <a:solidFill>
                  <a:srgbClr val="005BFE"/>
                </a:solidFill>
              </a:rPr>
              <a:t> and 6</a:t>
            </a:r>
            <a:r>
              <a:rPr lang="en-US" altLang="en-US" sz="4000" b="1" baseline="30000" dirty="0">
                <a:solidFill>
                  <a:srgbClr val="005BFE"/>
                </a:solidFill>
              </a:rPr>
              <a:t>th</a:t>
            </a:r>
            <a:r>
              <a:rPr lang="en-US" altLang="en-US" sz="4000" b="1" dirty="0">
                <a:solidFill>
                  <a:srgbClr val="005BFE"/>
                </a:solidFill>
              </a:rPr>
              <a:t> </a:t>
            </a:r>
          </a:p>
        </p:txBody>
      </p:sp>
      <p:pic>
        <p:nvPicPr>
          <p:cNvPr id="104451" name="Picture 7" descr="j0305647">
            <a:extLst>
              <a:ext uri="{FF2B5EF4-FFF2-40B4-BE49-F238E27FC236}">
                <a16:creationId xmlns:a16="http://schemas.microsoft.com/office/drawing/2014/main" id="{FC622BEE-D789-4DC2-A937-7CDB0A0FD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82" y="226654"/>
            <a:ext cx="1597491" cy="142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4A6F8E0A-BB15-4EE4-AF59-54CCEFAE7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23" y="403693"/>
            <a:ext cx="1977043" cy="939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303</TotalTime>
  <Words>416</Words>
  <Application>Microsoft Office PowerPoint</Application>
  <PresentationFormat>Widescreen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Angsana New</vt:lpstr>
      <vt:lpstr>Arial</vt:lpstr>
      <vt:lpstr>Gill Sans MT</vt:lpstr>
      <vt:lpstr>Mongolian Baiti</vt:lpstr>
      <vt:lpstr>Times New Roman</vt:lpstr>
      <vt:lpstr>Wingdings</vt:lpstr>
      <vt:lpstr>Gallery</vt:lpstr>
      <vt:lpstr>PowerPoint Presentation</vt:lpstr>
      <vt:lpstr>Return to Play  Volleyball Rule Modifications </vt:lpstr>
      <vt:lpstr>Return to Play  Volleyball Rule Modifications </vt:lpstr>
      <vt:lpstr>Return to Play  Volleyball Rule Modifications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Ellen Townsend</dc:creator>
  <cp:lastModifiedBy>Ellen Townsend</cp:lastModifiedBy>
  <cp:revision>6</cp:revision>
  <dcterms:created xsi:type="dcterms:W3CDTF">2021-02-17T21:15:47Z</dcterms:created>
  <dcterms:modified xsi:type="dcterms:W3CDTF">2021-02-18T02:19:46Z</dcterms:modified>
</cp:coreProperties>
</file>